
<file path=[Content_Types].xml><?xml version="1.0" encoding="utf-8"?>
<Types xmlns="http://schemas.openxmlformats.org/package/2006/content-types">
  <Default Extension="mp3" ContentType="audio/mpeg"/>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77" r:id="rId10"/>
    <p:sldId id="264" r:id="rId11"/>
    <p:sldId id="265" r:id="rId12"/>
    <p:sldId id="266" r:id="rId13"/>
    <p:sldId id="267" r:id="rId14"/>
    <p:sldId id="268" r:id="rId15"/>
    <p:sldId id="278" r:id="rId16"/>
    <p:sldId id="269" r:id="rId17"/>
    <p:sldId id="270" r:id="rId18"/>
    <p:sldId id="271" r:id="rId19"/>
    <p:sldId id="276" r:id="rId20"/>
    <p:sldId id="279" r:id="rId21"/>
    <p:sldId id="272" r:id="rId22"/>
    <p:sldId id="274" r:id="rId23"/>
    <p:sldId id="275" r:id="rId24"/>
    <p:sldId id="273" r:id="rId25"/>
    <p:sldId id="280" r:id="rId2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DCDA4"/>
    <a:srgbClr val="B1DD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765" autoAdjust="0"/>
    <p:restoredTop sz="94660"/>
  </p:normalViewPr>
  <p:slideViewPr>
    <p:cSldViewPr snapToGrid="0">
      <p:cViewPr varScale="1">
        <p:scale>
          <a:sx n="106" d="100"/>
          <a:sy n="106" d="100"/>
        </p:scale>
        <p:origin x="-372" y="6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0869744"/>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cxnSp>
        <p:nvCxnSpPr>
          <p:cNvPr id="9" name="直接连接符 8">
            <a:extLst>
              <a:ext uri="{FF2B5EF4-FFF2-40B4-BE49-F238E27FC236}">
                <a16:creationId xmlns:a16="http://schemas.microsoft.com/office/drawing/2014/main" id="{FE8E8BE4-E1DD-4540-89F1-691E29DC8AAE}"/>
              </a:ext>
            </a:extLst>
          </p:cNvPr>
          <p:cNvCxnSpPr>
            <a:cxnSpLocks/>
            <a:stCxn id="7" idx="0"/>
          </p:cNvCxnSpPr>
          <p:nvPr userDrawn="1"/>
        </p:nvCxnSpPr>
        <p:spPr>
          <a:xfrm>
            <a:off x="5834061" y="1147905"/>
            <a:ext cx="32697" cy="5710095"/>
          </a:xfrm>
          <a:prstGeom prst="line">
            <a:avLst/>
          </a:prstGeom>
          <a:ln w="19050">
            <a:solidFill>
              <a:srgbClr val="8DCDA4"/>
            </a:solidFill>
          </a:ln>
        </p:spPr>
        <p:style>
          <a:lnRef idx="1">
            <a:schemeClr val="accent6"/>
          </a:lnRef>
          <a:fillRef idx="0">
            <a:schemeClr val="accent6"/>
          </a:fillRef>
          <a:effectRef idx="0">
            <a:schemeClr val="accent6"/>
          </a:effectRef>
          <a:fontRef idx="minor">
            <a:schemeClr val="tx1"/>
          </a:fontRef>
        </p:style>
      </p:cxnSp>
      <p:grpSp>
        <p:nvGrpSpPr>
          <p:cNvPr id="2" name="组合 1">
            <a:extLst>
              <a:ext uri="{FF2B5EF4-FFF2-40B4-BE49-F238E27FC236}">
                <a16:creationId xmlns:a16="http://schemas.microsoft.com/office/drawing/2014/main" id="{1FB76947-3BC4-4CBB-A10B-802DBBF6D763}"/>
              </a:ext>
            </a:extLst>
          </p:cNvPr>
          <p:cNvGrpSpPr/>
          <p:nvPr userDrawn="1"/>
        </p:nvGrpSpPr>
        <p:grpSpPr>
          <a:xfrm>
            <a:off x="4857749" y="-39775"/>
            <a:ext cx="1952625" cy="1187680"/>
            <a:chOff x="4857749" y="-39775"/>
            <a:chExt cx="1952625" cy="1187680"/>
          </a:xfrm>
        </p:grpSpPr>
        <p:sp>
          <p:nvSpPr>
            <p:cNvPr id="7" name="等腰三角形 6">
              <a:extLst>
                <a:ext uri="{FF2B5EF4-FFF2-40B4-BE49-F238E27FC236}">
                  <a16:creationId xmlns:a16="http://schemas.microsoft.com/office/drawing/2014/main" id="{D1701838-4AA8-4D5B-A6B0-D3F3E78B9FD8}"/>
                </a:ext>
              </a:extLst>
            </p:cNvPr>
            <p:cNvSpPr/>
            <p:nvPr userDrawn="1"/>
          </p:nvSpPr>
          <p:spPr>
            <a:xfrm rot="10800000">
              <a:off x="4857749" y="-39775"/>
              <a:ext cx="1952625" cy="1187680"/>
            </a:xfrm>
            <a:prstGeom prst="triangle">
              <a:avLst/>
            </a:prstGeom>
            <a:solidFill>
              <a:schemeClr val="bg1"/>
            </a:solidFill>
            <a:ln w="19050">
              <a:solidFill>
                <a:srgbClr val="8DCD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a16="http://schemas.microsoft.com/office/drawing/2014/main" id="{0BEF72AD-10B0-4271-954F-ED0FFA59723D}"/>
                </a:ext>
              </a:extLst>
            </p:cNvPr>
            <p:cNvSpPr/>
            <p:nvPr userDrawn="1"/>
          </p:nvSpPr>
          <p:spPr>
            <a:xfrm>
              <a:off x="5067824" y="91559"/>
              <a:ext cx="1532474" cy="646331"/>
            </a:xfrm>
            <a:prstGeom prst="rect">
              <a:avLst/>
            </a:prstGeom>
          </p:spPr>
          <p:txBody>
            <a:bodyPr wrap="square">
              <a:spAutoFit/>
            </a:bodyPr>
            <a:lstStyle/>
            <a:p>
              <a:pPr algn="ctr"/>
              <a:r>
                <a:rPr lang="zh-CN" altLang="en-US" dirty="0">
                  <a:solidFill>
                    <a:schemeClr val="bg1">
                      <a:lumMod val="50000"/>
                    </a:schemeClr>
                  </a:solidFill>
                  <a:latin typeface="微软雅黑" panose="020B0503020204020204" pitchFamily="34" charset="-122"/>
                  <a:ea typeface="微软雅黑" panose="020B0503020204020204" pitchFamily="34" charset="-122"/>
                </a:rPr>
                <a:t>ADD YOUR TITLE</a:t>
              </a:r>
            </a:p>
          </p:txBody>
        </p:sp>
      </p:grpSp>
    </p:spTree>
    <p:extLst>
      <p:ext uri="{BB962C8B-B14F-4D97-AF65-F5344CB8AC3E}">
        <p14:creationId xmlns:p14="http://schemas.microsoft.com/office/powerpoint/2010/main" val="2736816253"/>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up)">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439CB8E3-DA05-4E4E-B324-7B2675A7AB67}"/>
              </a:ext>
            </a:extLst>
          </p:cNvPr>
          <p:cNvGrpSpPr/>
          <p:nvPr userDrawn="1"/>
        </p:nvGrpSpPr>
        <p:grpSpPr>
          <a:xfrm>
            <a:off x="4857749" y="-39775"/>
            <a:ext cx="1952625" cy="1187680"/>
            <a:chOff x="4857749" y="-39775"/>
            <a:chExt cx="1952625" cy="1187680"/>
          </a:xfrm>
        </p:grpSpPr>
        <p:sp>
          <p:nvSpPr>
            <p:cNvPr id="7" name="等腰三角形 6">
              <a:extLst>
                <a:ext uri="{FF2B5EF4-FFF2-40B4-BE49-F238E27FC236}">
                  <a16:creationId xmlns:a16="http://schemas.microsoft.com/office/drawing/2014/main" id="{D1701838-4AA8-4D5B-A6B0-D3F3E78B9FD8}"/>
                </a:ext>
              </a:extLst>
            </p:cNvPr>
            <p:cNvSpPr/>
            <p:nvPr userDrawn="1"/>
          </p:nvSpPr>
          <p:spPr>
            <a:xfrm rot="10800000">
              <a:off x="4857749" y="-39775"/>
              <a:ext cx="1952625" cy="1187680"/>
            </a:xfrm>
            <a:prstGeom prst="triangle">
              <a:avLst/>
            </a:prstGeom>
            <a:solidFill>
              <a:schemeClr val="bg1"/>
            </a:solidFill>
            <a:ln w="19050">
              <a:solidFill>
                <a:srgbClr val="8DCD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a16="http://schemas.microsoft.com/office/drawing/2014/main" id="{0BEF72AD-10B0-4271-954F-ED0FFA59723D}"/>
                </a:ext>
              </a:extLst>
            </p:cNvPr>
            <p:cNvSpPr/>
            <p:nvPr userDrawn="1"/>
          </p:nvSpPr>
          <p:spPr>
            <a:xfrm>
              <a:off x="5067824" y="91559"/>
              <a:ext cx="1532474" cy="646331"/>
            </a:xfrm>
            <a:prstGeom prst="rect">
              <a:avLst/>
            </a:prstGeom>
          </p:spPr>
          <p:txBody>
            <a:bodyPr wrap="square">
              <a:spAutoFit/>
            </a:bodyPr>
            <a:lstStyle/>
            <a:p>
              <a:pPr algn="ctr"/>
              <a:r>
                <a:rPr lang="zh-CN" altLang="en-US" dirty="0">
                  <a:solidFill>
                    <a:schemeClr val="bg1">
                      <a:lumMod val="50000"/>
                    </a:schemeClr>
                  </a:solidFill>
                  <a:latin typeface="微软雅黑" panose="020B0503020204020204" pitchFamily="34" charset="-122"/>
                  <a:ea typeface="微软雅黑" panose="020B0503020204020204" pitchFamily="34" charset="-122"/>
                </a:rPr>
                <a:t>ADD YOUR TITLE</a:t>
              </a:r>
            </a:p>
          </p:txBody>
        </p:sp>
      </p:grpSp>
    </p:spTree>
    <p:extLst>
      <p:ext uri="{BB962C8B-B14F-4D97-AF65-F5344CB8AC3E}">
        <p14:creationId xmlns:p14="http://schemas.microsoft.com/office/powerpoint/2010/main" val="4210319955"/>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12" name="矩形 11">
            <a:extLst>
              <a:ext uri="{FF2B5EF4-FFF2-40B4-BE49-F238E27FC236}">
                <a16:creationId xmlns:a16="http://schemas.microsoft.com/office/drawing/2014/main" id="{E14D4591-FBF2-417B-A26F-452DE10A0A9C}"/>
              </a:ext>
            </a:extLst>
          </p:cNvPr>
          <p:cNvSpPr/>
          <p:nvPr userDrawn="1"/>
        </p:nvSpPr>
        <p:spPr>
          <a:xfrm>
            <a:off x="5834061" y="0"/>
            <a:ext cx="6357939" cy="6858000"/>
          </a:xfrm>
          <a:prstGeom prst="rect">
            <a:avLst/>
          </a:prstGeom>
          <a:solidFill>
            <a:srgbClr val="8DC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连接符 8">
            <a:extLst>
              <a:ext uri="{FF2B5EF4-FFF2-40B4-BE49-F238E27FC236}">
                <a16:creationId xmlns:a16="http://schemas.microsoft.com/office/drawing/2014/main" id="{FE8E8BE4-E1DD-4540-89F1-691E29DC8AAE}"/>
              </a:ext>
            </a:extLst>
          </p:cNvPr>
          <p:cNvCxnSpPr>
            <a:cxnSpLocks/>
            <a:stCxn id="7" idx="0"/>
          </p:cNvCxnSpPr>
          <p:nvPr userDrawn="1"/>
        </p:nvCxnSpPr>
        <p:spPr>
          <a:xfrm>
            <a:off x="5834061" y="1147905"/>
            <a:ext cx="32697" cy="5710095"/>
          </a:xfrm>
          <a:prstGeom prst="line">
            <a:avLst/>
          </a:prstGeom>
          <a:ln w="19050">
            <a:solidFill>
              <a:srgbClr val="8DCDA4"/>
            </a:solidFill>
          </a:ln>
        </p:spPr>
        <p:style>
          <a:lnRef idx="1">
            <a:schemeClr val="accent6"/>
          </a:lnRef>
          <a:fillRef idx="0">
            <a:schemeClr val="accent6"/>
          </a:fillRef>
          <a:effectRef idx="0">
            <a:schemeClr val="accent6"/>
          </a:effectRef>
          <a:fontRef idx="minor">
            <a:schemeClr val="tx1"/>
          </a:fontRef>
        </p:style>
      </p:cxnSp>
      <p:grpSp>
        <p:nvGrpSpPr>
          <p:cNvPr id="2" name="组合 1">
            <a:extLst>
              <a:ext uri="{FF2B5EF4-FFF2-40B4-BE49-F238E27FC236}">
                <a16:creationId xmlns:a16="http://schemas.microsoft.com/office/drawing/2014/main" id="{BE5F5EFD-FA2C-42FD-98C0-BC4C75798D4D}"/>
              </a:ext>
            </a:extLst>
          </p:cNvPr>
          <p:cNvGrpSpPr/>
          <p:nvPr userDrawn="1"/>
        </p:nvGrpSpPr>
        <p:grpSpPr>
          <a:xfrm>
            <a:off x="4857749" y="-39775"/>
            <a:ext cx="1952625" cy="1187680"/>
            <a:chOff x="4857749" y="-39775"/>
            <a:chExt cx="1952625" cy="1187680"/>
          </a:xfrm>
        </p:grpSpPr>
        <p:sp>
          <p:nvSpPr>
            <p:cNvPr id="7" name="等腰三角形 6">
              <a:extLst>
                <a:ext uri="{FF2B5EF4-FFF2-40B4-BE49-F238E27FC236}">
                  <a16:creationId xmlns:a16="http://schemas.microsoft.com/office/drawing/2014/main" id="{D1701838-4AA8-4D5B-A6B0-D3F3E78B9FD8}"/>
                </a:ext>
              </a:extLst>
            </p:cNvPr>
            <p:cNvSpPr/>
            <p:nvPr userDrawn="1"/>
          </p:nvSpPr>
          <p:spPr>
            <a:xfrm rot="10800000">
              <a:off x="4857749" y="-39775"/>
              <a:ext cx="1952625" cy="1187680"/>
            </a:xfrm>
            <a:prstGeom prst="triangle">
              <a:avLst/>
            </a:prstGeom>
            <a:solidFill>
              <a:schemeClr val="bg1"/>
            </a:solidFill>
            <a:ln w="19050">
              <a:solidFill>
                <a:srgbClr val="8DCD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a16="http://schemas.microsoft.com/office/drawing/2014/main" id="{0BEF72AD-10B0-4271-954F-ED0FFA59723D}"/>
                </a:ext>
              </a:extLst>
            </p:cNvPr>
            <p:cNvSpPr/>
            <p:nvPr userDrawn="1"/>
          </p:nvSpPr>
          <p:spPr>
            <a:xfrm>
              <a:off x="5067824" y="91559"/>
              <a:ext cx="1532474" cy="646331"/>
            </a:xfrm>
            <a:prstGeom prst="rect">
              <a:avLst/>
            </a:prstGeom>
          </p:spPr>
          <p:txBody>
            <a:bodyPr wrap="square">
              <a:spAutoFit/>
            </a:bodyPr>
            <a:lstStyle/>
            <a:p>
              <a:pPr algn="ctr"/>
              <a:r>
                <a:rPr lang="zh-CN" altLang="en-US" dirty="0">
                  <a:solidFill>
                    <a:schemeClr val="bg1">
                      <a:lumMod val="50000"/>
                    </a:schemeClr>
                  </a:solidFill>
                  <a:latin typeface="微软雅黑" panose="020B0503020204020204" pitchFamily="34" charset="-122"/>
                  <a:ea typeface="微软雅黑" panose="020B0503020204020204" pitchFamily="34" charset="-122"/>
                </a:rPr>
                <a:t>ADD YOUR TITLE</a:t>
              </a:r>
            </a:p>
          </p:txBody>
        </p:sp>
      </p:grpSp>
    </p:spTree>
    <p:extLst>
      <p:ext uri="{BB962C8B-B14F-4D97-AF65-F5344CB8AC3E}">
        <p14:creationId xmlns:p14="http://schemas.microsoft.com/office/powerpoint/2010/main" val="807427148"/>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up)">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randombar(horizontal)">
                                      <p:cBhvr>
                                        <p:cTn id="1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A0D98CB-569F-43F1-8AEC-C1FA4DE54447}"/>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3C84DC1E-EFE5-4F95-A3EE-E5134FC0C68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8C919B0E-D270-4E83-BB3A-7680A4D27A6F}"/>
              </a:ext>
            </a:extLst>
          </p:cNvPr>
          <p:cNvSpPr>
            <a:spLocks noGrp="1"/>
          </p:cNvSpPr>
          <p:nvPr>
            <p:ph type="dt" sz="half" idx="10"/>
          </p:nvPr>
        </p:nvSpPr>
        <p:spPr/>
        <p:txBody>
          <a:bodyPr/>
          <a:lstStyle/>
          <a:p>
            <a:fld id="{1BFFB745-0216-424D-8488-D5505A5949D2}" type="datetimeFigureOut">
              <a:rPr lang="zh-CN" altLang="en-US" smtClean="0"/>
              <a:t>2017/8/15</a:t>
            </a:fld>
            <a:endParaRPr lang="zh-CN" altLang="en-US"/>
          </a:p>
        </p:txBody>
      </p:sp>
      <p:sp>
        <p:nvSpPr>
          <p:cNvPr id="5" name="页脚占位符 4">
            <a:extLst>
              <a:ext uri="{FF2B5EF4-FFF2-40B4-BE49-F238E27FC236}">
                <a16:creationId xmlns:a16="http://schemas.microsoft.com/office/drawing/2014/main" id="{C31C9D89-1A4F-4D25-9B9A-73C53755533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5BD8D38-7649-4488-9170-2169A7BCF211}"/>
              </a:ext>
            </a:extLst>
          </p:cNvPr>
          <p:cNvSpPr>
            <a:spLocks noGrp="1"/>
          </p:cNvSpPr>
          <p:nvPr>
            <p:ph type="sldNum" sz="quarter" idx="12"/>
          </p:nvPr>
        </p:nvSpPr>
        <p:spPr/>
        <p:txBody>
          <a:bodyPr/>
          <a:lstStyle/>
          <a:p>
            <a:fld id="{F80D919F-2BCA-4158-BC70-4891EFB2A087}" type="slidenum">
              <a:rPr lang="zh-CN" altLang="en-US" smtClean="0"/>
              <a:t>‹#›</a:t>
            </a:fld>
            <a:endParaRPr lang="zh-CN" altLang="en-US"/>
          </a:p>
        </p:txBody>
      </p:sp>
    </p:spTree>
    <p:extLst>
      <p:ext uri="{BB962C8B-B14F-4D97-AF65-F5344CB8AC3E}">
        <p14:creationId xmlns:p14="http://schemas.microsoft.com/office/powerpoint/2010/main" val="1950401980"/>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B04A37D-9D7E-4BB4-A1AB-F1CEFADA5CDA}"/>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FFED40C1-72AE-49A3-8BB9-EAA7D05FBAF8}"/>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300C6D91-775B-40E0-AF89-AE4FB057C578}"/>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093C0C93-106A-4211-8F89-5BE261B9F4F3}"/>
              </a:ext>
            </a:extLst>
          </p:cNvPr>
          <p:cNvSpPr>
            <a:spLocks noGrp="1"/>
          </p:cNvSpPr>
          <p:nvPr>
            <p:ph type="dt" sz="half" idx="10"/>
          </p:nvPr>
        </p:nvSpPr>
        <p:spPr/>
        <p:txBody>
          <a:bodyPr/>
          <a:lstStyle/>
          <a:p>
            <a:fld id="{1BFFB745-0216-424D-8488-D5505A5949D2}" type="datetimeFigureOut">
              <a:rPr lang="zh-CN" altLang="en-US" smtClean="0"/>
              <a:t>2017/8/15</a:t>
            </a:fld>
            <a:endParaRPr lang="zh-CN" altLang="en-US"/>
          </a:p>
        </p:txBody>
      </p:sp>
      <p:sp>
        <p:nvSpPr>
          <p:cNvPr id="6" name="页脚占位符 5">
            <a:extLst>
              <a:ext uri="{FF2B5EF4-FFF2-40B4-BE49-F238E27FC236}">
                <a16:creationId xmlns:a16="http://schemas.microsoft.com/office/drawing/2014/main" id="{896BE83F-FD4B-4FD7-A7FF-29A69D69650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E2A4C8F3-66D7-4365-931F-781A19C3BC09}"/>
              </a:ext>
            </a:extLst>
          </p:cNvPr>
          <p:cNvSpPr>
            <a:spLocks noGrp="1"/>
          </p:cNvSpPr>
          <p:nvPr>
            <p:ph type="sldNum" sz="quarter" idx="12"/>
          </p:nvPr>
        </p:nvSpPr>
        <p:spPr/>
        <p:txBody>
          <a:bodyPr/>
          <a:lstStyle/>
          <a:p>
            <a:fld id="{F80D919F-2BCA-4158-BC70-4891EFB2A087}" type="slidenum">
              <a:rPr lang="zh-CN" altLang="en-US" smtClean="0"/>
              <a:t>‹#›</a:t>
            </a:fld>
            <a:endParaRPr lang="zh-CN" altLang="en-US"/>
          </a:p>
        </p:txBody>
      </p:sp>
    </p:spTree>
    <p:extLst>
      <p:ext uri="{BB962C8B-B14F-4D97-AF65-F5344CB8AC3E}">
        <p14:creationId xmlns:p14="http://schemas.microsoft.com/office/powerpoint/2010/main" val="3310867597"/>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E476D72-6843-4CAD-AB2B-1A1A45CB682D}"/>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0ECD1F43-F155-4BD4-9F97-EA2749CDE4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07565A0E-4F56-4322-B72D-822C4E5B791E}"/>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3A702286-E6F0-4DF6-B69A-1E3637F1237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FBE14989-1654-44EB-9743-CF22BF6D35CB}"/>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ECA0ED96-F1CC-4A30-8EA7-DA770299A120}"/>
              </a:ext>
            </a:extLst>
          </p:cNvPr>
          <p:cNvSpPr>
            <a:spLocks noGrp="1"/>
          </p:cNvSpPr>
          <p:nvPr>
            <p:ph type="dt" sz="half" idx="10"/>
          </p:nvPr>
        </p:nvSpPr>
        <p:spPr/>
        <p:txBody>
          <a:bodyPr/>
          <a:lstStyle/>
          <a:p>
            <a:fld id="{1BFFB745-0216-424D-8488-D5505A5949D2}" type="datetimeFigureOut">
              <a:rPr lang="zh-CN" altLang="en-US" smtClean="0"/>
              <a:t>2017/8/15</a:t>
            </a:fld>
            <a:endParaRPr lang="zh-CN" altLang="en-US"/>
          </a:p>
        </p:txBody>
      </p:sp>
      <p:sp>
        <p:nvSpPr>
          <p:cNvPr id="8" name="页脚占位符 7">
            <a:extLst>
              <a:ext uri="{FF2B5EF4-FFF2-40B4-BE49-F238E27FC236}">
                <a16:creationId xmlns:a16="http://schemas.microsoft.com/office/drawing/2014/main" id="{788D2C2F-4EF2-4F80-806F-5A99CD332A99}"/>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7082A9B3-0E2A-4694-A8B1-7E5D284BA00F}"/>
              </a:ext>
            </a:extLst>
          </p:cNvPr>
          <p:cNvSpPr>
            <a:spLocks noGrp="1"/>
          </p:cNvSpPr>
          <p:nvPr>
            <p:ph type="sldNum" sz="quarter" idx="12"/>
          </p:nvPr>
        </p:nvSpPr>
        <p:spPr/>
        <p:txBody>
          <a:bodyPr/>
          <a:lstStyle/>
          <a:p>
            <a:fld id="{F80D919F-2BCA-4158-BC70-4891EFB2A087}" type="slidenum">
              <a:rPr lang="zh-CN" altLang="en-US" smtClean="0"/>
              <a:t>‹#›</a:t>
            </a:fld>
            <a:endParaRPr lang="zh-CN" altLang="en-US"/>
          </a:p>
        </p:txBody>
      </p:sp>
    </p:spTree>
    <p:extLst>
      <p:ext uri="{BB962C8B-B14F-4D97-AF65-F5344CB8AC3E}">
        <p14:creationId xmlns:p14="http://schemas.microsoft.com/office/powerpoint/2010/main" val="4078667405"/>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8598B4E-80F3-4BC5-82EF-484930E8CA5E}"/>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400D1340-21B7-450A-83B7-9D66E6956091}"/>
              </a:ext>
            </a:extLst>
          </p:cNvPr>
          <p:cNvSpPr>
            <a:spLocks noGrp="1"/>
          </p:cNvSpPr>
          <p:nvPr>
            <p:ph type="dt" sz="half" idx="10"/>
          </p:nvPr>
        </p:nvSpPr>
        <p:spPr/>
        <p:txBody>
          <a:bodyPr/>
          <a:lstStyle/>
          <a:p>
            <a:fld id="{1BFFB745-0216-424D-8488-D5505A5949D2}" type="datetimeFigureOut">
              <a:rPr lang="zh-CN" altLang="en-US" smtClean="0"/>
              <a:t>2017/8/15</a:t>
            </a:fld>
            <a:endParaRPr lang="zh-CN" altLang="en-US"/>
          </a:p>
        </p:txBody>
      </p:sp>
      <p:sp>
        <p:nvSpPr>
          <p:cNvPr id="4" name="页脚占位符 3">
            <a:extLst>
              <a:ext uri="{FF2B5EF4-FFF2-40B4-BE49-F238E27FC236}">
                <a16:creationId xmlns:a16="http://schemas.microsoft.com/office/drawing/2014/main" id="{7970FC32-9A33-4601-AC2A-6797545EF168}"/>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7320C9A4-F89E-4CDD-98E9-B3E32EB82F01}"/>
              </a:ext>
            </a:extLst>
          </p:cNvPr>
          <p:cNvSpPr>
            <a:spLocks noGrp="1"/>
          </p:cNvSpPr>
          <p:nvPr>
            <p:ph type="sldNum" sz="quarter" idx="12"/>
          </p:nvPr>
        </p:nvSpPr>
        <p:spPr/>
        <p:txBody>
          <a:bodyPr/>
          <a:lstStyle/>
          <a:p>
            <a:fld id="{F80D919F-2BCA-4158-BC70-4891EFB2A087}" type="slidenum">
              <a:rPr lang="zh-CN" altLang="en-US" smtClean="0"/>
              <a:t>‹#›</a:t>
            </a:fld>
            <a:endParaRPr lang="zh-CN" altLang="en-US"/>
          </a:p>
        </p:txBody>
      </p:sp>
    </p:spTree>
    <p:extLst>
      <p:ext uri="{BB962C8B-B14F-4D97-AF65-F5344CB8AC3E}">
        <p14:creationId xmlns:p14="http://schemas.microsoft.com/office/powerpoint/2010/main" val="4246953456"/>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26E7DE12-F8DB-42C1-8759-F700DE1A1093}"/>
              </a:ext>
            </a:extLst>
          </p:cNvPr>
          <p:cNvSpPr>
            <a:spLocks noGrp="1"/>
          </p:cNvSpPr>
          <p:nvPr>
            <p:ph type="dt" sz="half" idx="10"/>
          </p:nvPr>
        </p:nvSpPr>
        <p:spPr/>
        <p:txBody>
          <a:bodyPr/>
          <a:lstStyle/>
          <a:p>
            <a:fld id="{1BFFB745-0216-424D-8488-D5505A5949D2}" type="datetimeFigureOut">
              <a:rPr lang="zh-CN" altLang="en-US" smtClean="0"/>
              <a:t>2017/8/15</a:t>
            </a:fld>
            <a:endParaRPr lang="zh-CN" altLang="en-US"/>
          </a:p>
        </p:txBody>
      </p:sp>
      <p:sp>
        <p:nvSpPr>
          <p:cNvPr id="3" name="页脚占位符 2">
            <a:extLst>
              <a:ext uri="{FF2B5EF4-FFF2-40B4-BE49-F238E27FC236}">
                <a16:creationId xmlns:a16="http://schemas.microsoft.com/office/drawing/2014/main" id="{BEDDBEAC-C415-4CD0-9CB7-A99A8CEB150A}"/>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EC5217F6-5CF8-4918-AB53-927FA526DB00}"/>
              </a:ext>
            </a:extLst>
          </p:cNvPr>
          <p:cNvSpPr>
            <a:spLocks noGrp="1"/>
          </p:cNvSpPr>
          <p:nvPr>
            <p:ph type="sldNum" sz="quarter" idx="12"/>
          </p:nvPr>
        </p:nvSpPr>
        <p:spPr/>
        <p:txBody>
          <a:bodyPr/>
          <a:lstStyle/>
          <a:p>
            <a:fld id="{F80D919F-2BCA-4158-BC70-4891EFB2A087}" type="slidenum">
              <a:rPr lang="zh-CN" altLang="en-US" smtClean="0"/>
              <a:t>‹#›</a:t>
            </a:fld>
            <a:endParaRPr lang="zh-CN" altLang="en-US"/>
          </a:p>
        </p:txBody>
      </p:sp>
    </p:spTree>
    <p:extLst>
      <p:ext uri="{BB962C8B-B14F-4D97-AF65-F5344CB8AC3E}">
        <p14:creationId xmlns:p14="http://schemas.microsoft.com/office/powerpoint/2010/main" val="945288437"/>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3BD68C7-706E-4FF4-B653-BA5D2B4A036E}"/>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5C3C4DBA-DDDE-4A10-89AF-B1E5DF6809F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BD19B4B6-68C3-4B31-90B8-E09E760CAC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0BE78E39-2C28-4EBF-B1E3-4A9CC1F5701B}"/>
              </a:ext>
            </a:extLst>
          </p:cNvPr>
          <p:cNvSpPr>
            <a:spLocks noGrp="1"/>
          </p:cNvSpPr>
          <p:nvPr>
            <p:ph type="dt" sz="half" idx="10"/>
          </p:nvPr>
        </p:nvSpPr>
        <p:spPr/>
        <p:txBody>
          <a:bodyPr/>
          <a:lstStyle/>
          <a:p>
            <a:fld id="{1BFFB745-0216-424D-8488-D5505A5949D2}" type="datetimeFigureOut">
              <a:rPr lang="zh-CN" altLang="en-US" smtClean="0"/>
              <a:t>2017/8/15</a:t>
            </a:fld>
            <a:endParaRPr lang="zh-CN" altLang="en-US"/>
          </a:p>
        </p:txBody>
      </p:sp>
      <p:sp>
        <p:nvSpPr>
          <p:cNvPr id="6" name="页脚占位符 5">
            <a:extLst>
              <a:ext uri="{FF2B5EF4-FFF2-40B4-BE49-F238E27FC236}">
                <a16:creationId xmlns:a16="http://schemas.microsoft.com/office/drawing/2014/main" id="{75FEF8A2-BE72-427F-ABBE-74C3C06B944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9C4F7D92-EBC3-487F-AE78-5703D6BB27BB}"/>
              </a:ext>
            </a:extLst>
          </p:cNvPr>
          <p:cNvSpPr>
            <a:spLocks noGrp="1"/>
          </p:cNvSpPr>
          <p:nvPr>
            <p:ph type="sldNum" sz="quarter" idx="12"/>
          </p:nvPr>
        </p:nvSpPr>
        <p:spPr/>
        <p:txBody>
          <a:bodyPr/>
          <a:lstStyle/>
          <a:p>
            <a:fld id="{F80D919F-2BCA-4158-BC70-4891EFB2A087}" type="slidenum">
              <a:rPr lang="zh-CN" altLang="en-US" smtClean="0"/>
              <a:t>‹#›</a:t>
            </a:fld>
            <a:endParaRPr lang="zh-CN" altLang="en-US"/>
          </a:p>
        </p:txBody>
      </p:sp>
    </p:spTree>
    <p:extLst>
      <p:ext uri="{BB962C8B-B14F-4D97-AF65-F5344CB8AC3E}">
        <p14:creationId xmlns:p14="http://schemas.microsoft.com/office/powerpoint/2010/main" val="1634060433"/>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E86A7A-AC86-4094-8209-F630F2C57AC5}"/>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039D7A7E-6A5A-48C0-AD89-9B431537C01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F734E52B-CEFF-44ED-BA9D-A6AF910E68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416B0B34-8178-443A-B102-8C5A0E0FC264}"/>
              </a:ext>
            </a:extLst>
          </p:cNvPr>
          <p:cNvSpPr>
            <a:spLocks noGrp="1"/>
          </p:cNvSpPr>
          <p:nvPr>
            <p:ph type="dt" sz="half" idx="10"/>
          </p:nvPr>
        </p:nvSpPr>
        <p:spPr/>
        <p:txBody>
          <a:bodyPr/>
          <a:lstStyle/>
          <a:p>
            <a:fld id="{1BFFB745-0216-424D-8488-D5505A5949D2}" type="datetimeFigureOut">
              <a:rPr lang="zh-CN" altLang="en-US" smtClean="0"/>
              <a:t>2017/8/15</a:t>
            </a:fld>
            <a:endParaRPr lang="zh-CN" altLang="en-US"/>
          </a:p>
        </p:txBody>
      </p:sp>
      <p:sp>
        <p:nvSpPr>
          <p:cNvPr id="6" name="页脚占位符 5">
            <a:extLst>
              <a:ext uri="{FF2B5EF4-FFF2-40B4-BE49-F238E27FC236}">
                <a16:creationId xmlns:a16="http://schemas.microsoft.com/office/drawing/2014/main" id="{EF3A7F6A-03F9-4151-B615-C0FBB2A462A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8D7F22AC-4F7E-4CB5-A358-B78405179C81}"/>
              </a:ext>
            </a:extLst>
          </p:cNvPr>
          <p:cNvSpPr>
            <a:spLocks noGrp="1"/>
          </p:cNvSpPr>
          <p:nvPr>
            <p:ph type="sldNum" sz="quarter" idx="12"/>
          </p:nvPr>
        </p:nvSpPr>
        <p:spPr/>
        <p:txBody>
          <a:bodyPr/>
          <a:lstStyle/>
          <a:p>
            <a:fld id="{F80D919F-2BCA-4158-BC70-4891EFB2A087}" type="slidenum">
              <a:rPr lang="zh-CN" altLang="en-US" smtClean="0"/>
              <a:t>‹#›</a:t>
            </a:fld>
            <a:endParaRPr lang="zh-CN" altLang="en-US"/>
          </a:p>
        </p:txBody>
      </p:sp>
    </p:spTree>
    <p:extLst>
      <p:ext uri="{BB962C8B-B14F-4D97-AF65-F5344CB8AC3E}">
        <p14:creationId xmlns:p14="http://schemas.microsoft.com/office/powerpoint/2010/main" val="3235148059"/>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9EE6448-0B2B-4E99-A80C-ADCD98E1A7D5}"/>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0C3C824C-9A4D-4E10-935E-331F3B70BC36}"/>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40737DCB-74A5-4EA0-809C-245E5A569277}"/>
              </a:ext>
            </a:extLst>
          </p:cNvPr>
          <p:cNvSpPr>
            <a:spLocks noGrp="1"/>
          </p:cNvSpPr>
          <p:nvPr>
            <p:ph type="dt" sz="half" idx="10"/>
          </p:nvPr>
        </p:nvSpPr>
        <p:spPr/>
        <p:txBody>
          <a:bodyPr/>
          <a:lstStyle/>
          <a:p>
            <a:fld id="{1BFFB745-0216-424D-8488-D5505A5949D2}" type="datetimeFigureOut">
              <a:rPr lang="zh-CN" altLang="en-US" smtClean="0"/>
              <a:t>2017/8/15</a:t>
            </a:fld>
            <a:endParaRPr lang="zh-CN" altLang="en-US"/>
          </a:p>
        </p:txBody>
      </p:sp>
      <p:sp>
        <p:nvSpPr>
          <p:cNvPr id="5" name="页脚占位符 4">
            <a:extLst>
              <a:ext uri="{FF2B5EF4-FFF2-40B4-BE49-F238E27FC236}">
                <a16:creationId xmlns:a16="http://schemas.microsoft.com/office/drawing/2014/main" id="{44F109F1-36FE-45D2-AB52-925D69F2295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9AD600F-E9BA-4591-9290-0858364FB1A3}"/>
              </a:ext>
            </a:extLst>
          </p:cNvPr>
          <p:cNvSpPr>
            <a:spLocks noGrp="1"/>
          </p:cNvSpPr>
          <p:nvPr>
            <p:ph type="sldNum" sz="quarter" idx="12"/>
          </p:nvPr>
        </p:nvSpPr>
        <p:spPr/>
        <p:txBody>
          <a:bodyPr/>
          <a:lstStyle/>
          <a:p>
            <a:fld id="{F80D919F-2BCA-4158-BC70-4891EFB2A087}" type="slidenum">
              <a:rPr lang="zh-CN" altLang="en-US" smtClean="0"/>
              <a:t>‹#›</a:t>
            </a:fld>
            <a:endParaRPr lang="zh-CN" altLang="en-US"/>
          </a:p>
        </p:txBody>
      </p:sp>
    </p:spTree>
    <p:extLst>
      <p:ext uri="{BB962C8B-B14F-4D97-AF65-F5344CB8AC3E}">
        <p14:creationId xmlns:p14="http://schemas.microsoft.com/office/powerpoint/2010/main" val="3252052776"/>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E8D7F6FB-DC71-4C62-9588-3312669B2362}"/>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D8E17A7B-C434-4B9E-B394-4DAABC2B18FC}"/>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AF27707E-A63E-43CA-93AB-FFDEFAC6892E}"/>
              </a:ext>
            </a:extLst>
          </p:cNvPr>
          <p:cNvSpPr>
            <a:spLocks noGrp="1"/>
          </p:cNvSpPr>
          <p:nvPr>
            <p:ph type="dt" sz="half" idx="10"/>
          </p:nvPr>
        </p:nvSpPr>
        <p:spPr/>
        <p:txBody>
          <a:bodyPr/>
          <a:lstStyle/>
          <a:p>
            <a:fld id="{1BFFB745-0216-424D-8488-D5505A5949D2}" type="datetimeFigureOut">
              <a:rPr lang="zh-CN" altLang="en-US" smtClean="0"/>
              <a:t>2017/8/15</a:t>
            </a:fld>
            <a:endParaRPr lang="zh-CN" altLang="en-US"/>
          </a:p>
        </p:txBody>
      </p:sp>
      <p:sp>
        <p:nvSpPr>
          <p:cNvPr id="5" name="页脚占位符 4">
            <a:extLst>
              <a:ext uri="{FF2B5EF4-FFF2-40B4-BE49-F238E27FC236}">
                <a16:creationId xmlns:a16="http://schemas.microsoft.com/office/drawing/2014/main" id="{7072DE6B-DCAB-436F-B363-D606CCA66B7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3C68D9F-7A46-4F2F-8C52-8232F1841B88}"/>
              </a:ext>
            </a:extLst>
          </p:cNvPr>
          <p:cNvSpPr>
            <a:spLocks noGrp="1"/>
          </p:cNvSpPr>
          <p:nvPr>
            <p:ph type="sldNum" sz="quarter" idx="12"/>
          </p:nvPr>
        </p:nvSpPr>
        <p:spPr/>
        <p:txBody>
          <a:bodyPr/>
          <a:lstStyle/>
          <a:p>
            <a:fld id="{F80D919F-2BCA-4158-BC70-4891EFB2A087}" type="slidenum">
              <a:rPr lang="zh-CN" altLang="en-US" smtClean="0"/>
              <a:t>‹#›</a:t>
            </a:fld>
            <a:endParaRPr lang="zh-CN" altLang="en-US"/>
          </a:p>
        </p:txBody>
      </p:sp>
    </p:spTree>
    <p:extLst>
      <p:ext uri="{BB962C8B-B14F-4D97-AF65-F5344CB8AC3E}">
        <p14:creationId xmlns:p14="http://schemas.microsoft.com/office/powerpoint/2010/main" val="2656912403"/>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B7F184E3-8518-41E3-AA24-F1BA849E22B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698150D8-870C-40FA-96E4-5CD27D2BC7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526F5F62-DDAD-4BED-837D-F331AE4E2C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FFB745-0216-424D-8488-D5505A5949D2}" type="datetimeFigureOut">
              <a:rPr lang="zh-CN" altLang="en-US" smtClean="0"/>
              <a:t>2017/8/15</a:t>
            </a:fld>
            <a:endParaRPr lang="zh-CN" altLang="en-US"/>
          </a:p>
        </p:txBody>
      </p:sp>
      <p:sp>
        <p:nvSpPr>
          <p:cNvPr id="5" name="页脚占位符 4">
            <a:extLst>
              <a:ext uri="{FF2B5EF4-FFF2-40B4-BE49-F238E27FC236}">
                <a16:creationId xmlns:a16="http://schemas.microsoft.com/office/drawing/2014/main" id="{2E691054-D258-4B5D-8C2F-B80AA14F9A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F35C6810-E719-4D31-BBD5-75D7E4EFC9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0D919F-2BCA-4158-BC70-4891EFB2A087}" type="slidenum">
              <a:rPr lang="zh-CN" altLang="en-US" smtClean="0"/>
              <a:t>‹#›</a:t>
            </a:fld>
            <a:endParaRPr lang="zh-CN" altLang="en-US"/>
          </a:p>
        </p:txBody>
      </p:sp>
    </p:spTree>
    <p:extLst>
      <p:ext uri="{BB962C8B-B14F-4D97-AF65-F5344CB8AC3E}">
        <p14:creationId xmlns:p14="http://schemas.microsoft.com/office/powerpoint/2010/main" val="28824024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1" r:id="rId3"/>
    <p:sldLayoutId id="214748366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microsoft.com/office/2007/relationships/hdphoto" Target="../media/hdphoto1.wdp"/><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7" Type="http://schemas.openxmlformats.org/officeDocument/2006/relationships/image" Target="../media/image8.emf"/><Relationship Id="rId2"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emf"/></Relationships>
</file>

<file path=ppt/slides/_rels/slide3.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8.png"/><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20.png"/><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2.jpeg"/><Relationship Id="rId1" Type="http://schemas.openxmlformats.org/officeDocument/2006/relationships/slideLayout" Target="../slideLayouts/slideLayout2.xml"/><Relationship Id="rId4" Type="http://schemas.microsoft.com/office/2007/relationships/hdphoto" Target="../media/hdphoto5.wdp"/></Relationships>
</file>

<file path=ppt/slides/_rels/slide2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图片包含 围栏, 建筑物, 户外, 地板&#10;&#10;已生成极高可信度的说明">
            <a:extLst>
              <a:ext uri="{FF2B5EF4-FFF2-40B4-BE49-F238E27FC236}">
                <a16:creationId xmlns:a16="http://schemas.microsoft.com/office/drawing/2014/main" id="{AA0BECF2-5A63-4AF4-9C9A-9E65C3DDFA14}"/>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t="34791" b="16229"/>
          <a:stretch/>
        </p:blipFill>
        <p:spPr>
          <a:xfrm>
            <a:off x="0" y="-1"/>
            <a:ext cx="12192000" cy="3657601"/>
          </a:xfrm>
          <a:prstGeom prst="rect">
            <a:avLst/>
          </a:prstGeom>
        </p:spPr>
      </p:pic>
      <p:sp>
        <p:nvSpPr>
          <p:cNvPr id="10" name="Rectangle 5">
            <a:extLst>
              <a:ext uri="{FF2B5EF4-FFF2-40B4-BE49-F238E27FC236}">
                <a16:creationId xmlns:a16="http://schemas.microsoft.com/office/drawing/2014/main" id="{ECBE7788-AB1A-4D1F-A58A-60589FC02CC4}"/>
              </a:ext>
            </a:extLst>
          </p:cNvPr>
          <p:cNvSpPr>
            <a:spLocks noChangeArrowheads="1"/>
          </p:cNvSpPr>
          <p:nvPr/>
        </p:nvSpPr>
        <p:spPr bwMode="auto">
          <a:xfrm>
            <a:off x="6350" y="3657600"/>
            <a:ext cx="12185650" cy="3206750"/>
          </a:xfrm>
          <a:prstGeom prst="rect">
            <a:avLst/>
          </a:prstGeom>
          <a:solidFill>
            <a:srgbClr val="8DCDA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等腰三角形 10">
            <a:extLst>
              <a:ext uri="{FF2B5EF4-FFF2-40B4-BE49-F238E27FC236}">
                <a16:creationId xmlns:a16="http://schemas.microsoft.com/office/drawing/2014/main" id="{A9C8AE9B-285A-4FCB-A675-185C57E15DF0}"/>
              </a:ext>
            </a:extLst>
          </p:cNvPr>
          <p:cNvSpPr/>
          <p:nvPr/>
        </p:nvSpPr>
        <p:spPr>
          <a:xfrm rot="5400000">
            <a:off x="-495684" y="2891518"/>
            <a:ext cx="2518980" cy="1532164"/>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a:extLst>
              <a:ext uri="{FF2B5EF4-FFF2-40B4-BE49-F238E27FC236}">
                <a16:creationId xmlns:a16="http://schemas.microsoft.com/office/drawing/2014/main" id="{D4AF3238-4325-4C70-A2B4-17E46DE079C6}"/>
              </a:ext>
            </a:extLst>
          </p:cNvPr>
          <p:cNvSpPr txBox="1"/>
          <p:nvPr/>
        </p:nvSpPr>
        <p:spPr>
          <a:xfrm>
            <a:off x="6981984" y="1840521"/>
            <a:ext cx="5157053" cy="2215991"/>
          </a:xfrm>
          <a:prstGeom prst="rect">
            <a:avLst/>
          </a:prstGeom>
          <a:noFill/>
        </p:spPr>
        <p:txBody>
          <a:bodyPr wrap="none" rtlCol="0">
            <a:spAutoFit/>
          </a:bodyPr>
          <a:lstStyle/>
          <a:p>
            <a:r>
              <a:rPr lang="en-US" altLang="zh-CN" sz="13800" dirty="0">
                <a:solidFill>
                  <a:schemeClr val="bg1"/>
                </a:solidFill>
                <a:latin typeface="微软雅黑" panose="020B0503020204020204" pitchFamily="34" charset="-122"/>
                <a:ea typeface="微软雅黑" panose="020B0503020204020204" pitchFamily="34" charset="-122"/>
              </a:rPr>
              <a:t>TEAM</a:t>
            </a:r>
            <a:endParaRPr lang="zh-CN" altLang="en-US" sz="13800" dirty="0">
              <a:solidFill>
                <a:schemeClr val="bg1"/>
              </a:solidFill>
              <a:latin typeface="微软雅黑" panose="020B0503020204020204" pitchFamily="34" charset="-122"/>
              <a:ea typeface="微软雅黑" panose="020B0503020204020204" pitchFamily="34" charset="-122"/>
            </a:endParaRPr>
          </a:p>
        </p:txBody>
      </p:sp>
      <p:sp>
        <p:nvSpPr>
          <p:cNvPr id="13" name="文本框 12">
            <a:extLst>
              <a:ext uri="{FF2B5EF4-FFF2-40B4-BE49-F238E27FC236}">
                <a16:creationId xmlns:a16="http://schemas.microsoft.com/office/drawing/2014/main" id="{42AB0CD4-B84A-440F-A636-E0C90373BFF5}"/>
              </a:ext>
            </a:extLst>
          </p:cNvPr>
          <p:cNvSpPr txBox="1"/>
          <p:nvPr/>
        </p:nvSpPr>
        <p:spPr>
          <a:xfrm>
            <a:off x="6876058" y="3717511"/>
            <a:ext cx="5262979" cy="1107996"/>
          </a:xfrm>
          <a:prstGeom prst="rect">
            <a:avLst/>
          </a:prstGeom>
          <a:noFill/>
        </p:spPr>
        <p:txBody>
          <a:bodyPr wrap="none" rtlCol="0">
            <a:spAutoFit/>
          </a:bodyPr>
          <a:lstStyle/>
          <a:p>
            <a:r>
              <a:rPr lang="zh-CN" altLang="en-US" sz="6600" dirty="0">
                <a:solidFill>
                  <a:schemeClr val="bg1"/>
                </a:solidFill>
                <a:latin typeface="微软雅黑" panose="020B0503020204020204" pitchFamily="34" charset="-122"/>
                <a:ea typeface="微软雅黑" panose="020B0503020204020204" pitchFamily="34" charset="-122"/>
              </a:rPr>
              <a:t>最强团队建设</a:t>
            </a:r>
          </a:p>
        </p:txBody>
      </p:sp>
      <p:sp>
        <p:nvSpPr>
          <p:cNvPr id="14" name="矩形 13">
            <a:extLst>
              <a:ext uri="{FF2B5EF4-FFF2-40B4-BE49-F238E27FC236}">
                <a16:creationId xmlns:a16="http://schemas.microsoft.com/office/drawing/2014/main" id="{9801E617-3223-4D74-8D1F-920BE22C1081}"/>
              </a:ext>
            </a:extLst>
          </p:cNvPr>
          <p:cNvSpPr/>
          <p:nvPr/>
        </p:nvSpPr>
        <p:spPr>
          <a:xfrm>
            <a:off x="1538514" y="3733347"/>
            <a:ext cx="5390507" cy="646331"/>
          </a:xfrm>
          <a:prstGeom prst="rect">
            <a:avLst/>
          </a:prstGeom>
        </p:spPr>
        <p:txBody>
          <a:bodyPr wrap="square">
            <a:spAutoFit/>
          </a:bodyPr>
          <a:lstStyle/>
          <a:p>
            <a:r>
              <a:rPr lang="zh-CN" altLang="en-US" dirty="0">
                <a:solidFill>
                  <a:schemeClr val="bg1"/>
                </a:solidFill>
              </a:rPr>
              <a:t>Loem ipsum dolor sameman tanam casectetur adipiscing elit tamam dalam qoue sampe.</a:t>
            </a:r>
          </a:p>
        </p:txBody>
      </p:sp>
      <p:sp>
        <p:nvSpPr>
          <p:cNvPr id="15" name="文本框 14">
            <a:extLst>
              <a:ext uri="{FF2B5EF4-FFF2-40B4-BE49-F238E27FC236}">
                <a16:creationId xmlns:a16="http://schemas.microsoft.com/office/drawing/2014/main" id="{3D322A42-CF7A-46CF-888B-112861BE0BC0}"/>
              </a:ext>
            </a:extLst>
          </p:cNvPr>
          <p:cNvSpPr txBox="1"/>
          <p:nvPr/>
        </p:nvSpPr>
        <p:spPr>
          <a:xfrm>
            <a:off x="8684245" y="4820932"/>
            <a:ext cx="3454792" cy="769441"/>
          </a:xfrm>
          <a:prstGeom prst="rect">
            <a:avLst/>
          </a:prstGeom>
          <a:noFill/>
        </p:spPr>
        <p:txBody>
          <a:bodyPr wrap="none" rtlCol="0">
            <a:spAutoFit/>
          </a:bodyPr>
          <a:lstStyle/>
          <a:p>
            <a:r>
              <a:rPr lang="zh-CN" altLang="en-US" sz="4400" dirty="0">
                <a:solidFill>
                  <a:schemeClr val="bg1"/>
                </a:solidFill>
                <a:latin typeface="微软雅黑" panose="020B0503020204020204" pitchFamily="34" charset="-122"/>
                <a:ea typeface="微软雅黑" panose="020B0503020204020204" pitchFamily="34" charset="-122"/>
              </a:rPr>
              <a:t>动态</a:t>
            </a:r>
            <a:r>
              <a:rPr lang="en-US" altLang="zh-CN" sz="4400" dirty="0">
                <a:solidFill>
                  <a:schemeClr val="bg1"/>
                </a:solidFill>
                <a:latin typeface="微软雅黑" panose="020B0503020204020204" pitchFamily="34" charset="-122"/>
                <a:ea typeface="微软雅黑" panose="020B0503020204020204" pitchFamily="34" charset="-122"/>
              </a:rPr>
              <a:t>PPT</a:t>
            </a:r>
            <a:r>
              <a:rPr lang="zh-CN" altLang="en-US" sz="4400" dirty="0">
                <a:solidFill>
                  <a:schemeClr val="bg1"/>
                </a:solidFill>
                <a:latin typeface="微软雅黑" panose="020B0503020204020204" pitchFamily="34" charset="-122"/>
                <a:ea typeface="微软雅黑" panose="020B0503020204020204" pitchFamily="34" charset="-122"/>
              </a:rPr>
              <a:t>模板</a:t>
            </a:r>
          </a:p>
        </p:txBody>
      </p:sp>
      <p:pic>
        <p:nvPicPr>
          <p:cNvPr id="2" name="Audio Machine - Breath and Life">
            <a:hlinkClick r:id="" action="ppaction://media"/>
            <a:extLst>
              <a:ext uri="{FF2B5EF4-FFF2-40B4-BE49-F238E27FC236}">
                <a16:creationId xmlns:a16="http://schemas.microsoft.com/office/drawing/2014/main" id="{A3E3D774-849C-40E2-A5CD-21930AF5B06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05172" y="-597879"/>
            <a:ext cx="609600" cy="609600"/>
          </a:xfrm>
          <a:prstGeom prst="rect">
            <a:avLst/>
          </a:prstGeom>
        </p:spPr>
      </p:pic>
    </p:spTree>
    <p:extLst>
      <p:ext uri="{BB962C8B-B14F-4D97-AF65-F5344CB8AC3E}">
        <p14:creationId xmlns:p14="http://schemas.microsoft.com/office/powerpoint/2010/main" val="2964546325"/>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par>
                                <p:cTn id="12" presetID="2" presetClass="entr" presetSubtype="4" fill="hold" grpId="0" nodeType="with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ppt_x"/>
                                          </p:val>
                                        </p:tav>
                                        <p:tav tm="100000">
                                          <p:val>
                                            <p:strVal val="#ppt_x"/>
                                          </p:val>
                                        </p:tav>
                                      </p:tavLst>
                                    </p:anim>
                                    <p:anim calcmode="lin" valueType="num">
                                      <p:cBhvr additive="base">
                                        <p:cTn id="15"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0-#ppt_w/2"/>
                                          </p:val>
                                        </p:tav>
                                        <p:tav tm="100000">
                                          <p:val>
                                            <p:strVal val="#ppt_x"/>
                                          </p:val>
                                        </p:tav>
                                      </p:tavLst>
                                    </p:anim>
                                    <p:anim calcmode="lin" valueType="num">
                                      <p:cBhvr additive="base">
                                        <p:cTn id="21"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2"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1+#ppt_w/2"/>
                                          </p:val>
                                        </p:tav>
                                        <p:tav tm="100000">
                                          <p:val>
                                            <p:strVal val="#ppt_x"/>
                                          </p:val>
                                        </p:tav>
                                      </p:tavLst>
                                    </p:anim>
                                    <p:anim calcmode="lin" valueType="num">
                                      <p:cBhvr additive="base">
                                        <p:cTn id="27" dur="500" fill="hold"/>
                                        <p:tgtEl>
                                          <p:spTgt spid="12"/>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20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1+#ppt_w/2"/>
                                          </p:val>
                                        </p:tav>
                                        <p:tav tm="100000">
                                          <p:val>
                                            <p:strVal val="#ppt_x"/>
                                          </p:val>
                                        </p:tav>
                                      </p:tavLst>
                                    </p:anim>
                                    <p:anim calcmode="lin" valueType="num">
                                      <p:cBhvr additive="base">
                                        <p:cTn id="31" dur="500" fill="hold"/>
                                        <p:tgtEl>
                                          <p:spTgt spid="13"/>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40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500" fill="hold"/>
                                        <p:tgtEl>
                                          <p:spTgt spid="15"/>
                                        </p:tgtEl>
                                        <p:attrNameLst>
                                          <p:attrName>ppt_x</p:attrName>
                                        </p:attrNameLst>
                                      </p:cBhvr>
                                      <p:tavLst>
                                        <p:tav tm="0">
                                          <p:val>
                                            <p:strVal val="1+#ppt_w/2"/>
                                          </p:val>
                                        </p:tav>
                                        <p:tav tm="100000">
                                          <p:val>
                                            <p:strVal val="#ppt_x"/>
                                          </p:val>
                                        </p:tav>
                                      </p:tavLst>
                                    </p:anim>
                                    <p:anim calcmode="lin" valueType="num">
                                      <p:cBhvr additive="base">
                                        <p:cTn id="35"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1000"/>
                                        <p:tgtEl>
                                          <p:spTgt spid="14"/>
                                        </p:tgtEl>
                                      </p:cBhvr>
                                    </p:animEffect>
                                    <p:anim calcmode="lin" valueType="num">
                                      <p:cBhvr>
                                        <p:cTn id="41" dur="1000" fill="hold"/>
                                        <p:tgtEl>
                                          <p:spTgt spid="14"/>
                                        </p:tgtEl>
                                        <p:attrNameLst>
                                          <p:attrName>ppt_x</p:attrName>
                                        </p:attrNameLst>
                                      </p:cBhvr>
                                      <p:tavLst>
                                        <p:tav tm="0">
                                          <p:val>
                                            <p:strVal val="#ppt_x"/>
                                          </p:val>
                                        </p:tav>
                                        <p:tav tm="100000">
                                          <p:val>
                                            <p:strVal val="#ppt_x"/>
                                          </p:val>
                                        </p:tav>
                                      </p:tavLst>
                                    </p:anim>
                                    <p:anim calcmode="lin" valueType="num">
                                      <p:cBhvr>
                                        <p:cTn id="42"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3" repeatCount="indefinite" fill="hold" display="0">
                  <p:stCondLst>
                    <p:cond delay="indefinite"/>
                  </p:stCondLst>
                  <p:endCondLst>
                    <p:cond evt="onStopAudio" delay="0">
                      <p:tgtEl>
                        <p:sldTgt/>
                      </p:tgtEl>
                    </p:cond>
                  </p:endCondLst>
                </p:cTn>
                <p:tgtEl>
                  <p:spTgt spid="2"/>
                </p:tgtEl>
              </p:cMediaNode>
            </p:audio>
          </p:childTnLst>
        </p:cTn>
      </p:par>
    </p:tnLst>
    <p:bldLst>
      <p:bldP spid="10" grpId="0" animBg="1"/>
      <p:bldP spid="11" grpId="0" animBg="1"/>
      <p:bldP spid="12" grpId="0"/>
      <p:bldP spid="13" grpId="0"/>
      <p:bldP spid="14"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AA92E735-9FD6-4E4E-A1F9-99EF52CE9DC4}"/>
              </a:ext>
            </a:extLst>
          </p:cNvPr>
          <p:cNvPicPr>
            <a:picLocks noChangeAspect="1"/>
          </p:cNvPicPr>
          <p:nvPr/>
        </p:nvPicPr>
        <p:blipFill>
          <a:blip r:embed="rId2"/>
          <a:stretch>
            <a:fillRect/>
          </a:stretch>
        </p:blipFill>
        <p:spPr>
          <a:xfrm>
            <a:off x="658672" y="3291258"/>
            <a:ext cx="11533328" cy="36000"/>
          </a:xfrm>
          <a:prstGeom prst="rect">
            <a:avLst/>
          </a:prstGeom>
        </p:spPr>
      </p:pic>
      <p:pic>
        <p:nvPicPr>
          <p:cNvPr id="7" name="图片 6">
            <a:extLst>
              <a:ext uri="{FF2B5EF4-FFF2-40B4-BE49-F238E27FC236}">
                <a16:creationId xmlns:a16="http://schemas.microsoft.com/office/drawing/2014/main" id="{B94E3161-A0DB-4E3E-9566-C3881990DA4C}"/>
              </a:ext>
            </a:extLst>
          </p:cNvPr>
          <p:cNvPicPr>
            <a:picLocks noChangeAspect="1"/>
          </p:cNvPicPr>
          <p:nvPr/>
        </p:nvPicPr>
        <p:blipFill>
          <a:blip r:embed="rId3"/>
          <a:stretch>
            <a:fillRect/>
          </a:stretch>
        </p:blipFill>
        <p:spPr>
          <a:xfrm>
            <a:off x="2607374" y="2514060"/>
            <a:ext cx="1512502" cy="1513161"/>
          </a:xfrm>
          <a:prstGeom prst="rect">
            <a:avLst/>
          </a:prstGeom>
        </p:spPr>
      </p:pic>
      <p:pic>
        <p:nvPicPr>
          <p:cNvPr id="9" name="图片 8">
            <a:extLst>
              <a:ext uri="{FF2B5EF4-FFF2-40B4-BE49-F238E27FC236}">
                <a16:creationId xmlns:a16="http://schemas.microsoft.com/office/drawing/2014/main" id="{F106EA9D-2509-4191-B378-44C1C4DE767C}"/>
              </a:ext>
            </a:extLst>
          </p:cNvPr>
          <p:cNvPicPr>
            <a:picLocks noChangeAspect="1"/>
          </p:cNvPicPr>
          <p:nvPr/>
        </p:nvPicPr>
        <p:blipFill>
          <a:blip r:embed="rId4"/>
          <a:stretch>
            <a:fillRect/>
          </a:stretch>
        </p:blipFill>
        <p:spPr>
          <a:xfrm>
            <a:off x="4703856" y="2555294"/>
            <a:ext cx="1471286" cy="1471927"/>
          </a:xfrm>
          <a:prstGeom prst="rect">
            <a:avLst/>
          </a:prstGeom>
        </p:spPr>
      </p:pic>
      <p:pic>
        <p:nvPicPr>
          <p:cNvPr id="10" name="图片 9">
            <a:extLst>
              <a:ext uri="{FF2B5EF4-FFF2-40B4-BE49-F238E27FC236}">
                <a16:creationId xmlns:a16="http://schemas.microsoft.com/office/drawing/2014/main" id="{B6ADEFB4-2E00-47C1-A45C-99103720BDC7}"/>
              </a:ext>
            </a:extLst>
          </p:cNvPr>
          <p:cNvPicPr>
            <a:picLocks noChangeAspect="1"/>
          </p:cNvPicPr>
          <p:nvPr/>
        </p:nvPicPr>
        <p:blipFill>
          <a:blip r:embed="rId5"/>
          <a:stretch>
            <a:fillRect/>
          </a:stretch>
        </p:blipFill>
        <p:spPr>
          <a:xfrm>
            <a:off x="8896345" y="2555292"/>
            <a:ext cx="1471286" cy="1471927"/>
          </a:xfrm>
          <a:prstGeom prst="rect">
            <a:avLst/>
          </a:prstGeom>
        </p:spPr>
      </p:pic>
      <p:grpSp>
        <p:nvGrpSpPr>
          <p:cNvPr id="13" name="组合 12">
            <a:extLst>
              <a:ext uri="{FF2B5EF4-FFF2-40B4-BE49-F238E27FC236}">
                <a16:creationId xmlns:a16="http://schemas.microsoft.com/office/drawing/2014/main" id="{2D684226-733E-4B97-BB02-1AD915B43AC5}"/>
              </a:ext>
            </a:extLst>
          </p:cNvPr>
          <p:cNvGrpSpPr/>
          <p:nvPr/>
        </p:nvGrpSpPr>
        <p:grpSpPr>
          <a:xfrm>
            <a:off x="6772737" y="2555294"/>
            <a:ext cx="1471286" cy="1471927"/>
            <a:chOff x="6914403" y="3791242"/>
            <a:chExt cx="927563" cy="927967"/>
          </a:xfrm>
        </p:grpSpPr>
        <p:pic>
          <p:nvPicPr>
            <p:cNvPr id="11" name="图片 10">
              <a:extLst>
                <a:ext uri="{FF2B5EF4-FFF2-40B4-BE49-F238E27FC236}">
                  <a16:creationId xmlns:a16="http://schemas.microsoft.com/office/drawing/2014/main" id="{AEFCBAA7-046E-4AEC-96C1-541DE52CF98E}"/>
                </a:ext>
              </a:extLst>
            </p:cNvPr>
            <p:cNvPicPr>
              <a:picLocks noChangeAspect="1"/>
            </p:cNvPicPr>
            <p:nvPr/>
          </p:nvPicPr>
          <p:blipFill>
            <a:blip r:embed="rId6"/>
            <a:stretch>
              <a:fillRect/>
            </a:stretch>
          </p:blipFill>
          <p:spPr>
            <a:xfrm>
              <a:off x="6914403" y="3791242"/>
              <a:ext cx="927563" cy="927967"/>
            </a:xfrm>
            <a:prstGeom prst="rect">
              <a:avLst/>
            </a:prstGeom>
          </p:spPr>
        </p:pic>
        <p:pic>
          <p:nvPicPr>
            <p:cNvPr id="12" name="图片 11">
              <a:extLst>
                <a:ext uri="{FF2B5EF4-FFF2-40B4-BE49-F238E27FC236}">
                  <a16:creationId xmlns:a16="http://schemas.microsoft.com/office/drawing/2014/main" id="{7AB5C028-68F3-4B78-B2C5-A2AAC5202C53}"/>
                </a:ext>
              </a:extLst>
            </p:cNvPr>
            <p:cNvPicPr>
              <a:picLocks noChangeAspect="1"/>
            </p:cNvPicPr>
            <p:nvPr/>
          </p:nvPicPr>
          <p:blipFill>
            <a:blip r:embed="rId7"/>
            <a:stretch>
              <a:fillRect/>
            </a:stretch>
          </p:blipFill>
          <p:spPr>
            <a:xfrm>
              <a:off x="7220402" y="4073458"/>
              <a:ext cx="315563" cy="363533"/>
            </a:xfrm>
            <a:prstGeom prst="rect">
              <a:avLst/>
            </a:prstGeom>
          </p:spPr>
        </p:pic>
      </p:grpSp>
      <p:grpSp>
        <p:nvGrpSpPr>
          <p:cNvPr id="2" name="组合 1">
            <a:extLst>
              <a:ext uri="{FF2B5EF4-FFF2-40B4-BE49-F238E27FC236}">
                <a16:creationId xmlns:a16="http://schemas.microsoft.com/office/drawing/2014/main" id="{9F73234B-8C09-4019-969F-375138DA8271}"/>
              </a:ext>
            </a:extLst>
          </p:cNvPr>
          <p:cNvGrpSpPr/>
          <p:nvPr/>
        </p:nvGrpSpPr>
        <p:grpSpPr>
          <a:xfrm>
            <a:off x="6350" y="2049768"/>
            <a:ext cx="1532164" cy="2518980"/>
            <a:chOff x="6350" y="2049768"/>
            <a:chExt cx="1532164" cy="2518980"/>
          </a:xfrm>
        </p:grpSpPr>
        <p:sp>
          <p:nvSpPr>
            <p:cNvPr id="4" name="等腰三角形 3">
              <a:extLst>
                <a:ext uri="{FF2B5EF4-FFF2-40B4-BE49-F238E27FC236}">
                  <a16:creationId xmlns:a16="http://schemas.microsoft.com/office/drawing/2014/main" id="{3809739C-5B50-44B2-9E60-174809134A8F}"/>
                </a:ext>
              </a:extLst>
            </p:cNvPr>
            <p:cNvSpPr/>
            <p:nvPr/>
          </p:nvSpPr>
          <p:spPr>
            <a:xfrm rot="5400000">
              <a:off x="-487058" y="2543176"/>
              <a:ext cx="2518980" cy="1532164"/>
            </a:xfrm>
            <a:prstGeom prst="triangle">
              <a:avLst/>
            </a:prstGeom>
            <a:solidFill>
              <a:srgbClr val="8DC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a:extLst>
                <a:ext uri="{FF2B5EF4-FFF2-40B4-BE49-F238E27FC236}">
                  <a16:creationId xmlns:a16="http://schemas.microsoft.com/office/drawing/2014/main" id="{5744BCFC-9C05-4D53-8458-41A410ADDA41}"/>
                </a:ext>
              </a:extLst>
            </p:cNvPr>
            <p:cNvSpPr txBox="1"/>
            <p:nvPr/>
          </p:nvSpPr>
          <p:spPr>
            <a:xfrm>
              <a:off x="137249" y="2670475"/>
              <a:ext cx="390525" cy="1200329"/>
            </a:xfrm>
            <a:prstGeom prst="rect">
              <a:avLst/>
            </a:prstGeom>
            <a:noFill/>
          </p:spPr>
          <p:txBody>
            <a:bodyPr wrap="square" rtlCol="0">
              <a:spAutoFit/>
            </a:bodyPr>
            <a:lstStyle/>
            <a:p>
              <a:r>
                <a:rPr lang="zh-CN" altLang="en-US" sz="3600" dirty="0">
                  <a:solidFill>
                    <a:schemeClr val="bg1"/>
                  </a:solidFill>
                  <a:latin typeface="微软雅黑" panose="020B0503020204020204" pitchFamily="34" charset="-122"/>
                  <a:ea typeface="微软雅黑" panose="020B0503020204020204" pitchFamily="34" charset="-122"/>
                </a:rPr>
                <a:t>目录</a:t>
              </a:r>
            </a:p>
          </p:txBody>
        </p:sp>
      </p:grpSp>
      <p:sp>
        <p:nvSpPr>
          <p:cNvPr id="15" name="矩形 14">
            <a:extLst>
              <a:ext uri="{FF2B5EF4-FFF2-40B4-BE49-F238E27FC236}">
                <a16:creationId xmlns:a16="http://schemas.microsoft.com/office/drawing/2014/main" id="{F30AFEEB-F2BF-4431-910E-6F194FADB9C0}"/>
              </a:ext>
            </a:extLst>
          </p:cNvPr>
          <p:cNvSpPr/>
          <p:nvPr/>
        </p:nvSpPr>
        <p:spPr>
          <a:xfrm>
            <a:off x="2484076" y="4278634"/>
            <a:ext cx="1620957" cy="338554"/>
          </a:xfrm>
          <a:prstGeom prst="rect">
            <a:avLst/>
          </a:prstGeom>
        </p:spPr>
        <p:txBody>
          <a:bodyPr wrap="none">
            <a:sp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rPr>
              <a:t>请输入你的题目</a:t>
            </a:r>
          </a:p>
        </p:txBody>
      </p:sp>
      <p:sp>
        <p:nvSpPr>
          <p:cNvPr id="16" name="矩形 15">
            <a:extLst>
              <a:ext uri="{FF2B5EF4-FFF2-40B4-BE49-F238E27FC236}">
                <a16:creationId xmlns:a16="http://schemas.microsoft.com/office/drawing/2014/main" id="{987ADE8D-DF98-4141-B5F8-ED4FAB5E1E6B}"/>
              </a:ext>
            </a:extLst>
          </p:cNvPr>
          <p:cNvSpPr/>
          <p:nvPr/>
        </p:nvSpPr>
        <p:spPr>
          <a:xfrm>
            <a:off x="4554185" y="4278634"/>
            <a:ext cx="1620957" cy="338554"/>
          </a:xfrm>
          <a:prstGeom prst="rect">
            <a:avLst/>
          </a:prstGeom>
        </p:spPr>
        <p:txBody>
          <a:bodyPr wrap="none">
            <a:sp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rPr>
              <a:t>请输入你的题目</a:t>
            </a:r>
          </a:p>
        </p:txBody>
      </p:sp>
      <p:sp>
        <p:nvSpPr>
          <p:cNvPr id="17" name="矩形 16">
            <a:extLst>
              <a:ext uri="{FF2B5EF4-FFF2-40B4-BE49-F238E27FC236}">
                <a16:creationId xmlns:a16="http://schemas.microsoft.com/office/drawing/2014/main" id="{B38E9884-4834-4FA4-B939-47E2D4798BFB}"/>
              </a:ext>
            </a:extLst>
          </p:cNvPr>
          <p:cNvSpPr/>
          <p:nvPr/>
        </p:nvSpPr>
        <p:spPr>
          <a:xfrm>
            <a:off x="6676565" y="4264808"/>
            <a:ext cx="1620957" cy="338554"/>
          </a:xfrm>
          <a:prstGeom prst="rect">
            <a:avLst/>
          </a:prstGeom>
        </p:spPr>
        <p:txBody>
          <a:bodyPr wrap="none">
            <a:sp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rPr>
              <a:t>请输入你的题目</a:t>
            </a:r>
          </a:p>
        </p:txBody>
      </p:sp>
      <p:sp>
        <p:nvSpPr>
          <p:cNvPr id="18" name="矩形 17">
            <a:extLst>
              <a:ext uri="{FF2B5EF4-FFF2-40B4-BE49-F238E27FC236}">
                <a16:creationId xmlns:a16="http://schemas.microsoft.com/office/drawing/2014/main" id="{BF18363C-FCE6-4A01-BB26-91116291561C}"/>
              </a:ext>
            </a:extLst>
          </p:cNvPr>
          <p:cNvSpPr/>
          <p:nvPr/>
        </p:nvSpPr>
        <p:spPr>
          <a:xfrm>
            <a:off x="8896345" y="4264808"/>
            <a:ext cx="1620957" cy="338554"/>
          </a:xfrm>
          <a:prstGeom prst="rect">
            <a:avLst/>
          </a:prstGeom>
        </p:spPr>
        <p:txBody>
          <a:bodyPr wrap="none">
            <a:sp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rPr>
              <a:t>请输入你的题目</a:t>
            </a:r>
          </a:p>
        </p:txBody>
      </p:sp>
    </p:spTree>
    <p:extLst>
      <p:ext uri="{BB962C8B-B14F-4D97-AF65-F5344CB8AC3E}">
        <p14:creationId xmlns:p14="http://schemas.microsoft.com/office/powerpoint/2010/main" val="241364937"/>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par>
                          <p:cTn id="14" fill="hold">
                            <p:stCondLst>
                              <p:cond delay="500"/>
                            </p:stCondLst>
                            <p:childTnLst>
                              <p:par>
                                <p:cTn id="15" presetID="17" presetClass="entr" presetSubtype="1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strVal val="#ppt_h"/>
                                          </p:val>
                                        </p:tav>
                                        <p:tav tm="100000">
                                          <p:val>
                                            <p:strVal val="#ppt_h"/>
                                          </p:val>
                                        </p:tav>
                                      </p:tavLst>
                                    </p:anim>
                                  </p:childTnLst>
                                </p:cTn>
                              </p:par>
                            </p:childTnLst>
                          </p:cTn>
                        </p:par>
                        <p:par>
                          <p:cTn id="19" fill="hold">
                            <p:stCondLst>
                              <p:cond delay="1000"/>
                            </p:stCondLst>
                            <p:childTnLst>
                              <p:par>
                                <p:cTn id="20" presetID="17" presetClass="entr" presetSubtype="10"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strVal val="#ppt_h"/>
                                          </p:val>
                                        </p:tav>
                                        <p:tav tm="100000">
                                          <p:val>
                                            <p:strVal val="#ppt_h"/>
                                          </p:val>
                                        </p:tav>
                                      </p:tavLst>
                                    </p:anim>
                                  </p:childTnLst>
                                </p:cTn>
                              </p:par>
                            </p:childTnLst>
                          </p:cTn>
                        </p:par>
                        <p:par>
                          <p:cTn id="24" fill="hold">
                            <p:stCondLst>
                              <p:cond delay="1500"/>
                            </p:stCondLst>
                            <p:childTnLst>
                              <p:par>
                                <p:cTn id="25" presetID="17" presetClass="entr" presetSubtype="10"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strVal val="#ppt_h"/>
                                          </p:val>
                                        </p:tav>
                                        <p:tav tm="100000">
                                          <p:val>
                                            <p:strVal val="#ppt_h"/>
                                          </p:val>
                                        </p:tav>
                                      </p:tavLst>
                                    </p:anim>
                                  </p:childTnLst>
                                </p:cTn>
                              </p:par>
                            </p:childTnLst>
                          </p:cTn>
                        </p:par>
                        <p:par>
                          <p:cTn id="29" fill="hold">
                            <p:stCondLst>
                              <p:cond delay="2000"/>
                            </p:stCondLst>
                            <p:childTnLst>
                              <p:par>
                                <p:cTn id="30" presetID="17" presetClass="entr" presetSubtype="10"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strVal val="#ppt_h"/>
                                          </p:val>
                                        </p:tav>
                                        <p:tav tm="100000">
                                          <p:val>
                                            <p:strVal val="#ppt_h"/>
                                          </p:val>
                                        </p:tav>
                                      </p:tavLst>
                                    </p:anim>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500"/>
                                        <p:tgtEl>
                                          <p:spTgt spid="16"/>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500"/>
                                        <p:tgtEl>
                                          <p:spTgt spid="1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0F850938-30DC-4C98-BE8F-DCCDB2581ED6}"/>
              </a:ext>
            </a:extLst>
          </p:cNvPr>
          <p:cNvGrpSpPr/>
          <p:nvPr/>
        </p:nvGrpSpPr>
        <p:grpSpPr>
          <a:xfrm>
            <a:off x="3982480" y="1806951"/>
            <a:ext cx="3618470" cy="3310797"/>
            <a:chOff x="3982480" y="1806951"/>
            <a:chExt cx="3618470" cy="3310797"/>
          </a:xfrm>
        </p:grpSpPr>
        <p:pic>
          <p:nvPicPr>
            <p:cNvPr id="4" name="图片 3">
              <a:extLst>
                <a:ext uri="{FF2B5EF4-FFF2-40B4-BE49-F238E27FC236}">
                  <a16:creationId xmlns:a16="http://schemas.microsoft.com/office/drawing/2014/main" id="{8FE1B18D-7269-4A4A-BB36-57160ABA29B2}"/>
                </a:ext>
              </a:extLst>
            </p:cNvPr>
            <p:cNvPicPr>
              <a:picLocks noChangeAspect="1"/>
            </p:cNvPicPr>
            <p:nvPr/>
          </p:nvPicPr>
          <p:blipFill>
            <a:blip r:embed="rId2"/>
            <a:stretch>
              <a:fillRect/>
            </a:stretch>
          </p:blipFill>
          <p:spPr>
            <a:xfrm>
              <a:off x="3982480" y="1806951"/>
              <a:ext cx="3618470" cy="3310797"/>
            </a:xfrm>
            <a:prstGeom prst="rect">
              <a:avLst/>
            </a:prstGeom>
          </p:spPr>
        </p:pic>
        <p:sp>
          <p:nvSpPr>
            <p:cNvPr id="5" name="文本框 4">
              <a:extLst>
                <a:ext uri="{FF2B5EF4-FFF2-40B4-BE49-F238E27FC236}">
                  <a16:creationId xmlns:a16="http://schemas.microsoft.com/office/drawing/2014/main" id="{560C3152-6A35-4D5D-959D-BDF19183FAF5}"/>
                </a:ext>
              </a:extLst>
            </p:cNvPr>
            <p:cNvSpPr txBox="1"/>
            <p:nvPr/>
          </p:nvSpPr>
          <p:spPr>
            <a:xfrm>
              <a:off x="5140735" y="3108406"/>
              <a:ext cx="1301959" cy="707886"/>
            </a:xfrm>
            <a:prstGeom prst="rect">
              <a:avLst/>
            </a:prstGeom>
            <a:noFill/>
          </p:spPr>
          <p:txBody>
            <a:bodyPr wrap="none" rtlCol="0">
              <a:spAutoFit/>
            </a:bodyPr>
            <a:lstStyle/>
            <a:p>
              <a:r>
                <a:rPr lang="en-US" altLang="zh-CN" sz="4000" dirty="0">
                  <a:solidFill>
                    <a:schemeClr val="bg1">
                      <a:lumMod val="50000"/>
                    </a:schemeClr>
                  </a:solidFill>
                  <a:latin typeface="微软雅黑" panose="020B0503020204020204" pitchFamily="34" charset="-122"/>
                  <a:ea typeface="微软雅黑" panose="020B0503020204020204" pitchFamily="34" charset="-122"/>
                </a:rPr>
                <a:t>ONE</a:t>
              </a:r>
              <a:endParaRPr lang="zh-CN" altLang="en-US" sz="4000"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6" name="矩形 5">
            <a:extLst>
              <a:ext uri="{FF2B5EF4-FFF2-40B4-BE49-F238E27FC236}">
                <a16:creationId xmlns:a16="http://schemas.microsoft.com/office/drawing/2014/main" id="{858327D2-0D68-4490-A0F9-3B0C7740E0E0}"/>
              </a:ext>
            </a:extLst>
          </p:cNvPr>
          <p:cNvSpPr/>
          <p:nvPr/>
        </p:nvSpPr>
        <p:spPr>
          <a:xfrm>
            <a:off x="5962650" y="4829756"/>
            <a:ext cx="1638300" cy="1615827"/>
          </a:xfrm>
          <a:prstGeom prst="rect">
            <a:avLst/>
          </a:prstGeom>
        </p:spPr>
        <p:txBody>
          <a:bodyPr wrap="square">
            <a:spAutoFit/>
          </a:bodyPr>
          <a:lstStyle/>
          <a:p>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100" dirty="0">
                <a:solidFill>
                  <a:schemeClr val="bg1">
                    <a:lumMod val="50000"/>
                  </a:schemeClr>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请在此处添加详细描述文本，尽量与标题文本语言风格相符合，语言描述尽量简洁生动。请在此处添加详细描述文本，尽量与标题文本语言风格相符合，语言描述尽量简洁生动。</a:t>
            </a:r>
          </a:p>
        </p:txBody>
      </p:sp>
    </p:spTree>
    <p:extLst>
      <p:ext uri="{BB962C8B-B14F-4D97-AF65-F5344CB8AC3E}">
        <p14:creationId xmlns:p14="http://schemas.microsoft.com/office/powerpoint/2010/main" val="1224255272"/>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ppt_x"/>
                                          </p:val>
                                        </p:tav>
                                        <p:tav tm="100000">
                                          <p:val>
                                            <p:strVal val="#ppt_x"/>
                                          </p:val>
                                        </p:tav>
                                      </p:tavLst>
                                    </p:anim>
                                    <p:anim calcmode="lin" valueType="num">
                                      <p:cBhvr additive="base">
                                        <p:cTn id="1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B7166695-CF44-4071-A345-4197E6787089}"/>
              </a:ext>
            </a:extLst>
          </p:cNvPr>
          <p:cNvGrpSpPr/>
          <p:nvPr/>
        </p:nvGrpSpPr>
        <p:grpSpPr>
          <a:xfrm>
            <a:off x="854581" y="1448897"/>
            <a:ext cx="2707866" cy="1681821"/>
            <a:chOff x="854581" y="1448897"/>
            <a:chExt cx="2707866" cy="1681821"/>
          </a:xfrm>
        </p:grpSpPr>
        <p:grpSp>
          <p:nvGrpSpPr>
            <p:cNvPr id="4" name="组合 3">
              <a:extLst>
                <a:ext uri="{FF2B5EF4-FFF2-40B4-BE49-F238E27FC236}">
                  <a16:creationId xmlns:a16="http://schemas.microsoft.com/office/drawing/2014/main" id="{AFF6609F-BD26-4373-A375-179B3D24A8DE}"/>
                </a:ext>
              </a:extLst>
            </p:cNvPr>
            <p:cNvGrpSpPr/>
            <p:nvPr/>
          </p:nvGrpSpPr>
          <p:grpSpPr>
            <a:xfrm>
              <a:off x="854581" y="1448897"/>
              <a:ext cx="563159" cy="1681821"/>
              <a:chOff x="1130115" y="1231708"/>
              <a:chExt cx="380273" cy="1135650"/>
            </a:xfrm>
            <a:solidFill>
              <a:srgbClr val="8DCDA4"/>
            </a:solidFill>
          </p:grpSpPr>
          <p:sp>
            <p:nvSpPr>
              <p:cNvPr id="5" name="圆角矩形 48">
                <a:extLst>
                  <a:ext uri="{FF2B5EF4-FFF2-40B4-BE49-F238E27FC236}">
                    <a16:creationId xmlns:a16="http://schemas.microsoft.com/office/drawing/2014/main" id="{77C1E30E-5F0C-4B5F-B8A2-94D4AC244D42}"/>
                  </a:ext>
                </a:extLst>
              </p:cNvPr>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Group 61">
                <a:extLst>
                  <a:ext uri="{FF2B5EF4-FFF2-40B4-BE49-F238E27FC236}">
                    <a16:creationId xmlns:a16="http://schemas.microsoft.com/office/drawing/2014/main" id="{8E667E38-591E-40B2-B22C-B26CCEB520C1}"/>
                  </a:ext>
                </a:extLst>
              </p:cNvPr>
              <p:cNvGrpSpPr/>
              <p:nvPr/>
            </p:nvGrpSpPr>
            <p:grpSpPr>
              <a:xfrm>
                <a:off x="1143760" y="1231708"/>
                <a:ext cx="347391" cy="392181"/>
                <a:chOff x="1368788" y="1195980"/>
                <a:chExt cx="1009651" cy="1139821"/>
              </a:xfrm>
              <a:grpFill/>
            </p:grpSpPr>
            <p:sp>
              <p:nvSpPr>
                <p:cNvPr id="11" name="Freeform 6">
                  <a:extLst>
                    <a:ext uri="{FF2B5EF4-FFF2-40B4-BE49-F238E27FC236}">
                      <a16:creationId xmlns:a16="http://schemas.microsoft.com/office/drawing/2014/main" id="{4497BEAE-9EC1-4986-80F4-20FF4A73E0BC}"/>
                    </a:ext>
                  </a:extLst>
                </p:cNvPr>
                <p:cNvSpPr>
                  <a:spLocks noEditPoints="1"/>
                </p:cNvSpPr>
                <p:nvPr/>
              </p:nvSpPr>
              <p:spPr bwMode="auto">
                <a:xfrm>
                  <a:off x="1643427" y="1195980"/>
                  <a:ext cx="460377" cy="598485"/>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8">
                  <a:extLst>
                    <a:ext uri="{FF2B5EF4-FFF2-40B4-BE49-F238E27FC236}">
                      <a16:creationId xmlns:a16="http://schemas.microsoft.com/office/drawing/2014/main" id="{B6EC6C17-BF3A-4626-926C-D9B9D4EEBB9F}"/>
                    </a:ext>
                  </a:extLst>
                </p:cNvPr>
                <p:cNvSpPr>
                  <a:spLocks noEditPoints="1"/>
                </p:cNvSpPr>
                <p:nvPr/>
              </p:nvSpPr>
              <p:spPr bwMode="auto">
                <a:xfrm>
                  <a:off x="1368788" y="1753191"/>
                  <a:ext cx="1009651" cy="582610"/>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9">
                  <a:extLst>
                    <a:ext uri="{FF2B5EF4-FFF2-40B4-BE49-F238E27FC236}">
                      <a16:creationId xmlns:a16="http://schemas.microsoft.com/office/drawing/2014/main" id="{FF09018D-02BB-45E2-B54A-47F6C90A9803}"/>
                    </a:ext>
                  </a:extLst>
                </p:cNvPr>
                <p:cNvSpPr>
                  <a:spLocks/>
                </p:cNvSpPr>
                <p:nvPr/>
              </p:nvSpPr>
              <p:spPr bwMode="auto">
                <a:xfrm>
                  <a:off x="1816461" y="1850037"/>
                  <a:ext cx="117476"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 name="圆角矩形 50">
                <a:extLst>
                  <a:ext uri="{FF2B5EF4-FFF2-40B4-BE49-F238E27FC236}">
                    <a16:creationId xmlns:a16="http://schemas.microsoft.com/office/drawing/2014/main" id="{41532799-5F95-459F-BFD4-A26FD4591EDF}"/>
                  </a:ext>
                </a:extLst>
              </p:cNvPr>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51">
                <a:extLst>
                  <a:ext uri="{FF2B5EF4-FFF2-40B4-BE49-F238E27FC236}">
                    <a16:creationId xmlns:a16="http://schemas.microsoft.com/office/drawing/2014/main" id="{08070452-1B7A-4C34-9DA4-2BD390852E4C}"/>
                  </a:ext>
                </a:extLst>
              </p:cNvPr>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52">
                <a:extLst>
                  <a:ext uri="{FF2B5EF4-FFF2-40B4-BE49-F238E27FC236}">
                    <a16:creationId xmlns:a16="http://schemas.microsoft.com/office/drawing/2014/main" id="{0B65918B-FEBC-44E2-9387-D4BAA2A50B76}"/>
                  </a:ext>
                </a:extLst>
              </p:cNvPr>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53">
                <a:extLst>
                  <a:ext uri="{FF2B5EF4-FFF2-40B4-BE49-F238E27FC236}">
                    <a16:creationId xmlns:a16="http://schemas.microsoft.com/office/drawing/2014/main" id="{C4F2B554-AB68-4E93-B95B-356345C60D51}"/>
                  </a:ext>
                </a:extLst>
              </p:cNvPr>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a:extLst>
                <a:ext uri="{FF2B5EF4-FFF2-40B4-BE49-F238E27FC236}">
                  <a16:creationId xmlns:a16="http://schemas.microsoft.com/office/drawing/2014/main" id="{03A12262-32C2-4BF3-ABC5-5967D77323E2}"/>
                </a:ext>
              </a:extLst>
            </p:cNvPr>
            <p:cNvGrpSpPr/>
            <p:nvPr/>
          </p:nvGrpSpPr>
          <p:grpSpPr>
            <a:xfrm>
              <a:off x="1663817" y="1696276"/>
              <a:ext cx="1898630" cy="1328434"/>
              <a:chOff x="1579168" y="1385688"/>
              <a:chExt cx="1282050" cy="897025"/>
            </a:xfrm>
          </p:grpSpPr>
          <p:sp>
            <p:nvSpPr>
              <p:cNvPr id="15" name="文本框 14">
                <a:extLst>
                  <a:ext uri="{FF2B5EF4-FFF2-40B4-BE49-F238E27FC236}">
                    <a16:creationId xmlns:a16="http://schemas.microsoft.com/office/drawing/2014/main" id="{13CDF69C-37C7-4F31-87F9-7811D69C9D0A}"/>
                  </a:ext>
                </a:extLst>
              </p:cNvPr>
              <p:cNvSpPr txBox="1"/>
              <p:nvPr/>
            </p:nvSpPr>
            <p:spPr>
              <a:xfrm>
                <a:off x="1579168" y="1385688"/>
                <a:ext cx="1282050" cy="519565"/>
              </a:xfrm>
              <a:prstGeom prst="rect">
                <a:avLst/>
              </a:prstGeom>
              <a:noFill/>
            </p:spPr>
            <p:txBody>
              <a:bodyPr wrap="square" rtlCol="0" anchor="ctr">
                <a:spAutoFit/>
              </a:bodyPr>
              <a:lstStyle/>
              <a:p>
                <a:r>
                  <a:rPr lang="en-US" altLang="zh-CN" sz="4400" dirty="0">
                    <a:solidFill>
                      <a:srgbClr val="8DCDA4"/>
                    </a:solidFill>
                    <a:latin typeface="华文细黑" panose="02010600040101010101" pitchFamily="2" charset="-122"/>
                    <a:ea typeface="华文细黑" panose="02010600040101010101" pitchFamily="2" charset="-122"/>
                  </a:rPr>
                  <a:t>48%</a:t>
                </a:r>
                <a:endParaRPr lang="zh-CN" altLang="en-US" sz="4400" dirty="0">
                  <a:solidFill>
                    <a:srgbClr val="8DCDA4"/>
                  </a:solidFill>
                  <a:latin typeface="华文细黑" panose="02010600040101010101" pitchFamily="2" charset="-122"/>
                  <a:ea typeface="华文细黑" panose="02010600040101010101" pitchFamily="2" charset="-122"/>
                </a:endParaRPr>
              </a:p>
            </p:txBody>
          </p:sp>
          <p:cxnSp>
            <p:nvCxnSpPr>
              <p:cNvPr id="16" name="直接连接符 15">
                <a:extLst>
                  <a:ext uri="{FF2B5EF4-FFF2-40B4-BE49-F238E27FC236}">
                    <a16:creationId xmlns:a16="http://schemas.microsoft.com/office/drawing/2014/main" id="{E1357388-D87A-47B0-8546-EB3A23C73CE1}"/>
                  </a:ext>
                </a:extLst>
              </p:cNvPr>
              <p:cNvCxnSpPr/>
              <p:nvPr/>
            </p:nvCxnSpPr>
            <p:spPr>
              <a:xfrm>
                <a:off x="1658705" y="1962696"/>
                <a:ext cx="951111" cy="0"/>
              </a:xfrm>
              <a:prstGeom prst="line">
                <a:avLst/>
              </a:prstGeom>
              <a:ln>
                <a:solidFill>
                  <a:srgbClr val="80D8A8"/>
                </a:solidFill>
                <a:prstDash val="sysDot"/>
              </a:ln>
            </p:spPr>
            <p:style>
              <a:lnRef idx="1">
                <a:schemeClr val="accent1"/>
              </a:lnRef>
              <a:fillRef idx="0">
                <a:schemeClr val="accent1"/>
              </a:fillRef>
              <a:effectRef idx="0">
                <a:schemeClr val="accent1"/>
              </a:effectRef>
              <a:fontRef idx="minor">
                <a:schemeClr val="tx1"/>
              </a:fontRef>
            </p:style>
          </p:cxnSp>
          <p:sp>
            <p:nvSpPr>
              <p:cNvPr id="17" name="文本框 16">
                <a:extLst>
                  <a:ext uri="{FF2B5EF4-FFF2-40B4-BE49-F238E27FC236}">
                    <a16:creationId xmlns:a16="http://schemas.microsoft.com/office/drawing/2014/main" id="{0457D001-FD0B-4DFA-AE0B-AA6D5056D1FE}"/>
                  </a:ext>
                </a:extLst>
              </p:cNvPr>
              <p:cNvSpPr txBox="1"/>
              <p:nvPr/>
            </p:nvSpPr>
            <p:spPr>
              <a:xfrm>
                <a:off x="1579168" y="2033322"/>
                <a:ext cx="1282050" cy="249391"/>
              </a:xfrm>
              <a:prstGeom prst="rect">
                <a:avLst/>
              </a:prstGeom>
              <a:noFill/>
            </p:spPr>
            <p:txBody>
              <a:bodyPr wrap="square" rtlCol="0" anchor="ctr">
                <a:spAutoFit/>
              </a:bodyPr>
              <a:lstStyle/>
              <a:p>
                <a:r>
                  <a:rPr lang="en-US" altLang="zh-CN" sz="1800" b="1" dirty="0">
                    <a:solidFill>
                      <a:schemeClr val="bg1">
                        <a:lumMod val="65000"/>
                      </a:schemeClr>
                    </a:solidFill>
                    <a:latin typeface="微软雅黑" panose="020B0503020204020204" pitchFamily="34" charset="-122"/>
                    <a:ea typeface="微软雅黑" panose="020B0503020204020204" pitchFamily="34" charset="-122"/>
                  </a:rPr>
                  <a:t>From 2014 </a:t>
                </a:r>
                <a:endParaRPr lang="zh-CN" altLang="en-US" sz="1800" b="1" dirty="0">
                  <a:solidFill>
                    <a:schemeClr val="bg1">
                      <a:lumMod val="65000"/>
                    </a:schemeClr>
                  </a:solidFill>
                  <a:latin typeface="微软雅黑" panose="020B0503020204020204" pitchFamily="34" charset="-122"/>
                  <a:ea typeface="微软雅黑" panose="020B0503020204020204" pitchFamily="34" charset="-122"/>
                </a:endParaRPr>
              </a:p>
            </p:txBody>
          </p:sp>
        </p:grpSp>
      </p:grpSp>
      <p:grpSp>
        <p:nvGrpSpPr>
          <p:cNvPr id="18" name="组合 17">
            <a:extLst>
              <a:ext uri="{FF2B5EF4-FFF2-40B4-BE49-F238E27FC236}">
                <a16:creationId xmlns:a16="http://schemas.microsoft.com/office/drawing/2014/main" id="{8A038933-7939-4C61-A2C9-FDC98A7C80E7}"/>
              </a:ext>
            </a:extLst>
          </p:cNvPr>
          <p:cNvGrpSpPr/>
          <p:nvPr/>
        </p:nvGrpSpPr>
        <p:grpSpPr>
          <a:xfrm>
            <a:off x="854581" y="3450780"/>
            <a:ext cx="248318" cy="741580"/>
            <a:chOff x="1130115" y="1231708"/>
            <a:chExt cx="380273" cy="1135650"/>
          </a:xfrm>
          <a:solidFill>
            <a:srgbClr val="8DCDA4"/>
          </a:solidFill>
        </p:grpSpPr>
        <p:sp>
          <p:nvSpPr>
            <p:cNvPr id="19" name="圆角矩形 110">
              <a:extLst>
                <a:ext uri="{FF2B5EF4-FFF2-40B4-BE49-F238E27FC236}">
                  <a16:creationId xmlns:a16="http://schemas.microsoft.com/office/drawing/2014/main" id="{049496C6-740D-4798-89BB-03A8EC2159A9}"/>
                </a:ext>
              </a:extLst>
            </p:cNvPr>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Group 61">
              <a:extLst>
                <a:ext uri="{FF2B5EF4-FFF2-40B4-BE49-F238E27FC236}">
                  <a16:creationId xmlns:a16="http://schemas.microsoft.com/office/drawing/2014/main" id="{1969B360-726F-402A-8527-0F324183A8BB}"/>
                </a:ext>
              </a:extLst>
            </p:cNvPr>
            <p:cNvGrpSpPr/>
            <p:nvPr/>
          </p:nvGrpSpPr>
          <p:grpSpPr>
            <a:xfrm>
              <a:off x="1143760" y="1231708"/>
              <a:ext cx="347391" cy="392181"/>
              <a:chOff x="1368786" y="1195986"/>
              <a:chExt cx="1009650" cy="1139826"/>
            </a:xfrm>
            <a:grpFill/>
          </p:grpSpPr>
          <p:sp>
            <p:nvSpPr>
              <p:cNvPr id="25" name="Freeform 6">
                <a:extLst>
                  <a:ext uri="{FF2B5EF4-FFF2-40B4-BE49-F238E27FC236}">
                    <a16:creationId xmlns:a16="http://schemas.microsoft.com/office/drawing/2014/main" id="{FA786CC8-F6B3-4B50-886B-E77D30498175}"/>
                  </a:ext>
                </a:extLst>
              </p:cNvPr>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8">
                <a:extLst>
                  <a:ext uri="{FF2B5EF4-FFF2-40B4-BE49-F238E27FC236}">
                    <a16:creationId xmlns:a16="http://schemas.microsoft.com/office/drawing/2014/main" id="{F3B429E3-C3DB-452E-9558-2F7D6380DF1B}"/>
                  </a:ext>
                </a:extLst>
              </p:cNvPr>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9">
                <a:extLst>
                  <a:ext uri="{FF2B5EF4-FFF2-40B4-BE49-F238E27FC236}">
                    <a16:creationId xmlns:a16="http://schemas.microsoft.com/office/drawing/2014/main" id="{B79F1663-0AA6-4933-9EF7-B7AEED148EA7}"/>
                  </a:ext>
                </a:extLst>
              </p:cNvPr>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1" name="圆角矩形 112">
              <a:extLst>
                <a:ext uri="{FF2B5EF4-FFF2-40B4-BE49-F238E27FC236}">
                  <a16:creationId xmlns:a16="http://schemas.microsoft.com/office/drawing/2014/main" id="{8D5B6539-E4D5-4919-A8E9-2EA87C112305}"/>
                </a:ext>
              </a:extLst>
            </p:cNvPr>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圆角矩形 113">
              <a:extLst>
                <a:ext uri="{FF2B5EF4-FFF2-40B4-BE49-F238E27FC236}">
                  <a16:creationId xmlns:a16="http://schemas.microsoft.com/office/drawing/2014/main" id="{EA665E19-2C20-464F-87B2-35BBE705F176}"/>
                </a:ext>
              </a:extLst>
            </p:cNvPr>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圆角矩形 114">
              <a:extLst>
                <a:ext uri="{FF2B5EF4-FFF2-40B4-BE49-F238E27FC236}">
                  <a16:creationId xmlns:a16="http://schemas.microsoft.com/office/drawing/2014/main" id="{A81C9DB1-8141-4B62-9E0F-F3974A01CEC1}"/>
                </a:ext>
              </a:extLst>
            </p:cNvPr>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圆角矩形 115">
              <a:extLst>
                <a:ext uri="{FF2B5EF4-FFF2-40B4-BE49-F238E27FC236}">
                  <a16:creationId xmlns:a16="http://schemas.microsoft.com/office/drawing/2014/main" id="{2EA5B506-D8E6-4A1E-A632-8A3B404206AC}"/>
                </a:ext>
              </a:extLst>
            </p:cNvPr>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a:extLst>
              <a:ext uri="{FF2B5EF4-FFF2-40B4-BE49-F238E27FC236}">
                <a16:creationId xmlns:a16="http://schemas.microsoft.com/office/drawing/2014/main" id="{200E0A49-BCB4-4116-9751-FFE74F555377}"/>
              </a:ext>
            </a:extLst>
          </p:cNvPr>
          <p:cNvGrpSpPr/>
          <p:nvPr/>
        </p:nvGrpSpPr>
        <p:grpSpPr>
          <a:xfrm>
            <a:off x="1316452" y="3450780"/>
            <a:ext cx="248318" cy="741580"/>
            <a:chOff x="1130115" y="1231708"/>
            <a:chExt cx="380273" cy="1135650"/>
          </a:xfrm>
          <a:solidFill>
            <a:srgbClr val="8DCDA4"/>
          </a:solidFill>
        </p:grpSpPr>
        <p:sp>
          <p:nvSpPr>
            <p:cNvPr id="29" name="圆角矩形 120">
              <a:extLst>
                <a:ext uri="{FF2B5EF4-FFF2-40B4-BE49-F238E27FC236}">
                  <a16:creationId xmlns:a16="http://schemas.microsoft.com/office/drawing/2014/main" id="{002D89E9-34C9-44FC-9357-8EA07354B7A9}"/>
                </a:ext>
              </a:extLst>
            </p:cNvPr>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Group 61">
              <a:extLst>
                <a:ext uri="{FF2B5EF4-FFF2-40B4-BE49-F238E27FC236}">
                  <a16:creationId xmlns:a16="http://schemas.microsoft.com/office/drawing/2014/main" id="{AB361524-6B4F-45D0-A8AD-0C0D8D8C2969}"/>
                </a:ext>
              </a:extLst>
            </p:cNvPr>
            <p:cNvGrpSpPr/>
            <p:nvPr/>
          </p:nvGrpSpPr>
          <p:grpSpPr>
            <a:xfrm>
              <a:off x="1143760" y="1231708"/>
              <a:ext cx="347391" cy="392181"/>
              <a:chOff x="1368786" y="1195986"/>
              <a:chExt cx="1009650" cy="1139826"/>
            </a:xfrm>
            <a:grpFill/>
          </p:grpSpPr>
          <p:sp>
            <p:nvSpPr>
              <p:cNvPr id="35" name="Freeform 6">
                <a:extLst>
                  <a:ext uri="{FF2B5EF4-FFF2-40B4-BE49-F238E27FC236}">
                    <a16:creationId xmlns:a16="http://schemas.microsoft.com/office/drawing/2014/main" id="{61C99F5D-CD66-4A39-8E37-584D58EB7F25}"/>
                  </a:ext>
                </a:extLst>
              </p:cNvPr>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8">
                <a:extLst>
                  <a:ext uri="{FF2B5EF4-FFF2-40B4-BE49-F238E27FC236}">
                    <a16:creationId xmlns:a16="http://schemas.microsoft.com/office/drawing/2014/main" id="{B57000FB-EC66-40A1-AB98-B6D639A83422}"/>
                  </a:ext>
                </a:extLst>
              </p:cNvPr>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9">
                <a:extLst>
                  <a:ext uri="{FF2B5EF4-FFF2-40B4-BE49-F238E27FC236}">
                    <a16:creationId xmlns:a16="http://schemas.microsoft.com/office/drawing/2014/main" id="{A80A9F9C-B10A-413E-84A2-914AABE071BC}"/>
                  </a:ext>
                </a:extLst>
              </p:cNvPr>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1" name="圆角矩形 122">
              <a:extLst>
                <a:ext uri="{FF2B5EF4-FFF2-40B4-BE49-F238E27FC236}">
                  <a16:creationId xmlns:a16="http://schemas.microsoft.com/office/drawing/2014/main" id="{7C7EAE32-158C-44C1-9AE5-30E42469CE2B}"/>
                </a:ext>
              </a:extLst>
            </p:cNvPr>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123">
              <a:extLst>
                <a:ext uri="{FF2B5EF4-FFF2-40B4-BE49-F238E27FC236}">
                  <a16:creationId xmlns:a16="http://schemas.microsoft.com/office/drawing/2014/main" id="{755A079B-28BC-4EC3-AB43-63EAD40E5B7B}"/>
                </a:ext>
              </a:extLst>
            </p:cNvPr>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圆角矩形 124">
              <a:extLst>
                <a:ext uri="{FF2B5EF4-FFF2-40B4-BE49-F238E27FC236}">
                  <a16:creationId xmlns:a16="http://schemas.microsoft.com/office/drawing/2014/main" id="{D009BA12-177D-4AD2-800B-FBA897C8C4D9}"/>
                </a:ext>
              </a:extLst>
            </p:cNvPr>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125">
              <a:extLst>
                <a:ext uri="{FF2B5EF4-FFF2-40B4-BE49-F238E27FC236}">
                  <a16:creationId xmlns:a16="http://schemas.microsoft.com/office/drawing/2014/main" id="{4CCDA8F5-A1A1-4127-A250-DA5198C1CD1F}"/>
                </a:ext>
              </a:extLst>
            </p:cNvPr>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 name="组合 37">
            <a:extLst>
              <a:ext uri="{FF2B5EF4-FFF2-40B4-BE49-F238E27FC236}">
                <a16:creationId xmlns:a16="http://schemas.microsoft.com/office/drawing/2014/main" id="{DF2D6B4F-C484-4F3F-8042-4E19E5FF4BB4}"/>
              </a:ext>
            </a:extLst>
          </p:cNvPr>
          <p:cNvGrpSpPr/>
          <p:nvPr/>
        </p:nvGrpSpPr>
        <p:grpSpPr>
          <a:xfrm>
            <a:off x="1778324" y="3450780"/>
            <a:ext cx="248318" cy="741580"/>
            <a:chOff x="1130115" y="1231708"/>
            <a:chExt cx="380273" cy="1135650"/>
          </a:xfrm>
          <a:solidFill>
            <a:srgbClr val="8DCDA4"/>
          </a:solidFill>
        </p:grpSpPr>
        <p:sp>
          <p:nvSpPr>
            <p:cNvPr id="39" name="圆角矩形 130">
              <a:extLst>
                <a:ext uri="{FF2B5EF4-FFF2-40B4-BE49-F238E27FC236}">
                  <a16:creationId xmlns:a16="http://schemas.microsoft.com/office/drawing/2014/main" id="{264CAED7-02E5-476D-BF90-D19AABDD190E}"/>
                </a:ext>
              </a:extLst>
            </p:cNvPr>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Group 61">
              <a:extLst>
                <a:ext uri="{FF2B5EF4-FFF2-40B4-BE49-F238E27FC236}">
                  <a16:creationId xmlns:a16="http://schemas.microsoft.com/office/drawing/2014/main" id="{D2E808F1-F7FF-48E6-9009-1642E6C93C10}"/>
                </a:ext>
              </a:extLst>
            </p:cNvPr>
            <p:cNvGrpSpPr/>
            <p:nvPr/>
          </p:nvGrpSpPr>
          <p:grpSpPr>
            <a:xfrm>
              <a:off x="1143760" y="1231708"/>
              <a:ext cx="347391" cy="392181"/>
              <a:chOff x="1368786" y="1195986"/>
              <a:chExt cx="1009650" cy="1139826"/>
            </a:xfrm>
            <a:grpFill/>
          </p:grpSpPr>
          <p:sp>
            <p:nvSpPr>
              <p:cNvPr id="45" name="Freeform 6">
                <a:extLst>
                  <a:ext uri="{FF2B5EF4-FFF2-40B4-BE49-F238E27FC236}">
                    <a16:creationId xmlns:a16="http://schemas.microsoft.com/office/drawing/2014/main" id="{A9C0DC05-DA6F-4F55-86B4-189C41368520}"/>
                  </a:ext>
                </a:extLst>
              </p:cNvPr>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8">
                <a:extLst>
                  <a:ext uri="{FF2B5EF4-FFF2-40B4-BE49-F238E27FC236}">
                    <a16:creationId xmlns:a16="http://schemas.microsoft.com/office/drawing/2014/main" id="{B2A07A97-B371-493B-8D59-A15B98437C22}"/>
                  </a:ext>
                </a:extLst>
              </p:cNvPr>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9">
                <a:extLst>
                  <a:ext uri="{FF2B5EF4-FFF2-40B4-BE49-F238E27FC236}">
                    <a16:creationId xmlns:a16="http://schemas.microsoft.com/office/drawing/2014/main" id="{F5C09D57-72D4-4182-BE5C-5BB678F200F7}"/>
                  </a:ext>
                </a:extLst>
              </p:cNvPr>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1" name="圆角矩形 132">
              <a:extLst>
                <a:ext uri="{FF2B5EF4-FFF2-40B4-BE49-F238E27FC236}">
                  <a16:creationId xmlns:a16="http://schemas.microsoft.com/office/drawing/2014/main" id="{A2BB86A0-A869-49CC-A229-F231EA5C98D5}"/>
                </a:ext>
              </a:extLst>
            </p:cNvPr>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133">
              <a:extLst>
                <a:ext uri="{FF2B5EF4-FFF2-40B4-BE49-F238E27FC236}">
                  <a16:creationId xmlns:a16="http://schemas.microsoft.com/office/drawing/2014/main" id="{D41DA573-10DC-42A8-B002-C2A258583C0E}"/>
                </a:ext>
              </a:extLst>
            </p:cNvPr>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134">
              <a:extLst>
                <a:ext uri="{FF2B5EF4-FFF2-40B4-BE49-F238E27FC236}">
                  <a16:creationId xmlns:a16="http://schemas.microsoft.com/office/drawing/2014/main" id="{A1BE2528-B346-442C-B89E-DF3F47AFF058}"/>
                </a:ext>
              </a:extLst>
            </p:cNvPr>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135">
              <a:extLst>
                <a:ext uri="{FF2B5EF4-FFF2-40B4-BE49-F238E27FC236}">
                  <a16:creationId xmlns:a16="http://schemas.microsoft.com/office/drawing/2014/main" id="{17C29502-ED1A-4908-A035-5C71C1D4F565}"/>
                </a:ext>
              </a:extLst>
            </p:cNvPr>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8" name="组合 47">
            <a:extLst>
              <a:ext uri="{FF2B5EF4-FFF2-40B4-BE49-F238E27FC236}">
                <a16:creationId xmlns:a16="http://schemas.microsoft.com/office/drawing/2014/main" id="{1DF89688-C3F4-4D70-B962-EA3D88A69820}"/>
              </a:ext>
            </a:extLst>
          </p:cNvPr>
          <p:cNvGrpSpPr/>
          <p:nvPr/>
        </p:nvGrpSpPr>
        <p:grpSpPr>
          <a:xfrm>
            <a:off x="2240196" y="3450780"/>
            <a:ext cx="248318" cy="741580"/>
            <a:chOff x="1130115" y="1231708"/>
            <a:chExt cx="380273" cy="1135650"/>
          </a:xfrm>
          <a:solidFill>
            <a:srgbClr val="8DCDA4"/>
          </a:solidFill>
        </p:grpSpPr>
        <p:sp>
          <p:nvSpPr>
            <p:cNvPr id="49" name="圆角矩形 140">
              <a:extLst>
                <a:ext uri="{FF2B5EF4-FFF2-40B4-BE49-F238E27FC236}">
                  <a16:creationId xmlns:a16="http://schemas.microsoft.com/office/drawing/2014/main" id="{4101C50B-4247-4B47-8F0F-3EE26D272A99}"/>
                </a:ext>
              </a:extLst>
            </p:cNvPr>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0" name="Group 61">
              <a:extLst>
                <a:ext uri="{FF2B5EF4-FFF2-40B4-BE49-F238E27FC236}">
                  <a16:creationId xmlns:a16="http://schemas.microsoft.com/office/drawing/2014/main" id="{B1D31796-CEC8-49FD-B853-192A60380F74}"/>
                </a:ext>
              </a:extLst>
            </p:cNvPr>
            <p:cNvGrpSpPr/>
            <p:nvPr/>
          </p:nvGrpSpPr>
          <p:grpSpPr>
            <a:xfrm>
              <a:off x="1143760" y="1231708"/>
              <a:ext cx="347391" cy="392181"/>
              <a:chOff x="1368786" y="1195986"/>
              <a:chExt cx="1009650" cy="1139826"/>
            </a:xfrm>
            <a:grpFill/>
          </p:grpSpPr>
          <p:sp>
            <p:nvSpPr>
              <p:cNvPr id="55" name="Freeform 6">
                <a:extLst>
                  <a:ext uri="{FF2B5EF4-FFF2-40B4-BE49-F238E27FC236}">
                    <a16:creationId xmlns:a16="http://schemas.microsoft.com/office/drawing/2014/main" id="{4FF2CA7F-E4BA-4406-9670-A3D867B5B377}"/>
                  </a:ext>
                </a:extLst>
              </p:cNvPr>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8">
                <a:extLst>
                  <a:ext uri="{FF2B5EF4-FFF2-40B4-BE49-F238E27FC236}">
                    <a16:creationId xmlns:a16="http://schemas.microsoft.com/office/drawing/2014/main" id="{C3DCDE07-5127-4F9B-9EBE-C2EFE543F170}"/>
                  </a:ext>
                </a:extLst>
              </p:cNvPr>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9">
                <a:extLst>
                  <a:ext uri="{FF2B5EF4-FFF2-40B4-BE49-F238E27FC236}">
                    <a16:creationId xmlns:a16="http://schemas.microsoft.com/office/drawing/2014/main" id="{F16C5D86-FF7A-44CE-826B-CE12E26D0848}"/>
                  </a:ext>
                </a:extLst>
              </p:cNvPr>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1" name="圆角矩形 142">
              <a:extLst>
                <a:ext uri="{FF2B5EF4-FFF2-40B4-BE49-F238E27FC236}">
                  <a16:creationId xmlns:a16="http://schemas.microsoft.com/office/drawing/2014/main" id="{FF755EA2-6BB9-4F97-A710-5045DA8B2AB3}"/>
                </a:ext>
              </a:extLst>
            </p:cNvPr>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143">
              <a:extLst>
                <a:ext uri="{FF2B5EF4-FFF2-40B4-BE49-F238E27FC236}">
                  <a16:creationId xmlns:a16="http://schemas.microsoft.com/office/drawing/2014/main" id="{D134B4A7-6F63-4320-AF44-40C816B7C5C6}"/>
                </a:ext>
              </a:extLst>
            </p:cNvPr>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144">
              <a:extLst>
                <a:ext uri="{FF2B5EF4-FFF2-40B4-BE49-F238E27FC236}">
                  <a16:creationId xmlns:a16="http://schemas.microsoft.com/office/drawing/2014/main" id="{4AA82967-1C42-403F-8EC0-F833DA7B01F9}"/>
                </a:ext>
              </a:extLst>
            </p:cNvPr>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圆角矩形 145">
              <a:extLst>
                <a:ext uri="{FF2B5EF4-FFF2-40B4-BE49-F238E27FC236}">
                  <a16:creationId xmlns:a16="http://schemas.microsoft.com/office/drawing/2014/main" id="{B6851E2B-DF88-4AFF-97E8-9D10CB040BD8}"/>
                </a:ext>
              </a:extLst>
            </p:cNvPr>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8" name="组合 57">
            <a:extLst>
              <a:ext uri="{FF2B5EF4-FFF2-40B4-BE49-F238E27FC236}">
                <a16:creationId xmlns:a16="http://schemas.microsoft.com/office/drawing/2014/main" id="{F22CCFA0-86FD-4783-BA68-889B500B724D}"/>
              </a:ext>
            </a:extLst>
          </p:cNvPr>
          <p:cNvGrpSpPr/>
          <p:nvPr/>
        </p:nvGrpSpPr>
        <p:grpSpPr>
          <a:xfrm>
            <a:off x="2702068" y="3450780"/>
            <a:ext cx="248318" cy="741580"/>
            <a:chOff x="1130115" y="1231708"/>
            <a:chExt cx="380273" cy="1135650"/>
          </a:xfrm>
          <a:solidFill>
            <a:srgbClr val="8DCDA4"/>
          </a:solidFill>
        </p:grpSpPr>
        <p:sp>
          <p:nvSpPr>
            <p:cNvPr id="59" name="圆角矩形 150">
              <a:extLst>
                <a:ext uri="{FF2B5EF4-FFF2-40B4-BE49-F238E27FC236}">
                  <a16:creationId xmlns:a16="http://schemas.microsoft.com/office/drawing/2014/main" id="{6482E829-4A95-45C7-AF9F-92D939CA3627}"/>
                </a:ext>
              </a:extLst>
            </p:cNvPr>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Group 61">
              <a:extLst>
                <a:ext uri="{FF2B5EF4-FFF2-40B4-BE49-F238E27FC236}">
                  <a16:creationId xmlns:a16="http://schemas.microsoft.com/office/drawing/2014/main" id="{F873A25D-F7D4-44CF-B7A0-001274914C6B}"/>
                </a:ext>
              </a:extLst>
            </p:cNvPr>
            <p:cNvGrpSpPr/>
            <p:nvPr/>
          </p:nvGrpSpPr>
          <p:grpSpPr>
            <a:xfrm>
              <a:off x="1143760" y="1231708"/>
              <a:ext cx="347391" cy="392181"/>
              <a:chOff x="1368786" y="1195986"/>
              <a:chExt cx="1009650" cy="1139826"/>
            </a:xfrm>
            <a:grpFill/>
          </p:grpSpPr>
          <p:sp>
            <p:nvSpPr>
              <p:cNvPr id="65" name="Freeform 6">
                <a:extLst>
                  <a:ext uri="{FF2B5EF4-FFF2-40B4-BE49-F238E27FC236}">
                    <a16:creationId xmlns:a16="http://schemas.microsoft.com/office/drawing/2014/main" id="{5BEF8E99-74B1-4C4E-851A-075CDEFB72D4}"/>
                  </a:ext>
                </a:extLst>
              </p:cNvPr>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8">
                <a:extLst>
                  <a:ext uri="{FF2B5EF4-FFF2-40B4-BE49-F238E27FC236}">
                    <a16:creationId xmlns:a16="http://schemas.microsoft.com/office/drawing/2014/main" id="{A37E005D-7003-4A97-A566-4FBE2F509349}"/>
                  </a:ext>
                </a:extLst>
              </p:cNvPr>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9">
                <a:extLst>
                  <a:ext uri="{FF2B5EF4-FFF2-40B4-BE49-F238E27FC236}">
                    <a16:creationId xmlns:a16="http://schemas.microsoft.com/office/drawing/2014/main" id="{88F97EDF-1638-436A-A45C-6C1A08AEA056}"/>
                  </a:ext>
                </a:extLst>
              </p:cNvPr>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61" name="圆角矩形 152">
              <a:extLst>
                <a:ext uri="{FF2B5EF4-FFF2-40B4-BE49-F238E27FC236}">
                  <a16:creationId xmlns:a16="http://schemas.microsoft.com/office/drawing/2014/main" id="{90722A4B-3725-44C7-8ECE-1529B1F19A78}"/>
                </a:ext>
              </a:extLst>
            </p:cNvPr>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153">
              <a:extLst>
                <a:ext uri="{FF2B5EF4-FFF2-40B4-BE49-F238E27FC236}">
                  <a16:creationId xmlns:a16="http://schemas.microsoft.com/office/drawing/2014/main" id="{5C4E935A-A551-47B4-9FB7-52874C37040B}"/>
                </a:ext>
              </a:extLst>
            </p:cNvPr>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154">
              <a:extLst>
                <a:ext uri="{FF2B5EF4-FFF2-40B4-BE49-F238E27FC236}">
                  <a16:creationId xmlns:a16="http://schemas.microsoft.com/office/drawing/2014/main" id="{54EF5602-1320-4B74-80E4-684903E4871C}"/>
                </a:ext>
              </a:extLst>
            </p:cNvPr>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155">
              <a:extLst>
                <a:ext uri="{FF2B5EF4-FFF2-40B4-BE49-F238E27FC236}">
                  <a16:creationId xmlns:a16="http://schemas.microsoft.com/office/drawing/2014/main" id="{239426FE-903E-4E53-B4C0-877B52EA3CE8}"/>
                </a:ext>
              </a:extLst>
            </p:cNvPr>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8" name="组合 67">
            <a:extLst>
              <a:ext uri="{FF2B5EF4-FFF2-40B4-BE49-F238E27FC236}">
                <a16:creationId xmlns:a16="http://schemas.microsoft.com/office/drawing/2014/main" id="{88A1EC41-C380-412D-8478-7F81844241B5}"/>
              </a:ext>
            </a:extLst>
          </p:cNvPr>
          <p:cNvGrpSpPr/>
          <p:nvPr/>
        </p:nvGrpSpPr>
        <p:grpSpPr>
          <a:xfrm>
            <a:off x="3163940" y="3450780"/>
            <a:ext cx="248318" cy="741580"/>
            <a:chOff x="1130115" y="1231708"/>
            <a:chExt cx="380273" cy="1135650"/>
          </a:xfrm>
          <a:solidFill>
            <a:srgbClr val="8DCDA4"/>
          </a:solidFill>
        </p:grpSpPr>
        <p:sp>
          <p:nvSpPr>
            <p:cNvPr id="69" name="圆角矩形 160">
              <a:extLst>
                <a:ext uri="{FF2B5EF4-FFF2-40B4-BE49-F238E27FC236}">
                  <a16:creationId xmlns:a16="http://schemas.microsoft.com/office/drawing/2014/main" id="{12DBCCED-48B2-4A51-8325-040AB8DAB625}"/>
                </a:ext>
              </a:extLst>
            </p:cNvPr>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0" name="Group 61">
              <a:extLst>
                <a:ext uri="{FF2B5EF4-FFF2-40B4-BE49-F238E27FC236}">
                  <a16:creationId xmlns:a16="http://schemas.microsoft.com/office/drawing/2014/main" id="{626DD1C5-1A66-4B62-8E09-8908C2C77305}"/>
                </a:ext>
              </a:extLst>
            </p:cNvPr>
            <p:cNvGrpSpPr/>
            <p:nvPr/>
          </p:nvGrpSpPr>
          <p:grpSpPr>
            <a:xfrm>
              <a:off x="1143760" y="1231708"/>
              <a:ext cx="347391" cy="392181"/>
              <a:chOff x="1368786" y="1195986"/>
              <a:chExt cx="1009650" cy="1139826"/>
            </a:xfrm>
            <a:grpFill/>
          </p:grpSpPr>
          <p:sp>
            <p:nvSpPr>
              <p:cNvPr id="75" name="Freeform 6">
                <a:extLst>
                  <a:ext uri="{FF2B5EF4-FFF2-40B4-BE49-F238E27FC236}">
                    <a16:creationId xmlns:a16="http://schemas.microsoft.com/office/drawing/2014/main" id="{61538771-F3E7-4DFD-828E-FBE390E03EB8}"/>
                  </a:ext>
                </a:extLst>
              </p:cNvPr>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8">
                <a:extLst>
                  <a:ext uri="{FF2B5EF4-FFF2-40B4-BE49-F238E27FC236}">
                    <a16:creationId xmlns:a16="http://schemas.microsoft.com/office/drawing/2014/main" id="{0A3D81D2-F18A-4482-BE93-E7FE925E0ACF}"/>
                  </a:ext>
                </a:extLst>
              </p:cNvPr>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9">
                <a:extLst>
                  <a:ext uri="{FF2B5EF4-FFF2-40B4-BE49-F238E27FC236}">
                    <a16:creationId xmlns:a16="http://schemas.microsoft.com/office/drawing/2014/main" id="{4861AB49-CE21-4000-A5D4-C4A90C60472D}"/>
                  </a:ext>
                </a:extLst>
              </p:cNvPr>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1" name="圆角矩形 162">
              <a:extLst>
                <a:ext uri="{FF2B5EF4-FFF2-40B4-BE49-F238E27FC236}">
                  <a16:creationId xmlns:a16="http://schemas.microsoft.com/office/drawing/2014/main" id="{8A8D6789-E481-498B-87B4-436205CF81C9}"/>
                </a:ext>
              </a:extLst>
            </p:cNvPr>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163">
              <a:extLst>
                <a:ext uri="{FF2B5EF4-FFF2-40B4-BE49-F238E27FC236}">
                  <a16:creationId xmlns:a16="http://schemas.microsoft.com/office/drawing/2014/main" id="{B84C7004-927E-4F52-ADCB-C72E331847D1}"/>
                </a:ext>
              </a:extLst>
            </p:cNvPr>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164">
              <a:extLst>
                <a:ext uri="{FF2B5EF4-FFF2-40B4-BE49-F238E27FC236}">
                  <a16:creationId xmlns:a16="http://schemas.microsoft.com/office/drawing/2014/main" id="{2D6BA25E-CB80-47E5-AEFB-52642CD09806}"/>
                </a:ext>
              </a:extLst>
            </p:cNvPr>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165">
              <a:extLst>
                <a:ext uri="{FF2B5EF4-FFF2-40B4-BE49-F238E27FC236}">
                  <a16:creationId xmlns:a16="http://schemas.microsoft.com/office/drawing/2014/main" id="{D0A2E9EC-4BEC-465F-8D6A-69D110004CD6}"/>
                </a:ext>
              </a:extLst>
            </p:cNvPr>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8" name="组合 77">
            <a:extLst>
              <a:ext uri="{FF2B5EF4-FFF2-40B4-BE49-F238E27FC236}">
                <a16:creationId xmlns:a16="http://schemas.microsoft.com/office/drawing/2014/main" id="{8CFB3699-D3D8-4807-AD01-9EAD4CB91568}"/>
              </a:ext>
            </a:extLst>
          </p:cNvPr>
          <p:cNvGrpSpPr/>
          <p:nvPr/>
        </p:nvGrpSpPr>
        <p:grpSpPr>
          <a:xfrm>
            <a:off x="3625812" y="3450780"/>
            <a:ext cx="248318" cy="741580"/>
            <a:chOff x="1130115" y="1231708"/>
            <a:chExt cx="380273" cy="1135650"/>
          </a:xfrm>
          <a:solidFill>
            <a:srgbClr val="8DCDA4"/>
          </a:solidFill>
        </p:grpSpPr>
        <p:sp>
          <p:nvSpPr>
            <p:cNvPr id="79" name="圆角矩形 170">
              <a:extLst>
                <a:ext uri="{FF2B5EF4-FFF2-40B4-BE49-F238E27FC236}">
                  <a16:creationId xmlns:a16="http://schemas.microsoft.com/office/drawing/2014/main" id="{903B6406-73E6-4A76-9910-909FBABE2680}"/>
                </a:ext>
              </a:extLst>
            </p:cNvPr>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0" name="Group 61">
              <a:extLst>
                <a:ext uri="{FF2B5EF4-FFF2-40B4-BE49-F238E27FC236}">
                  <a16:creationId xmlns:a16="http://schemas.microsoft.com/office/drawing/2014/main" id="{73FBB3B1-FD30-4ED9-B85B-45B634F15622}"/>
                </a:ext>
              </a:extLst>
            </p:cNvPr>
            <p:cNvGrpSpPr/>
            <p:nvPr/>
          </p:nvGrpSpPr>
          <p:grpSpPr>
            <a:xfrm>
              <a:off x="1143760" y="1231708"/>
              <a:ext cx="347391" cy="392181"/>
              <a:chOff x="1368786" y="1195986"/>
              <a:chExt cx="1009650" cy="1139826"/>
            </a:xfrm>
            <a:grpFill/>
          </p:grpSpPr>
          <p:sp>
            <p:nvSpPr>
              <p:cNvPr id="85" name="Freeform 6">
                <a:extLst>
                  <a:ext uri="{FF2B5EF4-FFF2-40B4-BE49-F238E27FC236}">
                    <a16:creationId xmlns:a16="http://schemas.microsoft.com/office/drawing/2014/main" id="{FFD66584-466A-4CEB-ACCD-06B0B8E83801}"/>
                  </a:ext>
                </a:extLst>
              </p:cNvPr>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8">
                <a:extLst>
                  <a:ext uri="{FF2B5EF4-FFF2-40B4-BE49-F238E27FC236}">
                    <a16:creationId xmlns:a16="http://schemas.microsoft.com/office/drawing/2014/main" id="{F87BC501-10F2-4783-A87B-464B40EA6BD4}"/>
                  </a:ext>
                </a:extLst>
              </p:cNvPr>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9">
                <a:extLst>
                  <a:ext uri="{FF2B5EF4-FFF2-40B4-BE49-F238E27FC236}">
                    <a16:creationId xmlns:a16="http://schemas.microsoft.com/office/drawing/2014/main" id="{4945F435-06D4-4A48-893A-427637D7337F}"/>
                  </a:ext>
                </a:extLst>
              </p:cNvPr>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81" name="圆角矩形 172">
              <a:extLst>
                <a:ext uri="{FF2B5EF4-FFF2-40B4-BE49-F238E27FC236}">
                  <a16:creationId xmlns:a16="http://schemas.microsoft.com/office/drawing/2014/main" id="{19D4B8E3-171E-4938-9ACB-1B4BFD76309A}"/>
                </a:ext>
              </a:extLst>
            </p:cNvPr>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173">
              <a:extLst>
                <a:ext uri="{FF2B5EF4-FFF2-40B4-BE49-F238E27FC236}">
                  <a16:creationId xmlns:a16="http://schemas.microsoft.com/office/drawing/2014/main" id="{C126D842-B19D-4E31-B990-ABE24F1EC7E3}"/>
                </a:ext>
              </a:extLst>
            </p:cNvPr>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174">
              <a:extLst>
                <a:ext uri="{FF2B5EF4-FFF2-40B4-BE49-F238E27FC236}">
                  <a16:creationId xmlns:a16="http://schemas.microsoft.com/office/drawing/2014/main" id="{B6EFE451-D671-4681-9097-071D91A3CF50}"/>
                </a:ext>
              </a:extLst>
            </p:cNvPr>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圆角矩形 175">
              <a:extLst>
                <a:ext uri="{FF2B5EF4-FFF2-40B4-BE49-F238E27FC236}">
                  <a16:creationId xmlns:a16="http://schemas.microsoft.com/office/drawing/2014/main" id="{9F95333A-179E-44A2-9831-2E035EAF8111}"/>
                </a:ext>
              </a:extLst>
            </p:cNvPr>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a:extLst>
              <a:ext uri="{FF2B5EF4-FFF2-40B4-BE49-F238E27FC236}">
                <a16:creationId xmlns:a16="http://schemas.microsoft.com/office/drawing/2014/main" id="{40A899D9-1399-483F-83E5-F8EB0A4BDB95}"/>
              </a:ext>
            </a:extLst>
          </p:cNvPr>
          <p:cNvGrpSpPr/>
          <p:nvPr/>
        </p:nvGrpSpPr>
        <p:grpSpPr>
          <a:xfrm>
            <a:off x="4087683" y="3450780"/>
            <a:ext cx="248318" cy="741580"/>
            <a:chOff x="1130115" y="1231708"/>
            <a:chExt cx="380273" cy="1135650"/>
          </a:xfrm>
          <a:solidFill>
            <a:srgbClr val="8DCDA4"/>
          </a:solidFill>
        </p:grpSpPr>
        <p:sp>
          <p:nvSpPr>
            <p:cNvPr id="89" name="圆角矩形 180">
              <a:extLst>
                <a:ext uri="{FF2B5EF4-FFF2-40B4-BE49-F238E27FC236}">
                  <a16:creationId xmlns:a16="http://schemas.microsoft.com/office/drawing/2014/main" id="{AF4F8C16-8625-404A-BAAE-572F3D472DCF}"/>
                </a:ext>
              </a:extLst>
            </p:cNvPr>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0" name="Group 61">
              <a:extLst>
                <a:ext uri="{FF2B5EF4-FFF2-40B4-BE49-F238E27FC236}">
                  <a16:creationId xmlns:a16="http://schemas.microsoft.com/office/drawing/2014/main" id="{5764E3CF-4E07-4FCD-8FEF-E5717733D4AE}"/>
                </a:ext>
              </a:extLst>
            </p:cNvPr>
            <p:cNvGrpSpPr/>
            <p:nvPr/>
          </p:nvGrpSpPr>
          <p:grpSpPr>
            <a:xfrm>
              <a:off x="1143760" y="1231708"/>
              <a:ext cx="347391" cy="392181"/>
              <a:chOff x="1368786" y="1195986"/>
              <a:chExt cx="1009650" cy="1139826"/>
            </a:xfrm>
            <a:grpFill/>
          </p:grpSpPr>
          <p:sp>
            <p:nvSpPr>
              <p:cNvPr id="95" name="Freeform 6">
                <a:extLst>
                  <a:ext uri="{FF2B5EF4-FFF2-40B4-BE49-F238E27FC236}">
                    <a16:creationId xmlns:a16="http://schemas.microsoft.com/office/drawing/2014/main" id="{1367BFF8-D19D-4BC0-84D8-CB2713018434}"/>
                  </a:ext>
                </a:extLst>
              </p:cNvPr>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8">
                <a:extLst>
                  <a:ext uri="{FF2B5EF4-FFF2-40B4-BE49-F238E27FC236}">
                    <a16:creationId xmlns:a16="http://schemas.microsoft.com/office/drawing/2014/main" id="{40043731-607C-4C18-AB26-F2A5EFADDB22}"/>
                  </a:ext>
                </a:extLst>
              </p:cNvPr>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9">
                <a:extLst>
                  <a:ext uri="{FF2B5EF4-FFF2-40B4-BE49-F238E27FC236}">
                    <a16:creationId xmlns:a16="http://schemas.microsoft.com/office/drawing/2014/main" id="{6A847745-B277-46A5-B045-0357DEA149E0}"/>
                  </a:ext>
                </a:extLst>
              </p:cNvPr>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91" name="圆角矩形 182">
              <a:extLst>
                <a:ext uri="{FF2B5EF4-FFF2-40B4-BE49-F238E27FC236}">
                  <a16:creationId xmlns:a16="http://schemas.microsoft.com/office/drawing/2014/main" id="{25111ED1-5E70-45B2-B97E-28BB410C9B4F}"/>
                </a:ext>
              </a:extLst>
            </p:cNvPr>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圆角矩形 183">
              <a:extLst>
                <a:ext uri="{FF2B5EF4-FFF2-40B4-BE49-F238E27FC236}">
                  <a16:creationId xmlns:a16="http://schemas.microsoft.com/office/drawing/2014/main" id="{DBC3B9AF-4DFC-4CAB-B34D-EE7DE265B51F}"/>
                </a:ext>
              </a:extLst>
            </p:cNvPr>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圆角矩形 184">
              <a:extLst>
                <a:ext uri="{FF2B5EF4-FFF2-40B4-BE49-F238E27FC236}">
                  <a16:creationId xmlns:a16="http://schemas.microsoft.com/office/drawing/2014/main" id="{37C291AA-0522-49A2-9180-E9AB6053481C}"/>
                </a:ext>
              </a:extLst>
            </p:cNvPr>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圆角矩形 185">
              <a:extLst>
                <a:ext uri="{FF2B5EF4-FFF2-40B4-BE49-F238E27FC236}">
                  <a16:creationId xmlns:a16="http://schemas.microsoft.com/office/drawing/2014/main" id="{488FC6DD-C9DC-403E-8B8C-C70D3E7E2E16}"/>
                </a:ext>
              </a:extLst>
            </p:cNvPr>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8" name="组合 97">
            <a:extLst>
              <a:ext uri="{FF2B5EF4-FFF2-40B4-BE49-F238E27FC236}">
                <a16:creationId xmlns:a16="http://schemas.microsoft.com/office/drawing/2014/main" id="{9A9ACC23-2894-407A-9E5C-D79DC11193E5}"/>
              </a:ext>
            </a:extLst>
          </p:cNvPr>
          <p:cNvGrpSpPr/>
          <p:nvPr/>
        </p:nvGrpSpPr>
        <p:grpSpPr>
          <a:xfrm>
            <a:off x="4549555" y="3450780"/>
            <a:ext cx="248318" cy="741580"/>
            <a:chOff x="1130115" y="1231708"/>
            <a:chExt cx="380273" cy="1135650"/>
          </a:xfrm>
          <a:solidFill>
            <a:srgbClr val="8DCDA4"/>
          </a:solidFill>
        </p:grpSpPr>
        <p:sp>
          <p:nvSpPr>
            <p:cNvPr id="99" name="圆角矩形 190">
              <a:extLst>
                <a:ext uri="{FF2B5EF4-FFF2-40B4-BE49-F238E27FC236}">
                  <a16:creationId xmlns:a16="http://schemas.microsoft.com/office/drawing/2014/main" id="{C7CB7154-A543-4CD1-BE21-6806A73B4B7B}"/>
                </a:ext>
              </a:extLst>
            </p:cNvPr>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0" name="Group 61">
              <a:extLst>
                <a:ext uri="{FF2B5EF4-FFF2-40B4-BE49-F238E27FC236}">
                  <a16:creationId xmlns:a16="http://schemas.microsoft.com/office/drawing/2014/main" id="{31568509-6684-463D-A5FB-0DB414C3DD66}"/>
                </a:ext>
              </a:extLst>
            </p:cNvPr>
            <p:cNvGrpSpPr/>
            <p:nvPr/>
          </p:nvGrpSpPr>
          <p:grpSpPr>
            <a:xfrm>
              <a:off x="1143760" y="1231708"/>
              <a:ext cx="347391" cy="392181"/>
              <a:chOff x="1368786" y="1195986"/>
              <a:chExt cx="1009650" cy="1139826"/>
            </a:xfrm>
            <a:grpFill/>
          </p:grpSpPr>
          <p:sp>
            <p:nvSpPr>
              <p:cNvPr id="105" name="Freeform 6">
                <a:extLst>
                  <a:ext uri="{FF2B5EF4-FFF2-40B4-BE49-F238E27FC236}">
                    <a16:creationId xmlns:a16="http://schemas.microsoft.com/office/drawing/2014/main" id="{4D95FF38-B865-49A0-B981-F6A957F1BDC4}"/>
                  </a:ext>
                </a:extLst>
              </p:cNvPr>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8">
                <a:extLst>
                  <a:ext uri="{FF2B5EF4-FFF2-40B4-BE49-F238E27FC236}">
                    <a16:creationId xmlns:a16="http://schemas.microsoft.com/office/drawing/2014/main" id="{AC4739AA-D123-4DF2-B8F9-EEE625EF9E94}"/>
                  </a:ext>
                </a:extLst>
              </p:cNvPr>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9">
                <a:extLst>
                  <a:ext uri="{FF2B5EF4-FFF2-40B4-BE49-F238E27FC236}">
                    <a16:creationId xmlns:a16="http://schemas.microsoft.com/office/drawing/2014/main" id="{71D39CDE-A6BB-4CBB-8CB2-A52D07998FE7}"/>
                  </a:ext>
                </a:extLst>
              </p:cNvPr>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01" name="圆角矩形 192">
              <a:extLst>
                <a:ext uri="{FF2B5EF4-FFF2-40B4-BE49-F238E27FC236}">
                  <a16:creationId xmlns:a16="http://schemas.microsoft.com/office/drawing/2014/main" id="{9E6CD528-B1E9-4F65-9FC0-0D6BF7627388}"/>
                </a:ext>
              </a:extLst>
            </p:cNvPr>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圆角矩形 193">
              <a:extLst>
                <a:ext uri="{FF2B5EF4-FFF2-40B4-BE49-F238E27FC236}">
                  <a16:creationId xmlns:a16="http://schemas.microsoft.com/office/drawing/2014/main" id="{A9DBF03C-B5CF-4268-B0FA-295184B36962}"/>
                </a:ext>
              </a:extLst>
            </p:cNvPr>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圆角矩形 194">
              <a:extLst>
                <a:ext uri="{FF2B5EF4-FFF2-40B4-BE49-F238E27FC236}">
                  <a16:creationId xmlns:a16="http://schemas.microsoft.com/office/drawing/2014/main" id="{17836121-CB0B-40DE-A77A-D5F33580ACD6}"/>
                </a:ext>
              </a:extLst>
            </p:cNvPr>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圆角矩形 195">
              <a:extLst>
                <a:ext uri="{FF2B5EF4-FFF2-40B4-BE49-F238E27FC236}">
                  <a16:creationId xmlns:a16="http://schemas.microsoft.com/office/drawing/2014/main" id="{98EEF2B6-A75F-4D79-AB50-A4AD4C5FA239}"/>
                </a:ext>
              </a:extLst>
            </p:cNvPr>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8" name="组合 107">
            <a:extLst>
              <a:ext uri="{FF2B5EF4-FFF2-40B4-BE49-F238E27FC236}">
                <a16:creationId xmlns:a16="http://schemas.microsoft.com/office/drawing/2014/main" id="{96EF652E-2C23-439E-B1A6-9D0B62531629}"/>
              </a:ext>
            </a:extLst>
          </p:cNvPr>
          <p:cNvGrpSpPr/>
          <p:nvPr/>
        </p:nvGrpSpPr>
        <p:grpSpPr>
          <a:xfrm>
            <a:off x="5011429" y="3450780"/>
            <a:ext cx="248318" cy="741580"/>
            <a:chOff x="1130115" y="1231708"/>
            <a:chExt cx="380273" cy="1135650"/>
          </a:xfrm>
          <a:solidFill>
            <a:srgbClr val="8DCDA4"/>
          </a:solidFill>
        </p:grpSpPr>
        <p:sp>
          <p:nvSpPr>
            <p:cNvPr id="109" name="圆角矩形 200">
              <a:extLst>
                <a:ext uri="{FF2B5EF4-FFF2-40B4-BE49-F238E27FC236}">
                  <a16:creationId xmlns:a16="http://schemas.microsoft.com/office/drawing/2014/main" id="{5BC1F10C-D3FC-49D4-8719-FBED2D81A186}"/>
                </a:ext>
              </a:extLst>
            </p:cNvPr>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0" name="Group 61">
              <a:extLst>
                <a:ext uri="{FF2B5EF4-FFF2-40B4-BE49-F238E27FC236}">
                  <a16:creationId xmlns:a16="http://schemas.microsoft.com/office/drawing/2014/main" id="{1EC3A842-8E76-4EBB-BA60-A2529D92B455}"/>
                </a:ext>
              </a:extLst>
            </p:cNvPr>
            <p:cNvGrpSpPr/>
            <p:nvPr/>
          </p:nvGrpSpPr>
          <p:grpSpPr>
            <a:xfrm>
              <a:off x="1143760" y="1231708"/>
              <a:ext cx="347391" cy="392181"/>
              <a:chOff x="1368786" y="1195986"/>
              <a:chExt cx="1009650" cy="1139826"/>
            </a:xfrm>
            <a:grpFill/>
          </p:grpSpPr>
          <p:sp>
            <p:nvSpPr>
              <p:cNvPr id="115" name="Freeform 6">
                <a:extLst>
                  <a:ext uri="{FF2B5EF4-FFF2-40B4-BE49-F238E27FC236}">
                    <a16:creationId xmlns:a16="http://schemas.microsoft.com/office/drawing/2014/main" id="{9CC50877-4974-41E1-86D6-0933757CF212}"/>
                  </a:ext>
                </a:extLst>
              </p:cNvPr>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8">
                <a:extLst>
                  <a:ext uri="{FF2B5EF4-FFF2-40B4-BE49-F238E27FC236}">
                    <a16:creationId xmlns:a16="http://schemas.microsoft.com/office/drawing/2014/main" id="{281CA1E2-C05B-445C-8A16-64FF17FFA78E}"/>
                  </a:ext>
                </a:extLst>
              </p:cNvPr>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9">
                <a:extLst>
                  <a:ext uri="{FF2B5EF4-FFF2-40B4-BE49-F238E27FC236}">
                    <a16:creationId xmlns:a16="http://schemas.microsoft.com/office/drawing/2014/main" id="{E662FB94-2DD8-427C-AECB-40B504C88C6C}"/>
                  </a:ext>
                </a:extLst>
              </p:cNvPr>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11" name="圆角矩形 202">
              <a:extLst>
                <a:ext uri="{FF2B5EF4-FFF2-40B4-BE49-F238E27FC236}">
                  <a16:creationId xmlns:a16="http://schemas.microsoft.com/office/drawing/2014/main" id="{77B31F2D-ED2A-4827-9A2C-43A2BC5CD31F}"/>
                </a:ext>
              </a:extLst>
            </p:cNvPr>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圆角矩形 203">
              <a:extLst>
                <a:ext uri="{FF2B5EF4-FFF2-40B4-BE49-F238E27FC236}">
                  <a16:creationId xmlns:a16="http://schemas.microsoft.com/office/drawing/2014/main" id="{23C9FB5E-4AA1-4ED8-A5C3-B2CCBAEB8542}"/>
                </a:ext>
              </a:extLst>
            </p:cNvPr>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圆角矩形 204">
              <a:extLst>
                <a:ext uri="{FF2B5EF4-FFF2-40B4-BE49-F238E27FC236}">
                  <a16:creationId xmlns:a16="http://schemas.microsoft.com/office/drawing/2014/main" id="{13A30615-8C08-4110-90BC-96B961CC3A04}"/>
                </a:ext>
              </a:extLst>
            </p:cNvPr>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圆角矩形 205">
              <a:extLst>
                <a:ext uri="{FF2B5EF4-FFF2-40B4-BE49-F238E27FC236}">
                  <a16:creationId xmlns:a16="http://schemas.microsoft.com/office/drawing/2014/main" id="{80105DDC-1DAA-4F17-B83A-30A54AEB647D}"/>
                </a:ext>
              </a:extLst>
            </p:cNvPr>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8" name="组合 117">
            <a:extLst>
              <a:ext uri="{FF2B5EF4-FFF2-40B4-BE49-F238E27FC236}">
                <a16:creationId xmlns:a16="http://schemas.microsoft.com/office/drawing/2014/main" id="{FAEADCC0-6A72-4EE6-92F7-F952DB8684DB}"/>
              </a:ext>
            </a:extLst>
          </p:cNvPr>
          <p:cNvGrpSpPr/>
          <p:nvPr/>
        </p:nvGrpSpPr>
        <p:grpSpPr>
          <a:xfrm>
            <a:off x="854581" y="4424562"/>
            <a:ext cx="248318" cy="741580"/>
            <a:chOff x="1130115" y="1231708"/>
            <a:chExt cx="380273" cy="1135650"/>
          </a:xfrm>
          <a:solidFill>
            <a:srgbClr val="8DCDA4"/>
          </a:solidFill>
        </p:grpSpPr>
        <p:sp>
          <p:nvSpPr>
            <p:cNvPr id="119" name="圆角矩形 210">
              <a:extLst>
                <a:ext uri="{FF2B5EF4-FFF2-40B4-BE49-F238E27FC236}">
                  <a16:creationId xmlns:a16="http://schemas.microsoft.com/office/drawing/2014/main" id="{84D43B0C-476F-45F7-A5AF-ABA16ED57C4D}"/>
                </a:ext>
              </a:extLst>
            </p:cNvPr>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0" name="Group 61">
              <a:extLst>
                <a:ext uri="{FF2B5EF4-FFF2-40B4-BE49-F238E27FC236}">
                  <a16:creationId xmlns:a16="http://schemas.microsoft.com/office/drawing/2014/main" id="{CFE5B7AF-C5FD-46AF-A26D-45A3854F8720}"/>
                </a:ext>
              </a:extLst>
            </p:cNvPr>
            <p:cNvGrpSpPr/>
            <p:nvPr/>
          </p:nvGrpSpPr>
          <p:grpSpPr>
            <a:xfrm>
              <a:off x="1143760" y="1231708"/>
              <a:ext cx="347391" cy="392181"/>
              <a:chOff x="1368786" y="1195986"/>
              <a:chExt cx="1009650" cy="1139826"/>
            </a:xfrm>
            <a:grpFill/>
          </p:grpSpPr>
          <p:sp>
            <p:nvSpPr>
              <p:cNvPr id="125" name="Freeform 6">
                <a:extLst>
                  <a:ext uri="{FF2B5EF4-FFF2-40B4-BE49-F238E27FC236}">
                    <a16:creationId xmlns:a16="http://schemas.microsoft.com/office/drawing/2014/main" id="{E8AA1BE4-0DE5-4ACC-8770-496D6C211D93}"/>
                  </a:ext>
                </a:extLst>
              </p:cNvPr>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8">
                <a:extLst>
                  <a:ext uri="{FF2B5EF4-FFF2-40B4-BE49-F238E27FC236}">
                    <a16:creationId xmlns:a16="http://schemas.microsoft.com/office/drawing/2014/main" id="{5DAE294D-DD89-4D95-807D-3F9457CB632A}"/>
                  </a:ext>
                </a:extLst>
              </p:cNvPr>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9">
                <a:extLst>
                  <a:ext uri="{FF2B5EF4-FFF2-40B4-BE49-F238E27FC236}">
                    <a16:creationId xmlns:a16="http://schemas.microsoft.com/office/drawing/2014/main" id="{2EB2D84D-B461-44DA-8348-81CDCC90E970}"/>
                  </a:ext>
                </a:extLst>
              </p:cNvPr>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21" name="圆角矩形 212">
              <a:extLst>
                <a:ext uri="{FF2B5EF4-FFF2-40B4-BE49-F238E27FC236}">
                  <a16:creationId xmlns:a16="http://schemas.microsoft.com/office/drawing/2014/main" id="{F6C702AA-2AB8-42F8-B6DA-8DE2FE00C5F0}"/>
                </a:ext>
              </a:extLst>
            </p:cNvPr>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圆角矩形 213">
              <a:extLst>
                <a:ext uri="{FF2B5EF4-FFF2-40B4-BE49-F238E27FC236}">
                  <a16:creationId xmlns:a16="http://schemas.microsoft.com/office/drawing/2014/main" id="{AC6979B3-EE6D-4A0E-ADF7-250FEB54FC3D}"/>
                </a:ext>
              </a:extLst>
            </p:cNvPr>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圆角矩形 214">
              <a:extLst>
                <a:ext uri="{FF2B5EF4-FFF2-40B4-BE49-F238E27FC236}">
                  <a16:creationId xmlns:a16="http://schemas.microsoft.com/office/drawing/2014/main" id="{BD331C0D-754F-428C-AB1B-663D4114ED7E}"/>
                </a:ext>
              </a:extLst>
            </p:cNvPr>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圆角矩形 215">
              <a:extLst>
                <a:ext uri="{FF2B5EF4-FFF2-40B4-BE49-F238E27FC236}">
                  <a16:creationId xmlns:a16="http://schemas.microsoft.com/office/drawing/2014/main" id="{08E49B23-A716-4A6D-B743-6F359D963C22}"/>
                </a:ext>
              </a:extLst>
            </p:cNvPr>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8" name="组合 127">
            <a:extLst>
              <a:ext uri="{FF2B5EF4-FFF2-40B4-BE49-F238E27FC236}">
                <a16:creationId xmlns:a16="http://schemas.microsoft.com/office/drawing/2014/main" id="{6F9536BF-13CF-4EA9-9E1B-AD5EBEED2DA8}"/>
              </a:ext>
            </a:extLst>
          </p:cNvPr>
          <p:cNvGrpSpPr/>
          <p:nvPr/>
        </p:nvGrpSpPr>
        <p:grpSpPr>
          <a:xfrm>
            <a:off x="1316452" y="4424562"/>
            <a:ext cx="248318" cy="741580"/>
            <a:chOff x="1130115" y="1231708"/>
            <a:chExt cx="380273" cy="1135650"/>
          </a:xfrm>
          <a:solidFill>
            <a:srgbClr val="8DCDA4"/>
          </a:solidFill>
        </p:grpSpPr>
        <p:sp>
          <p:nvSpPr>
            <p:cNvPr id="129" name="圆角矩形 220">
              <a:extLst>
                <a:ext uri="{FF2B5EF4-FFF2-40B4-BE49-F238E27FC236}">
                  <a16:creationId xmlns:a16="http://schemas.microsoft.com/office/drawing/2014/main" id="{E2C31887-26B4-43DF-9AA7-36A683829DF7}"/>
                </a:ext>
              </a:extLst>
            </p:cNvPr>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0" name="Group 61">
              <a:extLst>
                <a:ext uri="{FF2B5EF4-FFF2-40B4-BE49-F238E27FC236}">
                  <a16:creationId xmlns:a16="http://schemas.microsoft.com/office/drawing/2014/main" id="{27873397-B222-4F7E-8E49-6C833F13664E}"/>
                </a:ext>
              </a:extLst>
            </p:cNvPr>
            <p:cNvGrpSpPr/>
            <p:nvPr/>
          </p:nvGrpSpPr>
          <p:grpSpPr>
            <a:xfrm>
              <a:off x="1143760" y="1231708"/>
              <a:ext cx="347391" cy="392181"/>
              <a:chOff x="1368786" y="1195986"/>
              <a:chExt cx="1009650" cy="1139826"/>
            </a:xfrm>
            <a:grpFill/>
          </p:grpSpPr>
          <p:sp>
            <p:nvSpPr>
              <p:cNvPr id="135" name="Freeform 6">
                <a:extLst>
                  <a:ext uri="{FF2B5EF4-FFF2-40B4-BE49-F238E27FC236}">
                    <a16:creationId xmlns:a16="http://schemas.microsoft.com/office/drawing/2014/main" id="{72579B64-8321-4EA1-840C-A98712CEAFA0}"/>
                  </a:ext>
                </a:extLst>
              </p:cNvPr>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8">
                <a:extLst>
                  <a:ext uri="{FF2B5EF4-FFF2-40B4-BE49-F238E27FC236}">
                    <a16:creationId xmlns:a16="http://schemas.microsoft.com/office/drawing/2014/main" id="{B160409F-F7E3-4AB5-BED5-882BB3AB80FE}"/>
                  </a:ext>
                </a:extLst>
              </p:cNvPr>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9">
                <a:extLst>
                  <a:ext uri="{FF2B5EF4-FFF2-40B4-BE49-F238E27FC236}">
                    <a16:creationId xmlns:a16="http://schemas.microsoft.com/office/drawing/2014/main" id="{C4B4B9F4-2075-4824-B43E-CDCFD053CA60}"/>
                  </a:ext>
                </a:extLst>
              </p:cNvPr>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31" name="圆角矩形 222">
              <a:extLst>
                <a:ext uri="{FF2B5EF4-FFF2-40B4-BE49-F238E27FC236}">
                  <a16:creationId xmlns:a16="http://schemas.microsoft.com/office/drawing/2014/main" id="{C4F3AF65-DA0E-4B95-A101-6FAE4BD8F495}"/>
                </a:ext>
              </a:extLst>
            </p:cNvPr>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圆角矩形 223">
              <a:extLst>
                <a:ext uri="{FF2B5EF4-FFF2-40B4-BE49-F238E27FC236}">
                  <a16:creationId xmlns:a16="http://schemas.microsoft.com/office/drawing/2014/main" id="{8464E1D1-E3FA-44EB-8D8F-80F1EB9417AC}"/>
                </a:ext>
              </a:extLst>
            </p:cNvPr>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圆角矩形 224">
              <a:extLst>
                <a:ext uri="{FF2B5EF4-FFF2-40B4-BE49-F238E27FC236}">
                  <a16:creationId xmlns:a16="http://schemas.microsoft.com/office/drawing/2014/main" id="{D2C8B5A6-CA28-4C6B-A1ED-2ED4114B72FA}"/>
                </a:ext>
              </a:extLst>
            </p:cNvPr>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圆角矩形 225">
              <a:extLst>
                <a:ext uri="{FF2B5EF4-FFF2-40B4-BE49-F238E27FC236}">
                  <a16:creationId xmlns:a16="http://schemas.microsoft.com/office/drawing/2014/main" id="{0D3DD722-A000-4F43-92EC-2AF4D2D05236}"/>
                </a:ext>
              </a:extLst>
            </p:cNvPr>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8" name="组合 137">
            <a:extLst>
              <a:ext uri="{FF2B5EF4-FFF2-40B4-BE49-F238E27FC236}">
                <a16:creationId xmlns:a16="http://schemas.microsoft.com/office/drawing/2014/main" id="{C0531D73-0F32-4051-8462-0B55BA564D5B}"/>
              </a:ext>
            </a:extLst>
          </p:cNvPr>
          <p:cNvGrpSpPr/>
          <p:nvPr/>
        </p:nvGrpSpPr>
        <p:grpSpPr>
          <a:xfrm>
            <a:off x="1778324" y="4424562"/>
            <a:ext cx="248318" cy="741580"/>
            <a:chOff x="1130115" y="1231708"/>
            <a:chExt cx="380273" cy="1135650"/>
          </a:xfrm>
          <a:solidFill>
            <a:srgbClr val="8DCDA4"/>
          </a:solidFill>
        </p:grpSpPr>
        <p:sp>
          <p:nvSpPr>
            <p:cNvPr id="139" name="圆角矩形 230">
              <a:extLst>
                <a:ext uri="{FF2B5EF4-FFF2-40B4-BE49-F238E27FC236}">
                  <a16:creationId xmlns:a16="http://schemas.microsoft.com/office/drawing/2014/main" id="{281333F8-937B-4527-B378-F4BCCD743DD1}"/>
                </a:ext>
              </a:extLst>
            </p:cNvPr>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0" name="Group 61">
              <a:extLst>
                <a:ext uri="{FF2B5EF4-FFF2-40B4-BE49-F238E27FC236}">
                  <a16:creationId xmlns:a16="http://schemas.microsoft.com/office/drawing/2014/main" id="{ABCA9D86-31B1-457B-9D73-9499CDEC34D5}"/>
                </a:ext>
              </a:extLst>
            </p:cNvPr>
            <p:cNvGrpSpPr/>
            <p:nvPr/>
          </p:nvGrpSpPr>
          <p:grpSpPr>
            <a:xfrm>
              <a:off x="1143760" y="1231708"/>
              <a:ext cx="347391" cy="392181"/>
              <a:chOff x="1368786" y="1195986"/>
              <a:chExt cx="1009650" cy="1139826"/>
            </a:xfrm>
            <a:grpFill/>
          </p:grpSpPr>
          <p:sp>
            <p:nvSpPr>
              <p:cNvPr id="145" name="Freeform 6">
                <a:extLst>
                  <a:ext uri="{FF2B5EF4-FFF2-40B4-BE49-F238E27FC236}">
                    <a16:creationId xmlns:a16="http://schemas.microsoft.com/office/drawing/2014/main" id="{93A28C3C-BFCD-4DEC-9BD4-CB873855FBC5}"/>
                  </a:ext>
                </a:extLst>
              </p:cNvPr>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8">
                <a:extLst>
                  <a:ext uri="{FF2B5EF4-FFF2-40B4-BE49-F238E27FC236}">
                    <a16:creationId xmlns:a16="http://schemas.microsoft.com/office/drawing/2014/main" id="{DBA3F85E-0E5A-47FD-80D8-5E18D371F6D4}"/>
                  </a:ext>
                </a:extLst>
              </p:cNvPr>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9">
                <a:extLst>
                  <a:ext uri="{FF2B5EF4-FFF2-40B4-BE49-F238E27FC236}">
                    <a16:creationId xmlns:a16="http://schemas.microsoft.com/office/drawing/2014/main" id="{CEF2B0B8-F438-4035-9E9B-D6AF818905BC}"/>
                  </a:ext>
                </a:extLst>
              </p:cNvPr>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41" name="圆角矩形 232">
              <a:extLst>
                <a:ext uri="{FF2B5EF4-FFF2-40B4-BE49-F238E27FC236}">
                  <a16:creationId xmlns:a16="http://schemas.microsoft.com/office/drawing/2014/main" id="{4F133A89-2E39-4674-BE8D-A648C05F701A}"/>
                </a:ext>
              </a:extLst>
            </p:cNvPr>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2" name="圆角矩形 233">
              <a:extLst>
                <a:ext uri="{FF2B5EF4-FFF2-40B4-BE49-F238E27FC236}">
                  <a16:creationId xmlns:a16="http://schemas.microsoft.com/office/drawing/2014/main" id="{44257133-1503-4E99-A11D-2DA5EF8D201F}"/>
                </a:ext>
              </a:extLst>
            </p:cNvPr>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圆角矩形 234">
              <a:extLst>
                <a:ext uri="{FF2B5EF4-FFF2-40B4-BE49-F238E27FC236}">
                  <a16:creationId xmlns:a16="http://schemas.microsoft.com/office/drawing/2014/main" id="{1EDEBB09-5B86-46BA-941A-77A3F0E83858}"/>
                </a:ext>
              </a:extLst>
            </p:cNvPr>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圆角矩形 235">
              <a:extLst>
                <a:ext uri="{FF2B5EF4-FFF2-40B4-BE49-F238E27FC236}">
                  <a16:creationId xmlns:a16="http://schemas.microsoft.com/office/drawing/2014/main" id="{046AAD65-AF49-4750-9315-2E3C4F941329}"/>
                </a:ext>
              </a:extLst>
            </p:cNvPr>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8" name="组合 147">
            <a:extLst>
              <a:ext uri="{FF2B5EF4-FFF2-40B4-BE49-F238E27FC236}">
                <a16:creationId xmlns:a16="http://schemas.microsoft.com/office/drawing/2014/main" id="{B48D6B70-DBF9-4338-88C8-C1201C3A60A7}"/>
              </a:ext>
            </a:extLst>
          </p:cNvPr>
          <p:cNvGrpSpPr/>
          <p:nvPr/>
        </p:nvGrpSpPr>
        <p:grpSpPr>
          <a:xfrm>
            <a:off x="2240196" y="4424562"/>
            <a:ext cx="248318" cy="741580"/>
            <a:chOff x="1130115" y="1231708"/>
            <a:chExt cx="380273" cy="1135650"/>
          </a:xfrm>
          <a:solidFill>
            <a:srgbClr val="8DCDA4"/>
          </a:solidFill>
        </p:grpSpPr>
        <p:sp>
          <p:nvSpPr>
            <p:cNvPr id="149" name="圆角矩形 240">
              <a:extLst>
                <a:ext uri="{FF2B5EF4-FFF2-40B4-BE49-F238E27FC236}">
                  <a16:creationId xmlns:a16="http://schemas.microsoft.com/office/drawing/2014/main" id="{D854047E-5A8C-4744-8252-E9DB4E0FCD95}"/>
                </a:ext>
              </a:extLst>
            </p:cNvPr>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0" name="Group 61">
              <a:extLst>
                <a:ext uri="{FF2B5EF4-FFF2-40B4-BE49-F238E27FC236}">
                  <a16:creationId xmlns:a16="http://schemas.microsoft.com/office/drawing/2014/main" id="{E92A8775-DD2F-4177-966C-BED8A690BD81}"/>
                </a:ext>
              </a:extLst>
            </p:cNvPr>
            <p:cNvGrpSpPr/>
            <p:nvPr/>
          </p:nvGrpSpPr>
          <p:grpSpPr>
            <a:xfrm>
              <a:off x="1143760" y="1231708"/>
              <a:ext cx="347391" cy="392181"/>
              <a:chOff x="1368786" y="1195986"/>
              <a:chExt cx="1009650" cy="1139826"/>
            </a:xfrm>
            <a:grpFill/>
          </p:grpSpPr>
          <p:sp>
            <p:nvSpPr>
              <p:cNvPr id="155" name="Freeform 6">
                <a:extLst>
                  <a:ext uri="{FF2B5EF4-FFF2-40B4-BE49-F238E27FC236}">
                    <a16:creationId xmlns:a16="http://schemas.microsoft.com/office/drawing/2014/main" id="{C9AD997C-7414-4751-89FF-49AF0656EBC3}"/>
                  </a:ext>
                </a:extLst>
              </p:cNvPr>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8">
                <a:extLst>
                  <a:ext uri="{FF2B5EF4-FFF2-40B4-BE49-F238E27FC236}">
                    <a16:creationId xmlns:a16="http://schemas.microsoft.com/office/drawing/2014/main" id="{6C0AC1E3-C928-4A97-9349-6B1369CE4441}"/>
                  </a:ext>
                </a:extLst>
              </p:cNvPr>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9">
                <a:extLst>
                  <a:ext uri="{FF2B5EF4-FFF2-40B4-BE49-F238E27FC236}">
                    <a16:creationId xmlns:a16="http://schemas.microsoft.com/office/drawing/2014/main" id="{931866F5-28AC-4DDF-9FA9-3A4CF37954F0}"/>
                  </a:ext>
                </a:extLst>
              </p:cNvPr>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51" name="圆角矩形 242">
              <a:extLst>
                <a:ext uri="{FF2B5EF4-FFF2-40B4-BE49-F238E27FC236}">
                  <a16:creationId xmlns:a16="http://schemas.microsoft.com/office/drawing/2014/main" id="{04522431-F6BD-44EA-BA7F-0B051014A03E}"/>
                </a:ext>
              </a:extLst>
            </p:cNvPr>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圆角矩形 243">
              <a:extLst>
                <a:ext uri="{FF2B5EF4-FFF2-40B4-BE49-F238E27FC236}">
                  <a16:creationId xmlns:a16="http://schemas.microsoft.com/office/drawing/2014/main" id="{FC644A17-43E2-46A1-A713-B4A6568A176D}"/>
                </a:ext>
              </a:extLst>
            </p:cNvPr>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圆角矩形 244">
              <a:extLst>
                <a:ext uri="{FF2B5EF4-FFF2-40B4-BE49-F238E27FC236}">
                  <a16:creationId xmlns:a16="http://schemas.microsoft.com/office/drawing/2014/main" id="{78C4DBCA-3B15-4EA5-91E0-BAC0C8828C9D}"/>
                </a:ext>
              </a:extLst>
            </p:cNvPr>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圆角矩形 245">
              <a:extLst>
                <a:ext uri="{FF2B5EF4-FFF2-40B4-BE49-F238E27FC236}">
                  <a16:creationId xmlns:a16="http://schemas.microsoft.com/office/drawing/2014/main" id="{B1C3091F-29F6-4767-9651-455B508975E0}"/>
                </a:ext>
              </a:extLst>
            </p:cNvPr>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8" name="组合 157">
            <a:extLst>
              <a:ext uri="{FF2B5EF4-FFF2-40B4-BE49-F238E27FC236}">
                <a16:creationId xmlns:a16="http://schemas.microsoft.com/office/drawing/2014/main" id="{2BC1772E-6100-4A47-8E22-D853B63F5205}"/>
              </a:ext>
            </a:extLst>
          </p:cNvPr>
          <p:cNvGrpSpPr/>
          <p:nvPr/>
        </p:nvGrpSpPr>
        <p:grpSpPr>
          <a:xfrm>
            <a:off x="2702068" y="4424562"/>
            <a:ext cx="248318" cy="741580"/>
            <a:chOff x="1130115" y="1231708"/>
            <a:chExt cx="380273" cy="1135650"/>
          </a:xfrm>
          <a:solidFill>
            <a:srgbClr val="B1DDC1"/>
          </a:solidFill>
        </p:grpSpPr>
        <p:sp>
          <p:nvSpPr>
            <p:cNvPr id="159" name="圆角矩形 250">
              <a:extLst>
                <a:ext uri="{FF2B5EF4-FFF2-40B4-BE49-F238E27FC236}">
                  <a16:creationId xmlns:a16="http://schemas.microsoft.com/office/drawing/2014/main" id="{B5689111-9526-4F87-B2BC-2BCE321A3B08}"/>
                </a:ext>
              </a:extLst>
            </p:cNvPr>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0" name="Group 61">
              <a:extLst>
                <a:ext uri="{FF2B5EF4-FFF2-40B4-BE49-F238E27FC236}">
                  <a16:creationId xmlns:a16="http://schemas.microsoft.com/office/drawing/2014/main" id="{8AB252AE-9971-44A9-94EE-694352096D1E}"/>
                </a:ext>
              </a:extLst>
            </p:cNvPr>
            <p:cNvGrpSpPr/>
            <p:nvPr/>
          </p:nvGrpSpPr>
          <p:grpSpPr>
            <a:xfrm>
              <a:off x="1143760" y="1231708"/>
              <a:ext cx="347391" cy="392181"/>
              <a:chOff x="1368786" y="1195986"/>
              <a:chExt cx="1009650" cy="1139826"/>
            </a:xfrm>
            <a:grpFill/>
          </p:grpSpPr>
          <p:sp>
            <p:nvSpPr>
              <p:cNvPr id="165" name="Freeform 6">
                <a:extLst>
                  <a:ext uri="{FF2B5EF4-FFF2-40B4-BE49-F238E27FC236}">
                    <a16:creationId xmlns:a16="http://schemas.microsoft.com/office/drawing/2014/main" id="{E3A55A94-BF29-439F-AA5C-5F54C79D00FC}"/>
                  </a:ext>
                </a:extLst>
              </p:cNvPr>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8">
                <a:extLst>
                  <a:ext uri="{FF2B5EF4-FFF2-40B4-BE49-F238E27FC236}">
                    <a16:creationId xmlns:a16="http://schemas.microsoft.com/office/drawing/2014/main" id="{E85C2921-2113-4AB9-9AF3-D11E6AE19600}"/>
                  </a:ext>
                </a:extLst>
              </p:cNvPr>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9">
                <a:extLst>
                  <a:ext uri="{FF2B5EF4-FFF2-40B4-BE49-F238E27FC236}">
                    <a16:creationId xmlns:a16="http://schemas.microsoft.com/office/drawing/2014/main" id="{3CFB9AA7-6DDD-45B8-8630-8BBF64BBB73D}"/>
                  </a:ext>
                </a:extLst>
              </p:cNvPr>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61" name="圆角矩形 252">
              <a:extLst>
                <a:ext uri="{FF2B5EF4-FFF2-40B4-BE49-F238E27FC236}">
                  <a16:creationId xmlns:a16="http://schemas.microsoft.com/office/drawing/2014/main" id="{942D3B8E-C393-4113-BA30-91B4D2E16A14}"/>
                </a:ext>
              </a:extLst>
            </p:cNvPr>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2" name="圆角矩形 253">
              <a:extLst>
                <a:ext uri="{FF2B5EF4-FFF2-40B4-BE49-F238E27FC236}">
                  <a16:creationId xmlns:a16="http://schemas.microsoft.com/office/drawing/2014/main" id="{7CBE0287-8766-40FF-A567-4B97A4E4EE62}"/>
                </a:ext>
              </a:extLst>
            </p:cNvPr>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 name="圆角矩形 254">
              <a:extLst>
                <a:ext uri="{FF2B5EF4-FFF2-40B4-BE49-F238E27FC236}">
                  <a16:creationId xmlns:a16="http://schemas.microsoft.com/office/drawing/2014/main" id="{246FE0C8-2024-409A-86F6-1E40DD8F3CB5}"/>
                </a:ext>
              </a:extLst>
            </p:cNvPr>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4" name="圆角矩形 255">
              <a:extLst>
                <a:ext uri="{FF2B5EF4-FFF2-40B4-BE49-F238E27FC236}">
                  <a16:creationId xmlns:a16="http://schemas.microsoft.com/office/drawing/2014/main" id="{C1E20814-7BCF-4067-8C53-42D4AF489497}"/>
                </a:ext>
              </a:extLst>
            </p:cNvPr>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8" name="组合 167">
            <a:extLst>
              <a:ext uri="{FF2B5EF4-FFF2-40B4-BE49-F238E27FC236}">
                <a16:creationId xmlns:a16="http://schemas.microsoft.com/office/drawing/2014/main" id="{33C1E586-FB6A-4015-AC9F-F1FB035F3502}"/>
              </a:ext>
            </a:extLst>
          </p:cNvPr>
          <p:cNvGrpSpPr/>
          <p:nvPr/>
        </p:nvGrpSpPr>
        <p:grpSpPr>
          <a:xfrm>
            <a:off x="3163940" y="4424562"/>
            <a:ext cx="248318" cy="741580"/>
            <a:chOff x="1130115" y="1231708"/>
            <a:chExt cx="380273" cy="1135650"/>
          </a:xfrm>
          <a:solidFill>
            <a:srgbClr val="B1DDC1"/>
          </a:solidFill>
        </p:grpSpPr>
        <p:sp>
          <p:nvSpPr>
            <p:cNvPr id="169" name="圆角矩形 260">
              <a:extLst>
                <a:ext uri="{FF2B5EF4-FFF2-40B4-BE49-F238E27FC236}">
                  <a16:creationId xmlns:a16="http://schemas.microsoft.com/office/drawing/2014/main" id="{5D5E4223-AFF4-411B-8114-2F9F1FEE9912}"/>
                </a:ext>
              </a:extLst>
            </p:cNvPr>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0" name="Group 61">
              <a:extLst>
                <a:ext uri="{FF2B5EF4-FFF2-40B4-BE49-F238E27FC236}">
                  <a16:creationId xmlns:a16="http://schemas.microsoft.com/office/drawing/2014/main" id="{6455AAA1-C9B1-4AE0-8B5B-24114D23CED8}"/>
                </a:ext>
              </a:extLst>
            </p:cNvPr>
            <p:cNvGrpSpPr/>
            <p:nvPr/>
          </p:nvGrpSpPr>
          <p:grpSpPr>
            <a:xfrm>
              <a:off x="1143760" y="1231708"/>
              <a:ext cx="347391" cy="392181"/>
              <a:chOff x="1368786" y="1195986"/>
              <a:chExt cx="1009650" cy="1139826"/>
            </a:xfrm>
            <a:grpFill/>
          </p:grpSpPr>
          <p:sp>
            <p:nvSpPr>
              <p:cNvPr id="175" name="Freeform 6">
                <a:extLst>
                  <a:ext uri="{FF2B5EF4-FFF2-40B4-BE49-F238E27FC236}">
                    <a16:creationId xmlns:a16="http://schemas.microsoft.com/office/drawing/2014/main" id="{B64B5FD8-0A6A-46D7-8A82-60C674A0515B}"/>
                  </a:ext>
                </a:extLst>
              </p:cNvPr>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8">
                <a:extLst>
                  <a:ext uri="{FF2B5EF4-FFF2-40B4-BE49-F238E27FC236}">
                    <a16:creationId xmlns:a16="http://schemas.microsoft.com/office/drawing/2014/main" id="{739F5FB6-4D72-4ECE-988B-4F0E7E0B1A30}"/>
                  </a:ext>
                </a:extLst>
              </p:cNvPr>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9">
                <a:extLst>
                  <a:ext uri="{FF2B5EF4-FFF2-40B4-BE49-F238E27FC236}">
                    <a16:creationId xmlns:a16="http://schemas.microsoft.com/office/drawing/2014/main" id="{C851C4D2-122C-484F-8373-8A871DA6D6FD}"/>
                  </a:ext>
                </a:extLst>
              </p:cNvPr>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71" name="圆角矩形 262">
              <a:extLst>
                <a:ext uri="{FF2B5EF4-FFF2-40B4-BE49-F238E27FC236}">
                  <a16:creationId xmlns:a16="http://schemas.microsoft.com/office/drawing/2014/main" id="{DA3956D2-4D1C-426D-9A8E-E62F1EF169E8}"/>
                </a:ext>
              </a:extLst>
            </p:cNvPr>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2" name="圆角矩形 263">
              <a:extLst>
                <a:ext uri="{FF2B5EF4-FFF2-40B4-BE49-F238E27FC236}">
                  <a16:creationId xmlns:a16="http://schemas.microsoft.com/office/drawing/2014/main" id="{A967429A-75AD-4253-B289-DC09EF9FAB75}"/>
                </a:ext>
              </a:extLst>
            </p:cNvPr>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3" name="圆角矩形 264">
              <a:extLst>
                <a:ext uri="{FF2B5EF4-FFF2-40B4-BE49-F238E27FC236}">
                  <a16:creationId xmlns:a16="http://schemas.microsoft.com/office/drawing/2014/main" id="{3C424996-73E6-4399-B8C6-4773DCC23BD3}"/>
                </a:ext>
              </a:extLst>
            </p:cNvPr>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4" name="圆角矩形 265">
              <a:extLst>
                <a:ext uri="{FF2B5EF4-FFF2-40B4-BE49-F238E27FC236}">
                  <a16:creationId xmlns:a16="http://schemas.microsoft.com/office/drawing/2014/main" id="{81D9AF56-6BCD-4063-A679-B367DC91D40B}"/>
                </a:ext>
              </a:extLst>
            </p:cNvPr>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8" name="组合 177">
            <a:extLst>
              <a:ext uri="{FF2B5EF4-FFF2-40B4-BE49-F238E27FC236}">
                <a16:creationId xmlns:a16="http://schemas.microsoft.com/office/drawing/2014/main" id="{3C4A08D9-E21E-42BD-890A-336B6C9C6A94}"/>
              </a:ext>
            </a:extLst>
          </p:cNvPr>
          <p:cNvGrpSpPr/>
          <p:nvPr/>
        </p:nvGrpSpPr>
        <p:grpSpPr>
          <a:xfrm>
            <a:off x="3625812" y="4424562"/>
            <a:ext cx="248318" cy="741580"/>
            <a:chOff x="1130115" y="1231708"/>
            <a:chExt cx="380273" cy="1135650"/>
          </a:xfrm>
          <a:solidFill>
            <a:srgbClr val="B1DDC1"/>
          </a:solidFill>
        </p:grpSpPr>
        <p:sp>
          <p:nvSpPr>
            <p:cNvPr id="179" name="圆角矩形 270">
              <a:extLst>
                <a:ext uri="{FF2B5EF4-FFF2-40B4-BE49-F238E27FC236}">
                  <a16:creationId xmlns:a16="http://schemas.microsoft.com/office/drawing/2014/main" id="{66A69D8B-3D3D-4A23-807F-D3413261C701}"/>
                </a:ext>
              </a:extLst>
            </p:cNvPr>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0" name="Group 61">
              <a:extLst>
                <a:ext uri="{FF2B5EF4-FFF2-40B4-BE49-F238E27FC236}">
                  <a16:creationId xmlns:a16="http://schemas.microsoft.com/office/drawing/2014/main" id="{02726456-072C-40D4-BFCB-0E6C935AD5D3}"/>
                </a:ext>
              </a:extLst>
            </p:cNvPr>
            <p:cNvGrpSpPr/>
            <p:nvPr/>
          </p:nvGrpSpPr>
          <p:grpSpPr>
            <a:xfrm>
              <a:off x="1143760" y="1231708"/>
              <a:ext cx="347391" cy="392181"/>
              <a:chOff x="1368786" y="1195986"/>
              <a:chExt cx="1009650" cy="1139826"/>
            </a:xfrm>
            <a:grpFill/>
          </p:grpSpPr>
          <p:sp>
            <p:nvSpPr>
              <p:cNvPr id="185" name="Freeform 6">
                <a:extLst>
                  <a:ext uri="{FF2B5EF4-FFF2-40B4-BE49-F238E27FC236}">
                    <a16:creationId xmlns:a16="http://schemas.microsoft.com/office/drawing/2014/main" id="{228697CA-124A-40D3-BC13-574732CB051B}"/>
                  </a:ext>
                </a:extLst>
              </p:cNvPr>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8">
                <a:extLst>
                  <a:ext uri="{FF2B5EF4-FFF2-40B4-BE49-F238E27FC236}">
                    <a16:creationId xmlns:a16="http://schemas.microsoft.com/office/drawing/2014/main" id="{8D35A096-8405-4279-B9A2-CD796106900B}"/>
                  </a:ext>
                </a:extLst>
              </p:cNvPr>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9">
                <a:extLst>
                  <a:ext uri="{FF2B5EF4-FFF2-40B4-BE49-F238E27FC236}">
                    <a16:creationId xmlns:a16="http://schemas.microsoft.com/office/drawing/2014/main" id="{5540679B-9F84-41A1-B6D7-FC4DCD7525A9}"/>
                  </a:ext>
                </a:extLst>
              </p:cNvPr>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81" name="圆角矩形 272">
              <a:extLst>
                <a:ext uri="{FF2B5EF4-FFF2-40B4-BE49-F238E27FC236}">
                  <a16:creationId xmlns:a16="http://schemas.microsoft.com/office/drawing/2014/main" id="{1F489AD9-4833-42EC-A958-0CFB2EC5557B}"/>
                </a:ext>
              </a:extLst>
            </p:cNvPr>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2" name="圆角矩形 273">
              <a:extLst>
                <a:ext uri="{FF2B5EF4-FFF2-40B4-BE49-F238E27FC236}">
                  <a16:creationId xmlns:a16="http://schemas.microsoft.com/office/drawing/2014/main" id="{58FBAD4D-E329-4C28-8705-3BF086025D45}"/>
                </a:ext>
              </a:extLst>
            </p:cNvPr>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3" name="圆角矩形 274">
              <a:extLst>
                <a:ext uri="{FF2B5EF4-FFF2-40B4-BE49-F238E27FC236}">
                  <a16:creationId xmlns:a16="http://schemas.microsoft.com/office/drawing/2014/main" id="{0DD01A7D-88D1-4737-96D7-4C718B0956DE}"/>
                </a:ext>
              </a:extLst>
            </p:cNvPr>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4" name="圆角矩形 275">
              <a:extLst>
                <a:ext uri="{FF2B5EF4-FFF2-40B4-BE49-F238E27FC236}">
                  <a16:creationId xmlns:a16="http://schemas.microsoft.com/office/drawing/2014/main" id="{8E2E017D-84CE-4782-9463-D60FC4C7F03B}"/>
                </a:ext>
              </a:extLst>
            </p:cNvPr>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8" name="组合 187">
            <a:extLst>
              <a:ext uri="{FF2B5EF4-FFF2-40B4-BE49-F238E27FC236}">
                <a16:creationId xmlns:a16="http://schemas.microsoft.com/office/drawing/2014/main" id="{E5B45168-C88B-4E91-BE94-F612B119CC2B}"/>
              </a:ext>
            </a:extLst>
          </p:cNvPr>
          <p:cNvGrpSpPr/>
          <p:nvPr/>
        </p:nvGrpSpPr>
        <p:grpSpPr>
          <a:xfrm>
            <a:off x="4087683" y="4424562"/>
            <a:ext cx="248318" cy="741580"/>
            <a:chOff x="1130115" y="1231708"/>
            <a:chExt cx="380273" cy="1135650"/>
          </a:xfrm>
          <a:solidFill>
            <a:srgbClr val="B1DDC1"/>
          </a:solidFill>
        </p:grpSpPr>
        <p:sp>
          <p:nvSpPr>
            <p:cNvPr id="189" name="圆角矩形 280">
              <a:extLst>
                <a:ext uri="{FF2B5EF4-FFF2-40B4-BE49-F238E27FC236}">
                  <a16:creationId xmlns:a16="http://schemas.microsoft.com/office/drawing/2014/main" id="{25A5C50F-4264-4E3B-A3DE-9CB3644CDEF0}"/>
                </a:ext>
              </a:extLst>
            </p:cNvPr>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0" name="Group 61">
              <a:extLst>
                <a:ext uri="{FF2B5EF4-FFF2-40B4-BE49-F238E27FC236}">
                  <a16:creationId xmlns:a16="http://schemas.microsoft.com/office/drawing/2014/main" id="{8E8D07D7-E5C5-4876-8205-2DA2619A9ECF}"/>
                </a:ext>
              </a:extLst>
            </p:cNvPr>
            <p:cNvGrpSpPr/>
            <p:nvPr/>
          </p:nvGrpSpPr>
          <p:grpSpPr>
            <a:xfrm>
              <a:off x="1143760" y="1231708"/>
              <a:ext cx="347391" cy="392181"/>
              <a:chOff x="1368786" y="1195986"/>
              <a:chExt cx="1009650" cy="1139826"/>
            </a:xfrm>
            <a:grpFill/>
          </p:grpSpPr>
          <p:sp>
            <p:nvSpPr>
              <p:cNvPr id="195" name="Freeform 6">
                <a:extLst>
                  <a:ext uri="{FF2B5EF4-FFF2-40B4-BE49-F238E27FC236}">
                    <a16:creationId xmlns:a16="http://schemas.microsoft.com/office/drawing/2014/main" id="{19826F1C-1BD4-4862-81AE-A71E70B0A509}"/>
                  </a:ext>
                </a:extLst>
              </p:cNvPr>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8">
                <a:extLst>
                  <a:ext uri="{FF2B5EF4-FFF2-40B4-BE49-F238E27FC236}">
                    <a16:creationId xmlns:a16="http://schemas.microsoft.com/office/drawing/2014/main" id="{36C6949F-AAA6-4875-9FA4-D5068A005BD6}"/>
                  </a:ext>
                </a:extLst>
              </p:cNvPr>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9">
                <a:extLst>
                  <a:ext uri="{FF2B5EF4-FFF2-40B4-BE49-F238E27FC236}">
                    <a16:creationId xmlns:a16="http://schemas.microsoft.com/office/drawing/2014/main" id="{DB80790A-5096-497E-BD9F-20A8BF435E32}"/>
                  </a:ext>
                </a:extLst>
              </p:cNvPr>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91" name="圆角矩形 282">
              <a:extLst>
                <a:ext uri="{FF2B5EF4-FFF2-40B4-BE49-F238E27FC236}">
                  <a16:creationId xmlns:a16="http://schemas.microsoft.com/office/drawing/2014/main" id="{936C782C-5896-4BB8-BD95-7EF2A93D2250}"/>
                </a:ext>
              </a:extLst>
            </p:cNvPr>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2" name="圆角矩形 283">
              <a:extLst>
                <a:ext uri="{FF2B5EF4-FFF2-40B4-BE49-F238E27FC236}">
                  <a16:creationId xmlns:a16="http://schemas.microsoft.com/office/drawing/2014/main" id="{2133ABA5-7E99-4CA2-A93C-FBA25D3D7BC1}"/>
                </a:ext>
              </a:extLst>
            </p:cNvPr>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3" name="圆角矩形 284">
              <a:extLst>
                <a:ext uri="{FF2B5EF4-FFF2-40B4-BE49-F238E27FC236}">
                  <a16:creationId xmlns:a16="http://schemas.microsoft.com/office/drawing/2014/main" id="{1350F1E4-DE3A-4D95-82B6-500BE462D5FE}"/>
                </a:ext>
              </a:extLst>
            </p:cNvPr>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4" name="圆角矩形 285">
              <a:extLst>
                <a:ext uri="{FF2B5EF4-FFF2-40B4-BE49-F238E27FC236}">
                  <a16:creationId xmlns:a16="http://schemas.microsoft.com/office/drawing/2014/main" id="{9EC923E1-4CB6-421F-9CCE-90018EAB2352}"/>
                </a:ext>
              </a:extLst>
            </p:cNvPr>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8" name="组合 197">
            <a:extLst>
              <a:ext uri="{FF2B5EF4-FFF2-40B4-BE49-F238E27FC236}">
                <a16:creationId xmlns:a16="http://schemas.microsoft.com/office/drawing/2014/main" id="{3FED89A7-2B52-409F-AD63-1D9B27926DF6}"/>
              </a:ext>
            </a:extLst>
          </p:cNvPr>
          <p:cNvGrpSpPr/>
          <p:nvPr/>
        </p:nvGrpSpPr>
        <p:grpSpPr>
          <a:xfrm>
            <a:off x="4549555" y="4424562"/>
            <a:ext cx="248318" cy="741580"/>
            <a:chOff x="1130115" y="1231708"/>
            <a:chExt cx="380273" cy="1135650"/>
          </a:xfrm>
          <a:solidFill>
            <a:srgbClr val="B1DDC1"/>
          </a:solidFill>
        </p:grpSpPr>
        <p:sp>
          <p:nvSpPr>
            <p:cNvPr id="199" name="圆角矩形 290">
              <a:extLst>
                <a:ext uri="{FF2B5EF4-FFF2-40B4-BE49-F238E27FC236}">
                  <a16:creationId xmlns:a16="http://schemas.microsoft.com/office/drawing/2014/main" id="{39DFAB1F-65EF-4243-A265-27244AE3B149}"/>
                </a:ext>
              </a:extLst>
            </p:cNvPr>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0" name="Group 61">
              <a:extLst>
                <a:ext uri="{FF2B5EF4-FFF2-40B4-BE49-F238E27FC236}">
                  <a16:creationId xmlns:a16="http://schemas.microsoft.com/office/drawing/2014/main" id="{34453382-FF31-46FA-95E9-95425F1AB1C8}"/>
                </a:ext>
              </a:extLst>
            </p:cNvPr>
            <p:cNvGrpSpPr/>
            <p:nvPr/>
          </p:nvGrpSpPr>
          <p:grpSpPr>
            <a:xfrm>
              <a:off x="1143760" y="1231708"/>
              <a:ext cx="347391" cy="392181"/>
              <a:chOff x="1368786" y="1195986"/>
              <a:chExt cx="1009650" cy="1139826"/>
            </a:xfrm>
            <a:grpFill/>
          </p:grpSpPr>
          <p:sp>
            <p:nvSpPr>
              <p:cNvPr id="205" name="Freeform 6">
                <a:extLst>
                  <a:ext uri="{FF2B5EF4-FFF2-40B4-BE49-F238E27FC236}">
                    <a16:creationId xmlns:a16="http://schemas.microsoft.com/office/drawing/2014/main" id="{7214E19F-648F-4735-92E8-8090D07BED11}"/>
                  </a:ext>
                </a:extLst>
              </p:cNvPr>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8">
                <a:extLst>
                  <a:ext uri="{FF2B5EF4-FFF2-40B4-BE49-F238E27FC236}">
                    <a16:creationId xmlns:a16="http://schemas.microsoft.com/office/drawing/2014/main" id="{BF990174-0AA9-40D1-B38D-AB85201AE9BF}"/>
                  </a:ext>
                </a:extLst>
              </p:cNvPr>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9">
                <a:extLst>
                  <a:ext uri="{FF2B5EF4-FFF2-40B4-BE49-F238E27FC236}">
                    <a16:creationId xmlns:a16="http://schemas.microsoft.com/office/drawing/2014/main" id="{118C5B12-8F95-432A-9FF9-21A42834F229}"/>
                  </a:ext>
                </a:extLst>
              </p:cNvPr>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01" name="圆角矩形 292">
              <a:extLst>
                <a:ext uri="{FF2B5EF4-FFF2-40B4-BE49-F238E27FC236}">
                  <a16:creationId xmlns:a16="http://schemas.microsoft.com/office/drawing/2014/main" id="{92813F47-40C3-4E15-BC48-D1DBC02B2851}"/>
                </a:ext>
              </a:extLst>
            </p:cNvPr>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2" name="圆角矩形 293">
              <a:extLst>
                <a:ext uri="{FF2B5EF4-FFF2-40B4-BE49-F238E27FC236}">
                  <a16:creationId xmlns:a16="http://schemas.microsoft.com/office/drawing/2014/main" id="{936649FA-6E10-4664-A7EB-62F13E97408A}"/>
                </a:ext>
              </a:extLst>
            </p:cNvPr>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圆角矩形 294">
              <a:extLst>
                <a:ext uri="{FF2B5EF4-FFF2-40B4-BE49-F238E27FC236}">
                  <a16:creationId xmlns:a16="http://schemas.microsoft.com/office/drawing/2014/main" id="{57A49A6B-DC21-471D-AF9A-6CBED98B9CAE}"/>
                </a:ext>
              </a:extLst>
            </p:cNvPr>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圆角矩形 295">
              <a:extLst>
                <a:ext uri="{FF2B5EF4-FFF2-40B4-BE49-F238E27FC236}">
                  <a16:creationId xmlns:a16="http://schemas.microsoft.com/office/drawing/2014/main" id="{00B8CF99-89F9-48E5-B5D6-E3002DE883F7}"/>
                </a:ext>
              </a:extLst>
            </p:cNvPr>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8" name="组合 207">
            <a:extLst>
              <a:ext uri="{FF2B5EF4-FFF2-40B4-BE49-F238E27FC236}">
                <a16:creationId xmlns:a16="http://schemas.microsoft.com/office/drawing/2014/main" id="{374C232E-459E-495B-9BB4-538BDE168542}"/>
              </a:ext>
            </a:extLst>
          </p:cNvPr>
          <p:cNvGrpSpPr/>
          <p:nvPr/>
        </p:nvGrpSpPr>
        <p:grpSpPr>
          <a:xfrm>
            <a:off x="5011429" y="4424562"/>
            <a:ext cx="248318" cy="741580"/>
            <a:chOff x="1130115" y="1231708"/>
            <a:chExt cx="380273" cy="1135650"/>
          </a:xfrm>
          <a:solidFill>
            <a:srgbClr val="B1DDC1"/>
          </a:solidFill>
        </p:grpSpPr>
        <p:sp>
          <p:nvSpPr>
            <p:cNvPr id="209" name="圆角矩形 300">
              <a:extLst>
                <a:ext uri="{FF2B5EF4-FFF2-40B4-BE49-F238E27FC236}">
                  <a16:creationId xmlns:a16="http://schemas.microsoft.com/office/drawing/2014/main" id="{C4B4F127-BC5C-496B-96BC-EDB4F41F1B50}"/>
                </a:ext>
              </a:extLst>
            </p:cNvPr>
            <p:cNvSpPr/>
            <p:nvPr/>
          </p:nvSpPr>
          <p:spPr>
            <a:xfrm>
              <a:off x="1202920" y="1593243"/>
              <a:ext cx="234440"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0" name="Group 61">
              <a:extLst>
                <a:ext uri="{FF2B5EF4-FFF2-40B4-BE49-F238E27FC236}">
                  <a16:creationId xmlns:a16="http://schemas.microsoft.com/office/drawing/2014/main" id="{8E57CAC7-032B-4D41-A19D-B2E3901C5927}"/>
                </a:ext>
              </a:extLst>
            </p:cNvPr>
            <p:cNvGrpSpPr/>
            <p:nvPr/>
          </p:nvGrpSpPr>
          <p:grpSpPr>
            <a:xfrm>
              <a:off x="1143760" y="1231708"/>
              <a:ext cx="347391" cy="392181"/>
              <a:chOff x="1368786" y="1195986"/>
              <a:chExt cx="1009650" cy="1139826"/>
            </a:xfrm>
            <a:grpFill/>
          </p:grpSpPr>
          <p:sp>
            <p:nvSpPr>
              <p:cNvPr id="215" name="Freeform 6">
                <a:extLst>
                  <a:ext uri="{FF2B5EF4-FFF2-40B4-BE49-F238E27FC236}">
                    <a16:creationId xmlns:a16="http://schemas.microsoft.com/office/drawing/2014/main" id="{05735D08-D090-4BA0-8BD8-C93BC51E9457}"/>
                  </a:ext>
                </a:extLst>
              </p:cNvPr>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 name="Freeform 8">
                <a:extLst>
                  <a:ext uri="{FF2B5EF4-FFF2-40B4-BE49-F238E27FC236}">
                    <a16:creationId xmlns:a16="http://schemas.microsoft.com/office/drawing/2014/main" id="{B327F953-BA24-437F-B64E-A23B28C46450}"/>
                  </a:ext>
                </a:extLst>
              </p:cNvPr>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7" name="Freeform 9">
                <a:extLst>
                  <a:ext uri="{FF2B5EF4-FFF2-40B4-BE49-F238E27FC236}">
                    <a16:creationId xmlns:a16="http://schemas.microsoft.com/office/drawing/2014/main" id="{D0553B2C-C070-474B-B6C9-D1DC97CDA2CA}"/>
                  </a:ext>
                </a:extLst>
              </p:cNvPr>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11" name="圆角矩形 302">
              <a:extLst>
                <a:ext uri="{FF2B5EF4-FFF2-40B4-BE49-F238E27FC236}">
                  <a16:creationId xmlns:a16="http://schemas.microsoft.com/office/drawing/2014/main" id="{5E89BF0E-394D-43F8-A977-307183CB7DEB}"/>
                </a:ext>
              </a:extLst>
            </p:cNvPr>
            <p:cNvSpPr/>
            <p:nvPr/>
          </p:nvSpPr>
          <p:spPr>
            <a:xfrm rot="457219">
              <a:off x="1130115"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2" name="圆角矩形 303">
              <a:extLst>
                <a:ext uri="{FF2B5EF4-FFF2-40B4-BE49-F238E27FC236}">
                  <a16:creationId xmlns:a16="http://schemas.microsoft.com/office/drawing/2014/main" id="{1A14B4FD-926D-4574-8B6C-AF617D1BA304}"/>
                </a:ext>
              </a:extLst>
            </p:cNvPr>
            <p:cNvSpPr/>
            <p:nvPr/>
          </p:nvSpPr>
          <p:spPr>
            <a:xfrm rot="21142781" flipH="1">
              <a:off x="1443966"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3" name="圆角矩形 304">
              <a:extLst>
                <a:ext uri="{FF2B5EF4-FFF2-40B4-BE49-F238E27FC236}">
                  <a16:creationId xmlns:a16="http://schemas.microsoft.com/office/drawing/2014/main" id="{BE40EAE9-FABB-4690-AABF-45803128F158}"/>
                </a:ext>
              </a:extLst>
            </p:cNvPr>
            <p:cNvSpPr/>
            <p:nvPr/>
          </p:nvSpPr>
          <p:spPr>
            <a:xfrm rot="21437231" flipH="1">
              <a:off x="1341896"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4" name="圆角矩形 305">
              <a:extLst>
                <a:ext uri="{FF2B5EF4-FFF2-40B4-BE49-F238E27FC236}">
                  <a16:creationId xmlns:a16="http://schemas.microsoft.com/office/drawing/2014/main" id="{8A4DC316-6223-47ED-8180-02F54188A529}"/>
                </a:ext>
              </a:extLst>
            </p:cNvPr>
            <p:cNvSpPr/>
            <p:nvPr/>
          </p:nvSpPr>
          <p:spPr>
            <a:xfrm rot="162769">
              <a:off x="1190034"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8" name="矩形 55">
            <a:extLst>
              <a:ext uri="{FF2B5EF4-FFF2-40B4-BE49-F238E27FC236}">
                <a16:creationId xmlns:a16="http://schemas.microsoft.com/office/drawing/2014/main" id="{5381BD1F-B653-42C5-ADBB-6A4FB68CC349}"/>
              </a:ext>
            </a:extLst>
          </p:cNvPr>
          <p:cNvSpPr/>
          <p:nvPr/>
        </p:nvSpPr>
        <p:spPr>
          <a:xfrm>
            <a:off x="760322" y="5225217"/>
            <a:ext cx="4775817" cy="1107996"/>
          </a:xfrm>
          <a:prstGeom prst="rect">
            <a:avLst/>
          </a:prstGeom>
        </p:spPr>
        <p:txBody>
          <a:bodyPr wrap="square">
            <a:spAutoFit/>
          </a:bodyPr>
          <a:lstStyle/>
          <a:p>
            <a:pPr>
              <a:lnSpc>
                <a:spcPct val="120000"/>
              </a:lnSpc>
            </a:pPr>
            <a:endParaRPr lang="zh-CN" altLang="en-US" sz="1100" dirty="0">
              <a:solidFill>
                <a:schemeClr val="bg1">
                  <a:lumMod val="50000"/>
                </a:schemeClr>
              </a:solidFill>
              <a:latin typeface="华文细黑" panose="02010600040101010101" pitchFamily="2" charset="-122"/>
              <a:ea typeface="华文细黑" panose="02010600040101010101" pitchFamily="2" charset="-122"/>
              <a:cs typeface="Open Sans" panose="020B0606030504020204" pitchFamily="34" charset="0"/>
              <a:sym typeface="News Gothic MT" charset="0"/>
            </a:endParaRPr>
          </a:p>
          <a:p>
            <a:pPr>
              <a:lnSpc>
                <a:spcPct val="120000"/>
              </a:lnSpc>
            </a:pPr>
            <a:r>
              <a:rPr lang="zh-CN" altLang="en-US" sz="1100" dirty="0">
                <a:solidFill>
                  <a:schemeClr val="bg1">
                    <a:lumMod val="50000"/>
                  </a:schemeClr>
                </a:solidFill>
                <a:latin typeface="华文细黑" panose="02010600040101010101" pitchFamily="2" charset="-122"/>
                <a:ea typeface="华文细黑" panose="02010600040101010101" pitchFamily="2" charset="-122"/>
                <a:cs typeface="Open Sans" panose="020B0606030504020204" pitchFamily="34" charset="0"/>
                <a:sym typeface="News Gothic MT" charset="0"/>
              </a:rPr>
              <a:t>请在此处添加详细描述文本，尽量与标题文本语言风格相符合，语言描述尽量简洁生动。在此处添加详细描述文本，尽量与标题文本语言风格相符合，语言描述尽量简洁生动。请在此处添加详细描述文本，尽量与标题文本语言风格相符合，语言描述尽量简洁生动。</a:t>
            </a:r>
            <a:endParaRPr lang="zh-CN" altLang="en-US" sz="1100" dirty="0">
              <a:solidFill>
                <a:schemeClr val="bg1">
                  <a:lumMod val="50000"/>
                </a:schemeClr>
              </a:solidFill>
              <a:latin typeface="华文细黑" panose="02010600040101010101" pitchFamily="2" charset="-122"/>
              <a:ea typeface="华文细黑" panose="02010600040101010101" pitchFamily="2" charset="-122"/>
              <a:cs typeface="Open Sans" panose="020B0606030504020204" pitchFamily="34" charset="0"/>
            </a:endParaRPr>
          </a:p>
        </p:txBody>
      </p:sp>
      <p:grpSp>
        <p:nvGrpSpPr>
          <p:cNvPr id="3" name="组合 2">
            <a:extLst>
              <a:ext uri="{FF2B5EF4-FFF2-40B4-BE49-F238E27FC236}">
                <a16:creationId xmlns:a16="http://schemas.microsoft.com/office/drawing/2014/main" id="{299918C9-D1F1-46F5-880C-8125A674F6C3}"/>
              </a:ext>
            </a:extLst>
          </p:cNvPr>
          <p:cNvGrpSpPr/>
          <p:nvPr/>
        </p:nvGrpSpPr>
        <p:grpSpPr>
          <a:xfrm>
            <a:off x="6843351" y="1448891"/>
            <a:ext cx="2638504" cy="1685050"/>
            <a:chOff x="6843351" y="1448891"/>
            <a:chExt cx="2638504" cy="1685050"/>
          </a:xfrm>
        </p:grpSpPr>
        <p:grpSp>
          <p:nvGrpSpPr>
            <p:cNvPr id="219" name="组合 218">
              <a:extLst>
                <a:ext uri="{FF2B5EF4-FFF2-40B4-BE49-F238E27FC236}">
                  <a16:creationId xmlns:a16="http://schemas.microsoft.com/office/drawing/2014/main" id="{25E7EABB-CF10-4C0A-BF67-D00B1CB8511A}"/>
                </a:ext>
              </a:extLst>
            </p:cNvPr>
            <p:cNvGrpSpPr/>
            <p:nvPr/>
          </p:nvGrpSpPr>
          <p:grpSpPr>
            <a:xfrm>
              <a:off x="6843351" y="1448891"/>
              <a:ext cx="536090" cy="1685050"/>
              <a:chOff x="2319652" y="1231704"/>
              <a:chExt cx="361995" cy="1137830"/>
            </a:xfrm>
            <a:solidFill>
              <a:schemeClr val="bg1"/>
            </a:solidFill>
          </p:grpSpPr>
          <p:sp>
            <p:nvSpPr>
              <p:cNvPr id="220" name="圆角矩形 58">
                <a:extLst>
                  <a:ext uri="{FF2B5EF4-FFF2-40B4-BE49-F238E27FC236}">
                    <a16:creationId xmlns:a16="http://schemas.microsoft.com/office/drawing/2014/main" id="{8A270865-73AC-4E91-92CF-2B214D57EFB8}"/>
                  </a:ext>
                </a:extLst>
              </p:cNvPr>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1" name="圆角矩形 59">
                <a:extLst>
                  <a:ext uri="{FF2B5EF4-FFF2-40B4-BE49-F238E27FC236}">
                    <a16:creationId xmlns:a16="http://schemas.microsoft.com/office/drawing/2014/main" id="{694D6E2F-B46F-4826-9573-FE4298B1B1D7}"/>
                  </a:ext>
                </a:extLst>
              </p:cNvPr>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2" name="圆角矩形 60">
                <a:extLst>
                  <a:ext uri="{FF2B5EF4-FFF2-40B4-BE49-F238E27FC236}">
                    <a16:creationId xmlns:a16="http://schemas.microsoft.com/office/drawing/2014/main" id="{CB736A3F-27CD-4655-B5FB-941F4D47B120}"/>
                  </a:ext>
                </a:extLst>
              </p:cNvPr>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3" name="组合 222">
                <a:extLst>
                  <a:ext uri="{FF2B5EF4-FFF2-40B4-BE49-F238E27FC236}">
                    <a16:creationId xmlns:a16="http://schemas.microsoft.com/office/drawing/2014/main" id="{205444C9-5FAC-404B-B4D5-86677106B168}"/>
                  </a:ext>
                </a:extLst>
              </p:cNvPr>
              <p:cNvGrpSpPr/>
              <p:nvPr/>
            </p:nvGrpSpPr>
            <p:grpSpPr>
              <a:xfrm>
                <a:off x="2373129" y="1784512"/>
                <a:ext cx="251524" cy="585022"/>
                <a:chOff x="2373129" y="1782336"/>
                <a:chExt cx="251524" cy="585022"/>
              </a:xfrm>
              <a:grpFill/>
            </p:grpSpPr>
            <p:sp>
              <p:nvSpPr>
                <p:cNvPr id="225" name="圆角矩形 99">
                  <a:extLst>
                    <a:ext uri="{FF2B5EF4-FFF2-40B4-BE49-F238E27FC236}">
                      <a16:creationId xmlns:a16="http://schemas.microsoft.com/office/drawing/2014/main" id="{EC49C8C6-4163-4216-9086-E0FE6E72AD83}"/>
                    </a:ext>
                  </a:extLst>
                </p:cNvPr>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6" name="圆角矩形 100">
                  <a:extLst>
                    <a:ext uri="{FF2B5EF4-FFF2-40B4-BE49-F238E27FC236}">
                      <a16:creationId xmlns:a16="http://schemas.microsoft.com/office/drawing/2014/main" id="{2F918CD1-C584-4ACB-A256-7AB4E2FF5BAF}"/>
                    </a:ext>
                  </a:extLst>
                </p:cNvPr>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4" name="Freeform 17">
                <a:extLst>
                  <a:ext uri="{FF2B5EF4-FFF2-40B4-BE49-F238E27FC236}">
                    <a16:creationId xmlns:a16="http://schemas.microsoft.com/office/drawing/2014/main" id="{0D8FF767-088A-4AEC-BE86-9C44AE71DDD1}"/>
                  </a:ext>
                </a:extLst>
              </p:cNvPr>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227" name="组合 226">
              <a:extLst>
                <a:ext uri="{FF2B5EF4-FFF2-40B4-BE49-F238E27FC236}">
                  <a16:creationId xmlns:a16="http://schemas.microsoft.com/office/drawing/2014/main" id="{18CA0DC0-355B-425B-A61B-D02C8BD92896}"/>
                </a:ext>
              </a:extLst>
            </p:cNvPr>
            <p:cNvGrpSpPr/>
            <p:nvPr/>
          </p:nvGrpSpPr>
          <p:grpSpPr>
            <a:xfrm>
              <a:off x="7583225" y="1696276"/>
              <a:ext cx="1898630" cy="1328434"/>
              <a:chOff x="5576249" y="1385688"/>
              <a:chExt cx="1282050" cy="897025"/>
            </a:xfrm>
          </p:grpSpPr>
          <p:sp>
            <p:nvSpPr>
              <p:cNvPr id="228" name="文本框 227">
                <a:extLst>
                  <a:ext uri="{FF2B5EF4-FFF2-40B4-BE49-F238E27FC236}">
                    <a16:creationId xmlns:a16="http://schemas.microsoft.com/office/drawing/2014/main" id="{10336E10-CAC3-4522-A07B-D689B49E87E8}"/>
                  </a:ext>
                </a:extLst>
              </p:cNvPr>
              <p:cNvSpPr txBox="1"/>
              <p:nvPr/>
            </p:nvSpPr>
            <p:spPr>
              <a:xfrm>
                <a:off x="5576249" y="1385688"/>
                <a:ext cx="1282050" cy="519565"/>
              </a:xfrm>
              <a:prstGeom prst="rect">
                <a:avLst/>
              </a:prstGeom>
              <a:noFill/>
            </p:spPr>
            <p:txBody>
              <a:bodyPr wrap="square" rtlCol="0" anchor="ctr">
                <a:spAutoFit/>
              </a:bodyPr>
              <a:lstStyle/>
              <a:p>
                <a:r>
                  <a:rPr lang="en-US" altLang="zh-CN" sz="4400" dirty="0">
                    <a:solidFill>
                      <a:schemeClr val="bg1"/>
                    </a:solidFill>
                    <a:latin typeface="华文细黑" panose="02010600040101010101" pitchFamily="2" charset="-122"/>
                    <a:ea typeface="华文细黑" panose="02010600040101010101" pitchFamily="2" charset="-122"/>
                  </a:rPr>
                  <a:t>52%</a:t>
                </a:r>
                <a:endParaRPr lang="zh-CN" altLang="en-US" sz="4400" dirty="0">
                  <a:solidFill>
                    <a:schemeClr val="bg1"/>
                  </a:solidFill>
                  <a:latin typeface="华文细黑" panose="02010600040101010101" pitchFamily="2" charset="-122"/>
                  <a:ea typeface="华文细黑" panose="02010600040101010101" pitchFamily="2" charset="-122"/>
                </a:endParaRPr>
              </a:p>
            </p:txBody>
          </p:sp>
          <p:cxnSp>
            <p:nvCxnSpPr>
              <p:cNvPr id="229" name="直接连接符 228">
                <a:extLst>
                  <a:ext uri="{FF2B5EF4-FFF2-40B4-BE49-F238E27FC236}">
                    <a16:creationId xmlns:a16="http://schemas.microsoft.com/office/drawing/2014/main" id="{B9BBF229-E6F5-45C0-9D61-0A1EE59B383D}"/>
                  </a:ext>
                </a:extLst>
              </p:cNvPr>
              <p:cNvCxnSpPr/>
              <p:nvPr/>
            </p:nvCxnSpPr>
            <p:spPr>
              <a:xfrm>
                <a:off x="5655786" y="1962696"/>
                <a:ext cx="951111" cy="0"/>
              </a:xfrm>
              <a:prstGeom prst="line">
                <a:avLst/>
              </a:prstGeom>
              <a:ln>
                <a:solidFill>
                  <a:srgbClr val="80D8A8"/>
                </a:solidFill>
                <a:prstDash val="sysDot"/>
              </a:ln>
            </p:spPr>
            <p:style>
              <a:lnRef idx="1">
                <a:schemeClr val="accent1"/>
              </a:lnRef>
              <a:fillRef idx="0">
                <a:schemeClr val="accent1"/>
              </a:fillRef>
              <a:effectRef idx="0">
                <a:schemeClr val="accent1"/>
              </a:effectRef>
              <a:fontRef idx="minor">
                <a:schemeClr val="tx1"/>
              </a:fontRef>
            </p:style>
          </p:cxnSp>
          <p:sp>
            <p:nvSpPr>
              <p:cNvPr id="230" name="文本框 229">
                <a:extLst>
                  <a:ext uri="{FF2B5EF4-FFF2-40B4-BE49-F238E27FC236}">
                    <a16:creationId xmlns:a16="http://schemas.microsoft.com/office/drawing/2014/main" id="{B051FFD2-6C22-4476-A5F2-F023EF61736D}"/>
                  </a:ext>
                </a:extLst>
              </p:cNvPr>
              <p:cNvSpPr txBox="1"/>
              <p:nvPr/>
            </p:nvSpPr>
            <p:spPr>
              <a:xfrm>
                <a:off x="5576249" y="2033322"/>
                <a:ext cx="1282050" cy="249391"/>
              </a:xfrm>
              <a:prstGeom prst="rect">
                <a:avLst/>
              </a:prstGeom>
              <a:noFill/>
            </p:spPr>
            <p:txBody>
              <a:bodyPr wrap="square" rtlCol="0" anchor="ctr">
                <a:spAutoFit/>
              </a:bodyPr>
              <a:lstStyle/>
              <a:p>
                <a:r>
                  <a:rPr lang="en-US" altLang="zh-CN" sz="1800" b="1" dirty="0">
                    <a:solidFill>
                      <a:schemeClr val="bg1"/>
                    </a:solidFill>
                    <a:latin typeface="微软雅黑" panose="020B0503020204020204" pitchFamily="34" charset="-122"/>
                    <a:ea typeface="微软雅黑" panose="020B0503020204020204" pitchFamily="34" charset="-122"/>
                  </a:rPr>
                  <a:t>From 2014 </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grpSp>
      </p:grpSp>
      <p:grpSp>
        <p:nvGrpSpPr>
          <p:cNvPr id="231" name="组合 230">
            <a:extLst>
              <a:ext uri="{FF2B5EF4-FFF2-40B4-BE49-F238E27FC236}">
                <a16:creationId xmlns:a16="http://schemas.microsoft.com/office/drawing/2014/main" id="{D30BF0BD-48B7-4D8F-8421-80A2CBF1254C}"/>
              </a:ext>
            </a:extLst>
          </p:cNvPr>
          <p:cNvGrpSpPr/>
          <p:nvPr/>
        </p:nvGrpSpPr>
        <p:grpSpPr>
          <a:xfrm>
            <a:off x="6807724" y="3450982"/>
            <a:ext cx="236318" cy="742800"/>
            <a:chOff x="2319652" y="1231704"/>
            <a:chExt cx="361995" cy="1137830"/>
          </a:xfrm>
          <a:solidFill>
            <a:schemeClr val="bg1"/>
          </a:solidFill>
        </p:grpSpPr>
        <p:sp>
          <p:nvSpPr>
            <p:cNvPr id="232" name="圆角矩形 310">
              <a:extLst>
                <a:ext uri="{FF2B5EF4-FFF2-40B4-BE49-F238E27FC236}">
                  <a16:creationId xmlns:a16="http://schemas.microsoft.com/office/drawing/2014/main" id="{CF1C74B5-7ECC-434C-9829-FBD6A717C30F}"/>
                </a:ext>
              </a:extLst>
            </p:cNvPr>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3" name="圆角矩形 311">
              <a:extLst>
                <a:ext uri="{FF2B5EF4-FFF2-40B4-BE49-F238E27FC236}">
                  <a16:creationId xmlns:a16="http://schemas.microsoft.com/office/drawing/2014/main" id="{886D7471-3627-4ABB-930B-6C50055CE83D}"/>
                </a:ext>
              </a:extLst>
            </p:cNvPr>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4" name="圆角矩形 312">
              <a:extLst>
                <a:ext uri="{FF2B5EF4-FFF2-40B4-BE49-F238E27FC236}">
                  <a16:creationId xmlns:a16="http://schemas.microsoft.com/office/drawing/2014/main" id="{B1FC2D5B-1731-42D5-B871-E5E8C3A3C076}"/>
                </a:ext>
              </a:extLst>
            </p:cNvPr>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5" name="组合 234">
              <a:extLst>
                <a:ext uri="{FF2B5EF4-FFF2-40B4-BE49-F238E27FC236}">
                  <a16:creationId xmlns:a16="http://schemas.microsoft.com/office/drawing/2014/main" id="{70BA181E-0BE9-46CC-9BC1-904FE4A56826}"/>
                </a:ext>
              </a:extLst>
            </p:cNvPr>
            <p:cNvGrpSpPr/>
            <p:nvPr/>
          </p:nvGrpSpPr>
          <p:grpSpPr>
            <a:xfrm>
              <a:off x="2373129" y="1784512"/>
              <a:ext cx="251524" cy="585022"/>
              <a:chOff x="2373129" y="1782336"/>
              <a:chExt cx="251524" cy="585022"/>
            </a:xfrm>
            <a:grpFill/>
          </p:grpSpPr>
          <p:sp>
            <p:nvSpPr>
              <p:cNvPr id="237" name="圆角矩形 315">
                <a:extLst>
                  <a:ext uri="{FF2B5EF4-FFF2-40B4-BE49-F238E27FC236}">
                    <a16:creationId xmlns:a16="http://schemas.microsoft.com/office/drawing/2014/main" id="{6B98A534-5949-4EAB-BE73-214B2FED96B8}"/>
                  </a:ext>
                </a:extLst>
              </p:cNvPr>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8" name="圆角矩形 316">
                <a:extLst>
                  <a:ext uri="{FF2B5EF4-FFF2-40B4-BE49-F238E27FC236}">
                    <a16:creationId xmlns:a16="http://schemas.microsoft.com/office/drawing/2014/main" id="{4466FF8C-B48E-4961-8352-7A17A5527CAF}"/>
                  </a:ext>
                </a:extLst>
              </p:cNvPr>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6" name="Freeform 17">
              <a:extLst>
                <a:ext uri="{FF2B5EF4-FFF2-40B4-BE49-F238E27FC236}">
                  <a16:creationId xmlns:a16="http://schemas.microsoft.com/office/drawing/2014/main" id="{35330B43-BA7B-4F52-890C-4F3BCEB0313D}"/>
                </a:ext>
              </a:extLst>
            </p:cNvPr>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239" name="组合 238">
            <a:extLst>
              <a:ext uri="{FF2B5EF4-FFF2-40B4-BE49-F238E27FC236}">
                <a16:creationId xmlns:a16="http://schemas.microsoft.com/office/drawing/2014/main" id="{B055FA5E-154B-448B-9D5E-64EF4FABF96E}"/>
              </a:ext>
            </a:extLst>
          </p:cNvPr>
          <p:cNvGrpSpPr/>
          <p:nvPr/>
        </p:nvGrpSpPr>
        <p:grpSpPr>
          <a:xfrm>
            <a:off x="7270929" y="3450982"/>
            <a:ext cx="236318" cy="742800"/>
            <a:chOff x="2319652" y="1231704"/>
            <a:chExt cx="361995" cy="1137830"/>
          </a:xfrm>
          <a:solidFill>
            <a:schemeClr val="bg1"/>
          </a:solidFill>
        </p:grpSpPr>
        <p:sp>
          <p:nvSpPr>
            <p:cNvPr id="240" name="圆角矩形 318">
              <a:extLst>
                <a:ext uri="{FF2B5EF4-FFF2-40B4-BE49-F238E27FC236}">
                  <a16:creationId xmlns:a16="http://schemas.microsoft.com/office/drawing/2014/main" id="{B1C93D2C-7B7D-477B-B370-79D6C8C971E9}"/>
                </a:ext>
              </a:extLst>
            </p:cNvPr>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1" name="圆角矩形 319">
              <a:extLst>
                <a:ext uri="{FF2B5EF4-FFF2-40B4-BE49-F238E27FC236}">
                  <a16:creationId xmlns:a16="http://schemas.microsoft.com/office/drawing/2014/main" id="{B802E07F-7A14-4FBB-88D3-E3B125714674}"/>
                </a:ext>
              </a:extLst>
            </p:cNvPr>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2" name="圆角矩形 320">
              <a:extLst>
                <a:ext uri="{FF2B5EF4-FFF2-40B4-BE49-F238E27FC236}">
                  <a16:creationId xmlns:a16="http://schemas.microsoft.com/office/drawing/2014/main" id="{9F1D2566-2C99-42BF-B693-A4EC47F0A278}"/>
                </a:ext>
              </a:extLst>
            </p:cNvPr>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3" name="组合 242">
              <a:extLst>
                <a:ext uri="{FF2B5EF4-FFF2-40B4-BE49-F238E27FC236}">
                  <a16:creationId xmlns:a16="http://schemas.microsoft.com/office/drawing/2014/main" id="{A6F4EB44-80FF-4CCB-9AC1-73BA294D5FD6}"/>
                </a:ext>
              </a:extLst>
            </p:cNvPr>
            <p:cNvGrpSpPr/>
            <p:nvPr/>
          </p:nvGrpSpPr>
          <p:grpSpPr>
            <a:xfrm>
              <a:off x="2373129" y="1784512"/>
              <a:ext cx="251524" cy="585022"/>
              <a:chOff x="2373129" y="1782336"/>
              <a:chExt cx="251524" cy="585022"/>
            </a:xfrm>
            <a:grpFill/>
          </p:grpSpPr>
          <p:sp>
            <p:nvSpPr>
              <p:cNvPr id="245" name="圆角矩形 323">
                <a:extLst>
                  <a:ext uri="{FF2B5EF4-FFF2-40B4-BE49-F238E27FC236}">
                    <a16:creationId xmlns:a16="http://schemas.microsoft.com/office/drawing/2014/main" id="{392E9307-4F4E-41CA-AF4A-9A44A0C61C03}"/>
                  </a:ext>
                </a:extLst>
              </p:cNvPr>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6" name="圆角矩形 324">
                <a:extLst>
                  <a:ext uri="{FF2B5EF4-FFF2-40B4-BE49-F238E27FC236}">
                    <a16:creationId xmlns:a16="http://schemas.microsoft.com/office/drawing/2014/main" id="{18B962A5-7EE7-4B45-B952-0EA2ED4CBB90}"/>
                  </a:ext>
                </a:extLst>
              </p:cNvPr>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4" name="Freeform 17">
              <a:extLst>
                <a:ext uri="{FF2B5EF4-FFF2-40B4-BE49-F238E27FC236}">
                  <a16:creationId xmlns:a16="http://schemas.microsoft.com/office/drawing/2014/main" id="{7406B07C-D681-4C5A-A157-965665F65D4D}"/>
                </a:ext>
              </a:extLst>
            </p:cNvPr>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247" name="组合 246">
            <a:extLst>
              <a:ext uri="{FF2B5EF4-FFF2-40B4-BE49-F238E27FC236}">
                <a16:creationId xmlns:a16="http://schemas.microsoft.com/office/drawing/2014/main" id="{6939F65C-2EC4-4A9C-B3F7-74055996181A}"/>
              </a:ext>
            </a:extLst>
          </p:cNvPr>
          <p:cNvGrpSpPr/>
          <p:nvPr/>
        </p:nvGrpSpPr>
        <p:grpSpPr>
          <a:xfrm>
            <a:off x="7734134" y="3450982"/>
            <a:ext cx="236318" cy="742800"/>
            <a:chOff x="2319652" y="1231704"/>
            <a:chExt cx="361995" cy="1137830"/>
          </a:xfrm>
          <a:solidFill>
            <a:schemeClr val="bg1"/>
          </a:solidFill>
        </p:grpSpPr>
        <p:sp>
          <p:nvSpPr>
            <p:cNvPr id="248" name="圆角矩形 326">
              <a:extLst>
                <a:ext uri="{FF2B5EF4-FFF2-40B4-BE49-F238E27FC236}">
                  <a16:creationId xmlns:a16="http://schemas.microsoft.com/office/drawing/2014/main" id="{20204017-C084-4ACD-869D-34B9686F2AFF}"/>
                </a:ext>
              </a:extLst>
            </p:cNvPr>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9" name="圆角矩形 327">
              <a:extLst>
                <a:ext uri="{FF2B5EF4-FFF2-40B4-BE49-F238E27FC236}">
                  <a16:creationId xmlns:a16="http://schemas.microsoft.com/office/drawing/2014/main" id="{B82B2957-EEC5-4D6C-BB64-7F40449C608A}"/>
                </a:ext>
              </a:extLst>
            </p:cNvPr>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0" name="圆角矩形 328">
              <a:extLst>
                <a:ext uri="{FF2B5EF4-FFF2-40B4-BE49-F238E27FC236}">
                  <a16:creationId xmlns:a16="http://schemas.microsoft.com/office/drawing/2014/main" id="{88F17DDD-E2DD-498F-881E-38F63DE35470}"/>
                </a:ext>
              </a:extLst>
            </p:cNvPr>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1" name="组合 250">
              <a:extLst>
                <a:ext uri="{FF2B5EF4-FFF2-40B4-BE49-F238E27FC236}">
                  <a16:creationId xmlns:a16="http://schemas.microsoft.com/office/drawing/2014/main" id="{DFDF7D31-B71C-4817-AC7F-168E10918FFC}"/>
                </a:ext>
              </a:extLst>
            </p:cNvPr>
            <p:cNvGrpSpPr/>
            <p:nvPr/>
          </p:nvGrpSpPr>
          <p:grpSpPr>
            <a:xfrm>
              <a:off x="2373129" y="1784512"/>
              <a:ext cx="251524" cy="585022"/>
              <a:chOff x="2373129" y="1782336"/>
              <a:chExt cx="251524" cy="585022"/>
            </a:xfrm>
            <a:grpFill/>
          </p:grpSpPr>
          <p:sp>
            <p:nvSpPr>
              <p:cNvPr id="253" name="圆角矩形 331">
                <a:extLst>
                  <a:ext uri="{FF2B5EF4-FFF2-40B4-BE49-F238E27FC236}">
                    <a16:creationId xmlns:a16="http://schemas.microsoft.com/office/drawing/2014/main" id="{198D7F6C-492A-4B49-A8E1-77CD86EC2342}"/>
                  </a:ext>
                </a:extLst>
              </p:cNvPr>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4" name="圆角矩形 332">
                <a:extLst>
                  <a:ext uri="{FF2B5EF4-FFF2-40B4-BE49-F238E27FC236}">
                    <a16:creationId xmlns:a16="http://schemas.microsoft.com/office/drawing/2014/main" id="{D8EBBEC4-9079-46DD-B535-D81DACB2FE48}"/>
                  </a:ext>
                </a:extLst>
              </p:cNvPr>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2" name="Freeform 17">
              <a:extLst>
                <a:ext uri="{FF2B5EF4-FFF2-40B4-BE49-F238E27FC236}">
                  <a16:creationId xmlns:a16="http://schemas.microsoft.com/office/drawing/2014/main" id="{966C7093-0D55-4269-B189-52DA92D77FD4}"/>
                </a:ext>
              </a:extLst>
            </p:cNvPr>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255" name="组合 254">
            <a:extLst>
              <a:ext uri="{FF2B5EF4-FFF2-40B4-BE49-F238E27FC236}">
                <a16:creationId xmlns:a16="http://schemas.microsoft.com/office/drawing/2014/main" id="{73CDF889-0596-4674-B271-8DA5DC4A583C}"/>
              </a:ext>
            </a:extLst>
          </p:cNvPr>
          <p:cNvGrpSpPr/>
          <p:nvPr/>
        </p:nvGrpSpPr>
        <p:grpSpPr>
          <a:xfrm>
            <a:off x="8197338" y="3450982"/>
            <a:ext cx="236318" cy="742800"/>
            <a:chOff x="2319652" y="1231704"/>
            <a:chExt cx="361995" cy="1137830"/>
          </a:xfrm>
          <a:solidFill>
            <a:schemeClr val="bg1"/>
          </a:solidFill>
        </p:grpSpPr>
        <p:sp>
          <p:nvSpPr>
            <p:cNvPr id="256" name="圆角矩形 334">
              <a:extLst>
                <a:ext uri="{FF2B5EF4-FFF2-40B4-BE49-F238E27FC236}">
                  <a16:creationId xmlns:a16="http://schemas.microsoft.com/office/drawing/2014/main" id="{E5F577A2-CE34-4F30-AB6E-F961E02941E2}"/>
                </a:ext>
              </a:extLst>
            </p:cNvPr>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7" name="圆角矩形 335">
              <a:extLst>
                <a:ext uri="{FF2B5EF4-FFF2-40B4-BE49-F238E27FC236}">
                  <a16:creationId xmlns:a16="http://schemas.microsoft.com/office/drawing/2014/main" id="{3DF6B558-C149-40B2-879F-15441BCB0FE6}"/>
                </a:ext>
              </a:extLst>
            </p:cNvPr>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8" name="圆角矩形 336">
              <a:extLst>
                <a:ext uri="{FF2B5EF4-FFF2-40B4-BE49-F238E27FC236}">
                  <a16:creationId xmlns:a16="http://schemas.microsoft.com/office/drawing/2014/main" id="{CB907332-92F9-43C0-8A5C-5B8C906D5AD6}"/>
                </a:ext>
              </a:extLst>
            </p:cNvPr>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9" name="组合 258">
              <a:extLst>
                <a:ext uri="{FF2B5EF4-FFF2-40B4-BE49-F238E27FC236}">
                  <a16:creationId xmlns:a16="http://schemas.microsoft.com/office/drawing/2014/main" id="{79B5AB78-EA51-472C-95E2-3820EEDDFA4C}"/>
                </a:ext>
              </a:extLst>
            </p:cNvPr>
            <p:cNvGrpSpPr/>
            <p:nvPr/>
          </p:nvGrpSpPr>
          <p:grpSpPr>
            <a:xfrm>
              <a:off x="2373129" y="1784512"/>
              <a:ext cx="251524" cy="585022"/>
              <a:chOff x="2373129" y="1782336"/>
              <a:chExt cx="251524" cy="585022"/>
            </a:xfrm>
            <a:grpFill/>
          </p:grpSpPr>
          <p:sp>
            <p:nvSpPr>
              <p:cNvPr id="261" name="圆角矩形 339">
                <a:extLst>
                  <a:ext uri="{FF2B5EF4-FFF2-40B4-BE49-F238E27FC236}">
                    <a16:creationId xmlns:a16="http://schemas.microsoft.com/office/drawing/2014/main" id="{86D6D7BF-8E90-4850-8D6E-7DC3AB5A613F}"/>
                  </a:ext>
                </a:extLst>
              </p:cNvPr>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2" name="圆角矩形 340">
                <a:extLst>
                  <a:ext uri="{FF2B5EF4-FFF2-40B4-BE49-F238E27FC236}">
                    <a16:creationId xmlns:a16="http://schemas.microsoft.com/office/drawing/2014/main" id="{BBDAEC85-E04E-432F-B8EA-2AB47B4CBD08}"/>
                  </a:ext>
                </a:extLst>
              </p:cNvPr>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0" name="Freeform 17">
              <a:extLst>
                <a:ext uri="{FF2B5EF4-FFF2-40B4-BE49-F238E27FC236}">
                  <a16:creationId xmlns:a16="http://schemas.microsoft.com/office/drawing/2014/main" id="{4CCC760E-7BF4-4D6B-9253-652F029ECF8F}"/>
                </a:ext>
              </a:extLst>
            </p:cNvPr>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263" name="组合 262">
            <a:extLst>
              <a:ext uri="{FF2B5EF4-FFF2-40B4-BE49-F238E27FC236}">
                <a16:creationId xmlns:a16="http://schemas.microsoft.com/office/drawing/2014/main" id="{B3D68DC1-B137-4090-A5A3-BA6D1F6272A9}"/>
              </a:ext>
            </a:extLst>
          </p:cNvPr>
          <p:cNvGrpSpPr/>
          <p:nvPr/>
        </p:nvGrpSpPr>
        <p:grpSpPr>
          <a:xfrm>
            <a:off x="8660543" y="3450982"/>
            <a:ext cx="236318" cy="742800"/>
            <a:chOff x="2319652" y="1231704"/>
            <a:chExt cx="361995" cy="1137830"/>
          </a:xfrm>
          <a:solidFill>
            <a:schemeClr val="bg1"/>
          </a:solidFill>
        </p:grpSpPr>
        <p:sp>
          <p:nvSpPr>
            <p:cNvPr id="264" name="圆角矩形 342">
              <a:extLst>
                <a:ext uri="{FF2B5EF4-FFF2-40B4-BE49-F238E27FC236}">
                  <a16:creationId xmlns:a16="http://schemas.microsoft.com/office/drawing/2014/main" id="{444A8452-557D-4013-A357-BA91122C0ECB}"/>
                </a:ext>
              </a:extLst>
            </p:cNvPr>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5" name="圆角矩形 343">
              <a:extLst>
                <a:ext uri="{FF2B5EF4-FFF2-40B4-BE49-F238E27FC236}">
                  <a16:creationId xmlns:a16="http://schemas.microsoft.com/office/drawing/2014/main" id="{B3417463-CFA7-4752-B174-AADD9DC5E140}"/>
                </a:ext>
              </a:extLst>
            </p:cNvPr>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6" name="圆角矩形 344">
              <a:extLst>
                <a:ext uri="{FF2B5EF4-FFF2-40B4-BE49-F238E27FC236}">
                  <a16:creationId xmlns:a16="http://schemas.microsoft.com/office/drawing/2014/main" id="{80D04BAF-3D90-4F7D-B62B-828A20257863}"/>
                </a:ext>
              </a:extLst>
            </p:cNvPr>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7" name="组合 266">
              <a:extLst>
                <a:ext uri="{FF2B5EF4-FFF2-40B4-BE49-F238E27FC236}">
                  <a16:creationId xmlns:a16="http://schemas.microsoft.com/office/drawing/2014/main" id="{F39D72B7-93F3-4C9F-94DB-25A4042A3AAB}"/>
                </a:ext>
              </a:extLst>
            </p:cNvPr>
            <p:cNvGrpSpPr/>
            <p:nvPr/>
          </p:nvGrpSpPr>
          <p:grpSpPr>
            <a:xfrm>
              <a:off x="2373129" y="1784512"/>
              <a:ext cx="251524" cy="585022"/>
              <a:chOff x="2373129" y="1782336"/>
              <a:chExt cx="251524" cy="585022"/>
            </a:xfrm>
            <a:grpFill/>
          </p:grpSpPr>
          <p:sp>
            <p:nvSpPr>
              <p:cNvPr id="269" name="圆角矩形 347">
                <a:extLst>
                  <a:ext uri="{FF2B5EF4-FFF2-40B4-BE49-F238E27FC236}">
                    <a16:creationId xmlns:a16="http://schemas.microsoft.com/office/drawing/2014/main" id="{37A0556E-4320-4724-A288-C11E24498216}"/>
                  </a:ext>
                </a:extLst>
              </p:cNvPr>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0" name="圆角矩形 348">
                <a:extLst>
                  <a:ext uri="{FF2B5EF4-FFF2-40B4-BE49-F238E27FC236}">
                    <a16:creationId xmlns:a16="http://schemas.microsoft.com/office/drawing/2014/main" id="{FF486BB1-D198-4D21-AF8A-380DB023C009}"/>
                  </a:ext>
                </a:extLst>
              </p:cNvPr>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8" name="Freeform 17">
              <a:extLst>
                <a:ext uri="{FF2B5EF4-FFF2-40B4-BE49-F238E27FC236}">
                  <a16:creationId xmlns:a16="http://schemas.microsoft.com/office/drawing/2014/main" id="{232DFAA1-A6B1-4108-B4B2-932D55B1381C}"/>
                </a:ext>
              </a:extLst>
            </p:cNvPr>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271" name="组合 270">
            <a:extLst>
              <a:ext uri="{FF2B5EF4-FFF2-40B4-BE49-F238E27FC236}">
                <a16:creationId xmlns:a16="http://schemas.microsoft.com/office/drawing/2014/main" id="{06B8DEDD-218D-4C37-A60C-3D43D16FC546}"/>
              </a:ext>
            </a:extLst>
          </p:cNvPr>
          <p:cNvGrpSpPr/>
          <p:nvPr/>
        </p:nvGrpSpPr>
        <p:grpSpPr>
          <a:xfrm>
            <a:off x="9123748" y="3450982"/>
            <a:ext cx="236318" cy="742800"/>
            <a:chOff x="2319652" y="1231704"/>
            <a:chExt cx="361995" cy="1137830"/>
          </a:xfrm>
          <a:solidFill>
            <a:schemeClr val="bg1"/>
          </a:solidFill>
        </p:grpSpPr>
        <p:sp>
          <p:nvSpPr>
            <p:cNvPr id="272" name="圆角矩形 350">
              <a:extLst>
                <a:ext uri="{FF2B5EF4-FFF2-40B4-BE49-F238E27FC236}">
                  <a16:creationId xmlns:a16="http://schemas.microsoft.com/office/drawing/2014/main" id="{AEC1E479-3145-47E4-B4B1-74C6DD775526}"/>
                </a:ext>
              </a:extLst>
            </p:cNvPr>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3" name="圆角矩形 351">
              <a:extLst>
                <a:ext uri="{FF2B5EF4-FFF2-40B4-BE49-F238E27FC236}">
                  <a16:creationId xmlns:a16="http://schemas.microsoft.com/office/drawing/2014/main" id="{519834B4-1C6C-4004-A697-7FCF328C250C}"/>
                </a:ext>
              </a:extLst>
            </p:cNvPr>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4" name="圆角矩形 352">
              <a:extLst>
                <a:ext uri="{FF2B5EF4-FFF2-40B4-BE49-F238E27FC236}">
                  <a16:creationId xmlns:a16="http://schemas.microsoft.com/office/drawing/2014/main" id="{FC079C6A-3C92-4524-A197-6847C4436DC4}"/>
                </a:ext>
              </a:extLst>
            </p:cNvPr>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5" name="组合 274">
              <a:extLst>
                <a:ext uri="{FF2B5EF4-FFF2-40B4-BE49-F238E27FC236}">
                  <a16:creationId xmlns:a16="http://schemas.microsoft.com/office/drawing/2014/main" id="{42A8A958-16D9-43BC-AE85-27733922B4E5}"/>
                </a:ext>
              </a:extLst>
            </p:cNvPr>
            <p:cNvGrpSpPr/>
            <p:nvPr/>
          </p:nvGrpSpPr>
          <p:grpSpPr>
            <a:xfrm>
              <a:off x="2373129" y="1784512"/>
              <a:ext cx="251524" cy="585022"/>
              <a:chOff x="2373129" y="1782336"/>
              <a:chExt cx="251524" cy="585022"/>
            </a:xfrm>
            <a:grpFill/>
          </p:grpSpPr>
          <p:sp>
            <p:nvSpPr>
              <p:cNvPr id="277" name="圆角矩形 355">
                <a:extLst>
                  <a:ext uri="{FF2B5EF4-FFF2-40B4-BE49-F238E27FC236}">
                    <a16:creationId xmlns:a16="http://schemas.microsoft.com/office/drawing/2014/main" id="{96E29920-815D-4F9A-884C-707DFE499BBE}"/>
                  </a:ext>
                </a:extLst>
              </p:cNvPr>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8" name="圆角矩形 356">
                <a:extLst>
                  <a:ext uri="{FF2B5EF4-FFF2-40B4-BE49-F238E27FC236}">
                    <a16:creationId xmlns:a16="http://schemas.microsoft.com/office/drawing/2014/main" id="{28529027-F8E9-40ED-97FC-06DC8D723A5B}"/>
                  </a:ext>
                </a:extLst>
              </p:cNvPr>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6" name="Freeform 17">
              <a:extLst>
                <a:ext uri="{FF2B5EF4-FFF2-40B4-BE49-F238E27FC236}">
                  <a16:creationId xmlns:a16="http://schemas.microsoft.com/office/drawing/2014/main" id="{39EE9DFA-EEBB-4F33-9C7C-6D23EE3B65B5}"/>
                </a:ext>
              </a:extLst>
            </p:cNvPr>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279" name="组合 278">
            <a:extLst>
              <a:ext uri="{FF2B5EF4-FFF2-40B4-BE49-F238E27FC236}">
                <a16:creationId xmlns:a16="http://schemas.microsoft.com/office/drawing/2014/main" id="{CCBE0A7A-5645-4E56-90DD-0CD64E249BF0}"/>
              </a:ext>
            </a:extLst>
          </p:cNvPr>
          <p:cNvGrpSpPr/>
          <p:nvPr/>
        </p:nvGrpSpPr>
        <p:grpSpPr>
          <a:xfrm>
            <a:off x="9586952" y="3450982"/>
            <a:ext cx="236318" cy="742800"/>
            <a:chOff x="2319652" y="1231704"/>
            <a:chExt cx="361995" cy="1137830"/>
          </a:xfrm>
          <a:solidFill>
            <a:schemeClr val="bg1"/>
          </a:solidFill>
        </p:grpSpPr>
        <p:sp>
          <p:nvSpPr>
            <p:cNvPr id="280" name="圆角矩形 358">
              <a:extLst>
                <a:ext uri="{FF2B5EF4-FFF2-40B4-BE49-F238E27FC236}">
                  <a16:creationId xmlns:a16="http://schemas.microsoft.com/office/drawing/2014/main" id="{04AC045A-E24F-470B-B64B-AA02380F717E}"/>
                </a:ext>
              </a:extLst>
            </p:cNvPr>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1" name="圆角矩形 359">
              <a:extLst>
                <a:ext uri="{FF2B5EF4-FFF2-40B4-BE49-F238E27FC236}">
                  <a16:creationId xmlns:a16="http://schemas.microsoft.com/office/drawing/2014/main" id="{0EA0B206-FACB-414C-91A6-FF4D6FEB53B8}"/>
                </a:ext>
              </a:extLst>
            </p:cNvPr>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2" name="圆角矩形 360">
              <a:extLst>
                <a:ext uri="{FF2B5EF4-FFF2-40B4-BE49-F238E27FC236}">
                  <a16:creationId xmlns:a16="http://schemas.microsoft.com/office/drawing/2014/main" id="{C1D06E8E-71D4-4997-B0C4-8BFCC8BAA299}"/>
                </a:ext>
              </a:extLst>
            </p:cNvPr>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3" name="组合 282">
              <a:extLst>
                <a:ext uri="{FF2B5EF4-FFF2-40B4-BE49-F238E27FC236}">
                  <a16:creationId xmlns:a16="http://schemas.microsoft.com/office/drawing/2014/main" id="{045CB386-F208-40BD-82B4-DFD62FB43171}"/>
                </a:ext>
              </a:extLst>
            </p:cNvPr>
            <p:cNvGrpSpPr/>
            <p:nvPr/>
          </p:nvGrpSpPr>
          <p:grpSpPr>
            <a:xfrm>
              <a:off x="2373129" y="1784512"/>
              <a:ext cx="251524" cy="585022"/>
              <a:chOff x="2373129" y="1782336"/>
              <a:chExt cx="251524" cy="585022"/>
            </a:xfrm>
            <a:grpFill/>
          </p:grpSpPr>
          <p:sp>
            <p:nvSpPr>
              <p:cNvPr id="285" name="圆角矩形 363">
                <a:extLst>
                  <a:ext uri="{FF2B5EF4-FFF2-40B4-BE49-F238E27FC236}">
                    <a16:creationId xmlns:a16="http://schemas.microsoft.com/office/drawing/2014/main" id="{0557C9D5-B313-465B-945C-C88DD9CAD41F}"/>
                  </a:ext>
                </a:extLst>
              </p:cNvPr>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6" name="圆角矩形 364">
                <a:extLst>
                  <a:ext uri="{FF2B5EF4-FFF2-40B4-BE49-F238E27FC236}">
                    <a16:creationId xmlns:a16="http://schemas.microsoft.com/office/drawing/2014/main" id="{9D930ADD-99CE-41A2-814E-67BCF46B4DC2}"/>
                  </a:ext>
                </a:extLst>
              </p:cNvPr>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4" name="Freeform 17">
              <a:extLst>
                <a:ext uri="{FF2B5EF4-FFF2-40B4-BE49-F238E27FC236}">
                  <a16:creationId xmlns:a16="http://schemas.microsoft.com/office/drawing/2014/main" id="{FC0E2C99-CBC9-494D-A3E5-8DE4B35A2F31}"/>
                </a:ext>
              </a:extLst>
            </p:cNvPr>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287" name="组合 286">
            <a:extLst>
              <a:ext uri="{FF2B5EF4-FFF2-40B4-BE49-F238E27FC236}">
                <a16:creationId xmlns:a16="http://schemas.microsoft.com/office/drawing/2014/main" id="{EEFDACD5-98AE-4034-B9CB-6043DDF2A2F0}"/>
              </a:ext>
            </a:extLst>
          </p:cNvPr>
          <p:cNvGrpSpPr/>
          <p:nvPr/>
        </p:nvGrpSpPr>
        <p:grpSpPr>
          <a:xfrm>
            <a:off x="10050157" y="3450982"/>
            <a:ext cx="236318" cy="742800"/>
            <a:chOff x="2319652" y="1231704"/>
            <a:chExt cx="361995" cy="1137830"/>
          </a:xfrm>
          <a:solidFill>
            <a:schemeClr val="bg1"/>
          </a:solidFill>
        </p:grpSpPr>
        <p:sp>
          <p:nvSpPr>
            <p:cNvPr id="288" name="圆角矩形 366">
              <a:extLst>
                <a:ext uri="{FF2B5EF4-FFF2-40B4-BE49-F238E27FC236}">
                  <a16:creationId xmlns:a16="http://schemas.microsoft.com/office/drawing/2014/main" id="{347EEADF-B234-4C72-AA41-AC8A3200EF13}"/>
                </a:ext>
              </a:extLst>
            </p:cNvPr>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9" name="圆角矩形 367">
              <a:extLst>
                <a:ext uri="{FF2B5EF4-FFF2-40B4-BE49-F238E27FC236}">
                  <a16:creationId xmlns:a16="http://schemas.microsoft.com/office/drawing/2014/main" id="{A22F3B12-007A-485C-858F-9C9E44CEB46A}"/>
                </a:ext>
              </a:extLst>
            </p:cNvPr>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0" name="圆角矩形 368">
              <a:extLst>
                <a:ext uri="{FF2B5EF4-FFF2-40B4-BE49-F238E27FC236}">
                  <a16:creationId xmlns:a16="http://schemas.microsoft.com/office/drawing/2014/main" id="{2F6CDF1F-D7BF-46C7-8FF9-98876B57E5F0}"/>
                </a:ext>
              </a:extLst>
            </p:cNvPr>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91" name="组合 290">
              <a:extLst>
                <a:ext uri="{FF2B5EF4-FFF2-40B4-BE49-F238E27FC236}">
                  <a16:creationId xmlns:a16="http://schemas.microsoft.com/office/drawing/2014/main" id="{AEB5BFF5-207C-4FE3-B93E-09E4FD25E227}"/>
                </a:ext>
              </a:extLst>
            </p:cNvPr>
            <p:cNvGrpSpPr/>
            <p:nvPr/>
          </p:nvGrpSpPr>
          <p:grpSpPr>
            <a:xfrm>
              <a:off x="2373129" y="1784512"/>
              <a:ext cx="251524" cy="585022"/>
              <a:chOff x="2373129" y="1782336"/>
              <a:chExt cx="251524" cy="585022"/>
            </a:xfrm>
            <a:grpFill/>
          </p:grpSpPr>
          <p:sp>
            <p:nvSpPr>
              <p:cNvPr id="293" name="圆角矩形 371">
                <a:extLst>
                  <a:ext uri="{FF2B5EF4-FFF2-40B4-BE49-F238E27FC236}">
                    <a16:creationId xmlns:a16="http://schemas.microsoft.com/office/drawing/2014/main" id="{916226A7-7FD8-4F5D-9EC6-08AB3FF856C7}"/>
                  </a:ext>
                </a:extLst>
              </p:cNvPr>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4" name="圆角矩形 372">
                <a:extLst>
                  <a:ext uri="{FF2B5EF4-FFF2-40B4-BE49-F238E27FC236}">
                    <a16:creationId xmlns:a16="http://schemas.microsoft.com/office/drawing/2014/main" id="{6D6D30D7-F54C-429C-9B2C-4D24B68D05D5}"/>
                  </a:ext>
                </a:extLst>
              </p:cNvPr>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2" name="Freeform 17">
              <a:extLst>
                <a:ext uri="{FF2B5EF4-FFF2-40B4-BE49-F238E27FC236}">
                  <a16:creationId xmlns:a16="http://schemas.microsoft.com/office/drawing/2014/main" id="{E994FD09-1FE3-48C9-AD9F-957617DBA07F}"/>
                </a:ext>
              </a:extLst>
            </p:cNvPr>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295" name="组合 294">
            <a:extLst>
              <a:ext uri="{FF2B5EF4-FFF2-40B4-BE49-F238E27FC236}">
                <a16:creationId xmlns:a16="http://schemas.microsoft.com/office/drawing/2014/main" id="{EAC983C4-698C-4EA5-8147-1712E60DCFF2}"/>
              </a:ext>
            </a:extLst>
          </p:cNvPr>
          <p:cNvGrpSpPr/>
          <p:nvPr/>
        </p:nvGrpSpPr>
        <p:grpSpPr>
          <a:xfrm>
            <a:off x="10513362" y="3450982"/>
            <a:ext cx="236318" cy="742800"/>
            <a:chOff x="2319652" y="1231704"/>
            <a:chExt cx="361995" cy="1137830"/>
          </a:xfrm>
          <a:solidFill>
            <a:schemeClr val="bg1"/>
          </a:solidFill>
        </p:grpSpPr>
        <p:sp>
          <p:nvSpPr>
            <p:cNvPr id="296" name="圆角矩形 374">
              <a:extLst>
                <a:ext uri="{FF2B5EF4-FFF2-40B4-BE49-F238E27FC236}">
                  <a16:creationId xmlns:a16="http://schemas.microsoft.com/office/drawing/2014/main" id="{C80C0FE0-B0B8-46F9-9905-62301386EDEC}"/>
                </a:ext>
              </a:extLst>
            </p:cNvPr>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7" name="圆角矩形 375">
              <a:extLst>
                <a:ext uri="{FF2B5EF4-FFF2-40B4-BE49-F238E27FC236}">
                  <a16:creationId xmlns:a16="http://schemas.microsoft.com/office/drawing/2014/main" id="{F6C4F76B-35CB-4A23-AE4A-D1D23CA0F955}"/>
                </a:ext>
              </a:extLst>
            </p:cNvPr>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8" name="圆角矩形 376">
              <a:extLst>
                <a:ext uri="{FF2B5EF4-FFF2-40B4-BE49-F238E27FC236}">
                  <a16:creationId xmlns:a16="http://schemas.microsoft.com/office/drawing/2014/main" id="{E8CBC9FC-0C2A-4584-BA45-4D7EFBF6E016}"/>
                </a:ext>
              </a:extLst>
            </p:cNvPr>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99" name="组合 298">
              <a:extLst>
                <a:ext uri="{FF2B5EF4-FFF2-40B4-BE49-F238E27FC236}">
                  <a16:creationId xmlns:a16="http://schemas.microsoft.com/office/drawing/2014/main" id="{D6E6AD52-59B8-41FA-8E30-BCC00100E809}"/>
                </a:ext>
              </a:extLst>
            </p:cNvPr>
            <p:cNvGrpSpPr/>
            <p:nvPr/>
          </p:nvGrpSpPr>
          <p:grpSpPr>
            <a:xfrm>
              <a:off x="2373129" y="1784512"/>
              <a:ext cx="251524" cy="585022"/>
              <a:chOff x="2373129" y="1782336"/>
              <a:chExt cx="251524" cy="585022"/>
            </a:xfrm>
            <a:grpFill/>
          </p:grpSpPr>
          <p:sp>
            <p:nvSpPr>
              <p:cNvPr id="301" name="圆角矩形 379">
                <a:extLst>
                  <a:ext uri="{FF2B5EF4-FFF2-40B4-BE49-F238E27FC236}">
                    <a16:creationId xmlns:a16="http://schemas.microsoft.com/office/drawing/2014/main" id="{F674E244-2C51-4ABB-A501-C5FC8AE8FCDD}"/>
                  </a:ext>
                </a:extLst>
              </p:cNvPr>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2" name="圆角矩形 380">
                <a:extLst>
                  <a:ext uri="{FF2B5EF4-FFF2-40B4-BE49-F238E27FC236}">
                    <a16:creationId xmlns:a16="http://schemas.microsoft.com/office/drawing/2014/main" id="{291EA7A2-39E2-41DC-A8D2-10E919312052}"/>
                  </a:ext>
                </a:extLst>
              </p:cNvPr>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0" name="Freeform 17">
              <a:extLst>
                <a:ext uri="{FF2B5EF4-FFF2-40B4-BE49-F238E27FC236}">
                  <a16:creationId xmlns:a16="http://schemas.microsoft.com/office/drawing/2014/main" id="{19A41F46-43F8-4A89-BC04-A97964FBC8F3}"/>
                </a:ext>
              </a:extLst>
            </p:cNvPr>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303" name="组合 302">
            <a:extLst>
              <a:ext uri="{FF2B5EF4-FFF2-40B4-BE49-F238E27FC236}">
                <a16:creationId xmlns:a16="http://schemas.microsoft.com/office/drawing/2014/main" id="{C81699A4-6CC0-4DBF-B789-D2EF4624A530}"/>
              </a:ext>
            </a:extLst>
          </p:cNvPr>
          <p:cNvGrpSpPr/>
          <p:nvPr/>
        </p:nvGrpSpPr>
        <p:grpSpPr>
          <a:xfrm>
            <a:off x="10976572" y="3450982"/>
            <a:ext cx="236318" cy="742800"/>
            <a:chOff x="2319652" y="1231704"/>
            <a:chExt cx="361995" cy="1137830"/>
          </a:xfrm>
          <a:solidFill>
            <a:schemeClr val="bg1"/>
          </a:solidFill>
        </p:grpSpPr>
        <p:sp>
          <p:nvSpPr>
            <p:cNvPr id="304" name="圆角矩形 382">
              <a:extLst>
                <a:ext uri="{FF2B5EF4-FFF2-40B4-BE49-F238E27FC236}">
                  <a16:creationId xmlns:a16="http://schemas.microsoft.com/office/drawing/2014/main" id="{861CEBF3-8EF3-4F78-A548-F0852E2F7CCB}"/>
                </a:ext>
              </a:extLst>
            </p:cNvPr>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5" name="圆角矩形 383">
              <a:extLst>
                <a:ext uri="{FF2B5EF4-FFF2-40B4-BE49-F238E27FC236}">
                  <a16:creationId xmlns:a16="http://schemas.microsoft.com/office/drawing/2014/main" id="{592B561E-99E7-4A48-AB3B-A14EC0B8405F}"/>
                </a:ext>
              </a:extLst>
            </p:cNvPr>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6" name="圆角矩形 384">
              <a:extLst>
                <a:ext uri="{FF2B5EF4-FFF2-40B4-BE49-F238E27FC236}">
                  <a16:creationId xmlns:a16="http://schemas.microsoft.com/office/drawing/2014/main" id="{53076B12-07F6-4C4F-8240-7FCA1FD18404}"/>
                </a:ext>
              </a:extLst>
            </p:cNvPr>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7" name="组合 306">
              <a:extLst>
                <a:ext uri="{FF2B5EF4-FFF2-40B4-BE49-F238E27FC236}">
                  <a16:creationId xmlns:a16="http://schemas.microsoft.com/office/drawing/2014/main" id="{6FD31734-3456-42C1-A932-B1C2B938D915}"/>
                </a:ext>
              </a:extLst>
            </p:cNvPr>
            <p:cNvGrpSpPr/>
            <p:nvPr/>
          </p:nvGrpSpPr>
          <p:grpSpPr>
            <a:xfrm>
              <a:off x="2373129" y="1784512"/>
              <a:ext cx="251524" cy="585022"/>
              <a:chOff x="2373129" y="1782336"/>
              <a:chExt cx="251524" cy="585022"/>
            </a:xfrm>
            <a:grpFill/>
          </p:grpSpPr>
          <p:sp>
            <p:nvSpPr>
              <p:cNvPr id="309" name="圆角矩形 387">
                <a:extLst>
                  <a:ext uri="{FF2B5EF4-FFF2-40B4-BE49-F238E27FC236}">
                    <a16:creationId xmlns:a16="http://schemas.microsoft.com/office/drawing/2014/main" id="{5E986A79-A6C0-4A29-BF0B-3CC1C69BAC00}"/>
                  </a:ext>
                </a:extLst>
              </p:cNvPr>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0" name="圆角矩形 388">
                <a:extLst>
                  <a:ext uri="{FF2B5EF4-FFF2-40B4-BE49-F238E27FC236}">
                    <a16:creationId xmlns:a16="http://schemas.microsoft.com/office/drawing/2014/main" id="{C86022B4-73B7-4ACA-8622-9BA1AD0E489A}"/>
                  </a:ext>
                </a:extLst>
              </p:cNvPr>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8" name="Freeform 17">
              <a:extLst>
                <a:ext uri="{FF2B5EF4-FFF2-40B4-BE49-F238E27FC236}">
                  <a16:creationId xmlns:a16="http://schemas.microsoft.com/office/drawing/2014/main" id="{39D4D5D5-45BB-4E3D-AB57-D6AEABF0C255}"/>
                </a:ext>
              </a:extLst>
            </p:cNvPr>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311" name="组合 310">
            <a:extLst>
              <a:ext uri="{FF2B5EF4-FFF2-40B4-BE49-F238E27FC236}">
                <a16:creationId xmlns:a16="http://schemas.microsoft.com/office/drawing/2014/main" id="{02CE924B-21A7-41F7-9657-8DFC7B004D80}"/>
              </a:ext>
            </a:extLst>
          </p:cNvPr>
          <p:cNvGrpSpPr/>
          <p:nvPr/>
        </p:nvGrpSpPr>
        <p:grpSpPr>
          <a:xfrm>
            <a:off x="6807724" y="4424763"/>
            <a:ext cx="236318" cy="742800"/>
            <a:chOff x="2319652" y="1231704"/>
            <a:chExt cx="361995" cy="1137830"/>
          </a:xfrm>
          <a:solidFill>
            <a:schemeClr val="bg1"/>
          </a:solidFill>
        </p:grpSpPr>
        <p:sp>
          <p:nvSpPr>
            <p:cNvPr id="312" name="圆角矩形 390">
              <a:extLst>
                <a:ext uri="{FF2B5EF4-FFF2-40B4-BE49-F238E27FC236}">
                  <a16:creationId xmlns:a16="http://schemas.microsoft.com/office/drawing/2014/main" id="{ADEB83FD-C013-44AC-9074-6F5A01F36B28}"/>
                </a:ext>
              </a:extLst>
            </p:cNvPr>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3" name="圆角矩形 391">
              <a:extLst>
                <a:ext uri="{FF2B5EF4-FFF2-40B4-BE49-F238E27FC236}">
                  <a16:creationId xmlns:a16="http://schemas.microsoft.com/office/drawing/2014/main" id="{AB2C18C4-6F93-404C-872E-42C74ECD0934}"/>
                </a:ext>
              </a:extLst>
            </p:cNvPr>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4" name="圆角矩形 392">
              <a:extLst>
                <a:ext uri="{FF2B5EF4-FFF2-40B4-BE49-F238E27FC236}">
                  <a16:creationId xmlns:a16="http://schemas.microsoft.com/office/drawing/2014/main" id="{E8B7DCC2-436C-4A88-B773-1FB96C3127AA}"/>
                </a:ext>
              </a:extLst>
            </p:cNvPr>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5" name="组合 314">
              <a:extLst>
                <a:ext uri="{FF2B5EF4-FFF2-40B4-BE49-F238E27FC236}">
                  <a16:creationId xmlns:a16="http://schemas.microsoft.com/office/drawing/2014/main" id="{1E53A011-E583-427B-BBE3-61A776466CB7}"/>
                </a:ext>
              </a:extLst>
            </p:cNvPr>
            <p:cNvGrpSpPr/>
            <p:nvPr/>
          </p:nvGrpSpPr>
          <p:grpSpPr>
            <a:xfrm>
              <a:off x="2373129" y="1784512"/>
              <a:ext cx="251524" cy="585022"/>
              <a:chOff x="2373129" y="1782336"/>
              <a:chExt cx="251524" cy="585022"/>
            </a:xfrm>
            <a:grpFill/>
          </p:grpSpPr>
          <p:sp>
            <p:nvSpPr>
              <p:cNvPr id="317" name="圆角矩形 395">
                <a:extLst>
                  <a:ext uri="{FF2B5EF4-FFF2-40B4-BE49-F238E27FC236}">
                    <a16:creationId xmlns:a16="http://schemas.microsoft.com/office/drawing/2014/main" id="{58919B20-DB7C-4BC6-A1F2-4296DB07815F}"/>
                  </a:ext>
                </a:extLst>
              </p:cNvPr>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8" name="圆角矩形 396">
                <a:extLst>
                  <a:ext uri="{FF2B5EF4-FFF2-40B4-BE49-F238E27FC236}">
                    <a16:creationId xmlns:a16="http://schemas.microsoft.com/office/drawing/2014/main" id="{F83FAF23-1921-4B7C-BBFC-61FE1A0E147D}"/>
                  </a:ext>
                </a:extLst>
              </p:cNvPr>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6" name="Freeform 17">
              <a:extLst>
                <a:ext uri="{FF2B5EF4-FFF2-40B4-BE49-F238E27FC236}">
                  <a16:creationId xmlns:a16="http://schemas.microsoft.com/office/drawing/2014/main" id="{BECB9ECD-64AB-4BC2-AAF4-E62904FD6B4C}"/>
                </a:ext>
              </a:extLst>
            </p:cNvPr>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319" name="组合 318">
            <a:extLst>
              <a:ext uri="{FF2B5EF4-FFF2-40B4-BE49-F238E27FC236}">
                <a16:creationId xmlns:a16="http://schemas.microsoft.com/office/drawing/2014/main" id="{06E7049C-56D5-43A5-ADA7-A6D044A2F234}"/>
              </a:ext>
            </a:extLst>
          </p:cNvPr>
          <p:cNvGrpSpPr/>
          <p:nvPr/>
        </p:nvGrpSpPr>
        <p:grpSpPr>
          <a:xfrm>
            <a:off x="7270929" y="4424763"/>
            <a:ext cx="236318" cy="742800"/>
            <a:chOff x="2319652" y="1231704"/>
            <a:chExt cx="361995" cy="1137830"/>
          </a:xfrm>
          <a:solidFill>
            <a:schemeClr val="bg1"/>
          </a:solidFill>
        </p:grpSpPr>
        <p:sp>
          <p:nvSpPr>
            <p:cNvPr id="320" name="圆角矩形 398">
              <a:extLst>
                <a:ext uri="{FF2B5EF4-FFF2-40B4-BE49-F238E27FC236}">
                  <a16:creationId xmlns:a16="http://schemas.microsoft.com/office/drawing/2014/main" id="{C241C465-4DE1-4767-B364-048B67F14213}"/>
                </a:ext>
              </a:extLst>
            </p:cNvPr>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1" name="圆角矩形 399">
              <a:extLst>
                <a:ext uri="{FF2B5EF4-FFF2-40B4-BE49-F238E27FC236}">
                  <a16:creationId xmlns:a16="http://schemas.microsoft.com/office/drawing/2014/main" id="{2BACCEAB-FB4B-4CBB-8123-478C9AB3A57B}"/>
                </a:ext>
              </a:extLst>
            </p:cNvPr>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2" name="圆角矩形 400">
              <a:extLst>
                <a:ext uri="{FF2B5EF4-FFF2-40B4-BE49-F238E27FC236}">
                  <a16:creationId xmlns:a16="http://schemas.microsoft.com/office/drawing/2014/main" id="{F210B56D-5645-4156-A648-80A51977957E}"/>
                </a:ext>
              </a:extLst>
            </p:cNvPr>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3" name="组合 322">
              <a:extLst>
                <a:ext uri="{FF2B5EF4-FFF2-40B4-BE49-F238E27FC236}">
                  <a16:creationId xmlns:a16="http://schemas.microsoft.com/office/drawing/2014/main" id="{6298C9F5-7A98-436D-9B70-94DAA0A4E969}"/>
                </a:ext>
              </a:extLst>
            </p:cNvPr>
            <p:cNvGrpSpPr/>
            <p:nvPr/>
          </p:nvGrpSpPr>
          <p:grpSpPr>
            <a:xfrm>
              <a:off x="2373129" y="1784512"/>
              <a:ext cx="251524" cy="585022"/>
              <a:chOff x="2373129" y="1782336"/>
              <a:chExt cx="251524" cy="585022"/>
            </a:xfrm>
            <a:grpFill/>
          </p:grpSpPr>
          <p:sp>
            <p:nvSpPr>
              <p:cNvPr id="325" name="圆角矩形 403">
                <a:extLst>
                  <a:ext uri="{FF2B5EF4-FFF2-40B4-BE49-F238E27FC236}">
                    <a16:creationId xmlns:a16="http://schemas.microsoft.com/office/drawing/2014/main" id="{7F9CF1CB-4B5B-4012-ADA5-3C24C7A43CEB}"/>
                  </a:ext>
                </a:extLst>
              </p:cNvPr>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6" name="圆角矩形 404">
                <a:extLst>
                  <a:ext uri="{FF2B5EF4-FFF2-40B4-BE49-F238E27FC236}">
                    <a16:creationId xmlns:a16="http://schemas.microsoft.com/office/drawing/2014/main" id="{CEFAB187-4467-48A8-B1CB-8B20E7B10035}"/>
                  </a:ext>
                </a:extLst>
              </p:cNvPr>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24" name="Freeform 17">
              <a:extLst>
                <a:ext uri="{FF2B5EF4-FFF2-40B4-BE49-F238E27FC236}">
                  <a16:creationId xmlns:a16="http://schemas.microsoft.com/office/drawing/2014/main" id="{C6411D49-FB6D-41B9-B4E3-34FAEC284047}"/>
                </a:ext>
              </a:extLst>
            </p:cNvPr>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327" name="组合 326">
            <a:extLst>
              <a:ext uri="{FF2B5EF4-FFF2-40B4-BE49-F238E27FC236}">
                <a16:creationId xmlns:a16="http://schemas.microsoft.com/office/drawing/2014/main" id="{BAF2E380-0162-47D8-BCAE-9B6C5B02538D}"/>
              </a:ext>
            </a:extLst>
          </p:cNvPr>
          <p:cNvGrpSpPr/>
          <p:nvPr/>
        </p:nvGrpSpPr>
        <p:grpSpPr>
          <a:xfrm>
            <a:off x="7734134" y="4424763"/>
            <a:ext cx="236318" cy="742800"/>
            <a:chOff x="2319652" y="1231704"/>
            <a:chExt cx="361995" cy="1137830"/>
          </a:xfrm>
          <a:solidFill>
            <a:schemeClr val="bg1"/>
          </a:solidFill>
        </p:grpSpPr>
        <p:sp>
          <p:nvSpPr>
            <p:cNvPr id="328" name="圆角矩形 406">
              <a:extLst>
                <a:ext uri="{FF2B5EF4-FFF2-40B4-BE49-F238E27FC236}">
                  <a16:creationId xmlns:a16="http://schemas.microsoft.com/office/drawing/2014/main" id="{5E27F33E-486B-4CCC-A5EE-7358444A04CB}"/>
                </a:ext>
              </a:extLst>
            </p:cNvPr>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9" name="圆角矩形 407">
              <a:extLst>
                <a:ext uri="{FF2B5EF4-FFF2-40B4-BE49-F238E27FC236}">
                  <a16:creationId xmlns:a16="http://schemas.microsoft.com/office/drawing/2014/main" id="{CC98396F-3C1A-4506-8754-FC93A1E38698}"/>
                </a:ext>
              </a:extLst>
            </p:cNvPr>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0" name="圆角矩形 408">
              <a:extLst>
                <a:ext uri="{FF2B5EF4-FFF2-40B4-BE49-F238E27FC236}">
                  <a16:creationId xmlns:a16="http://schemas.microsoft.com/office/drawing/2014/main" id="{0C512583-EB3F-4EDA-81B0-6BEEBF7A2F93}"/>
                </a:ext>
              </a:extLst>
            </p:cNvPr>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1" name="组合 330">
              <a:extLst>
                <a:ext uri="{FF2B5EF4-FFF2-40B4-BE49-F238E27FC236}">
                  <a16:creationId xmlns:a16="http://schemas.microsoft.com/office/drawing/2014/main" id="{73B58560-3B7A-4A56-AA75-EBAA56141030}"/>
                </a:ext>
              </a:extLst>
            </p:cNvPr>
            <p:cNvGrpSpPr/>
            <p:nvPr/>
          </p:nvGrpSpPr>
          <p:grpSpPr>
            <a:xfrm>
              <a:off x="2373129" y="1784512"/>
              <a:ext cx="251524" cy="585022"/>
              <a:chOff x="2373129" y="1782336"/>
              <a:chExt cx="251524" cy="585022"/>
            </a:xfrm>
            <a:grpFill/>
          </p:grpSpPr>
          <p:sp>
            <p:nvSpPr>
              <p:cNvPr id="333" name="圆角矩形 411">
                <a:extLst>
                  <a:ext uri="{FF2B5EF4-FFF2-40B4-BE49-F238E27FC236}">
                    <a16:creationId xmlns:a16="http://schemas.microsoft.com/office/drawing/2014/main" id="{7175C4EA-C2ED-4513-9AAC-54822A250062}"/>
                  </a:ext>
                </a:extLst>
              </p:cNvPr>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4" name="圆角矩形 412">
                <a:extLst>
                  <a:ext uri="{FF2B5EF4-FFF2-40B4-BE49-F238E27FC236}">
                    <a16:creationId xmlns:a16="http://schemas.microsoft.com/office/drawing/2014/main" id="{FC04750E-769A-476B-B991-BBD4007AE18D}"/>
                  </a:ext>
                </a:extLst>
              </p:cNvPr>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2" name="Freeform 17">
              <a:extLst>
                <a:ext uri="{FF2B5EF4-FFF2-40B4-BE49-F238E27FC236}">
                  <a16:creationId xmlns:a16="http://schemas.microsoft.com/office/drawing/2014/main" id="{BB8F0B57-8E9B-4B9B-AB89-B14621CC6AAF}"/>
                </a:ext>
              </a:extLst>
            </p:cNvPr>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335" name="组合 334">
            <a:extLst>
              <a:ext uri="{FF2B5EF4-FFF2-40B4-BE49-F238E27FC236}">
                <a16:creationId xmlns:a16="http://schemas.microsoft.com/office/drawing/2014/main" id="{383640B3-7EB6-42BA-A093-73FBFB14EC82}"/>
              </a:ext>
            </a:extLst>
          </p:cNvPr>
          <p:cNvGrpSpPr/>
          <p:nvPr/>
        </p:nvGrpSpPr>
        <p:grpSpPr>
          <a:xfrm>
            <a:off x="8197338" y="4424763"/>
            <a:ext cx="236318" cy="742800"/>
            <a:chOff x="2319652" y="1231704"/>
            <a:chExt cx="361995" cy="1137830"/>
          </a:xfrm>
          <a:solidFill>
            <a:schemeClr val="bg1">
              <a:lumMod val="85000"/>
            </a:schemeClr>
          </a:solidFill>
        </p:grpSpPr>
        <p:sp>
          <p:nvSpPr>
            <p:cNvPr id="336" name="圆角矩形 414">
              <a:extLst>
                <a:ext uri="{FF2B5EF4-FFF2-40B4-BE49-F238E27FC236}">
                  <a16:creationId xmlns:a16="http://schemas.microsoft.com/office/drawing/2014/main" id="{D4BCA113-C385-4019-8EDB-706C8DFA0206}"/>
                </a:ext>
              </a:extLst>
            </p:cNvPr>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7" name="圆角矩形 415">
              <a:extLst>
                <a:ext uri="{FF2B5EF4-FFF2-40B4-BE49-F238E27FC236}">
                  <a16:creationId xmlns:a16="http://schemas.microsoft.com/office/drawing/2014/main" id="{411D050F-C46A-4199-BE77-7D52736D2B70}"/>
                </a:ext>
              </a:extLst>
            </p:cNvPr>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8" name="圆角矩形 416">
              <a:extLst>
                <a:ext uri="{FF2B5EF4-FFF2-40B4-BE49-F238E27FC236}">
                  <a16:creationId xmlns:a16="http://schemas.microsoft.com/office/drawing/2014/main" id="{81976069-4DFD-4626-88F1-1EDAC3F98526}"/>
                </a:ext>
              </a:extLst>
            </p:cNvPr>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9" name="组合 338">
              <a:extLst>
                <a:ext uri="{FF2B5EF4-FFF2-40B4-BE49-F238E27FC236}">
                  <a16:creationId xmlns:a16="http://schemas.microsoft.com/office/drawing/2014/main" id="{514A2919-FB98-4A4F-A62F-BDF928255C76}"/>
                </a:ext>
              </a:extLst>
            </p:cNvPr>
            <p:cNvGrpSpPr/>
            <p:nvPr/>
          </p:nvGrpSpPr>
          <p:grpSpPr>
            <a:xfrm>
              <a:off x="2373129" y="1784512"/>
              <a:ext cx="251524" cy="585022"/>
              <a:chOff x="2373129" y="1782336"/>
              <a:chExt cx="251524" cy="585022"/>
            </a:xfrm>
            <a:grpFill/>
          </p:grpSpPr>
          <p:sp>
            <p:nvSpPr>
              <p:cNvPr id="341" name="圆角矩形 419">
                <a:extLst>
                  <a:ext uri="{FF2B5EF4-FFF2-40B4-BE49-F238E27FC236}">
                    <a16:creationId xmlns:a16="http://schemas.microsoft.com/office/drawing/2014/main" id="{0F945454-DA42-4A6A-9064-74B55D6D48E4}"/>
                  </a:ext>
                </a:extLst>
              </p:cNvPr>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2" name="圆角矩形 420">
                <a:extLst>
                  <a:ext uri="{FF2B5EF4-FFF2-40B4-BE49-F238E27FC236}">
                    <a16:creationId xmlns:a16="http://schemas.microsoft.com/office/drawing/2014/main" id="{3C59BE36-9797-4359-8F33-135EF94151CB}"/>
                  </a:ext>
                </a:extLst>
              </p:cNvPr>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0" name="Freeform 17">
              <a:extLst>
                <a:ext uri="{FF2B5EF4-FFF2-40B4-BE49-F238E27FC236}">
                  <a16:creationId xmlns:a16="http://schemas.microsoft.com/office/drawing/2014/main" id="{0DE9A175-6D45-4435-84B1-9199EED06D89}"/>
                </a:ext>
              </a:extLst>
            </p:cNvPr>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343" name="组合 342">
            <a:extLst>
              <a:ext uri="{FF2B5EF4-FFF2-40B4-BE49-F238E27FC236}">
                <a16:creationId xmlns:a16="http://schemas.microsoft.com/office/drawing/2014/main" id="{3222B547-700B-4003-9AF6-56E7F89FD695}"/>
              </a:ext>
            </a:extLst>
          </p:cNvPr>
          <p:cNvGrpSpPr/>
          <p:nvPr/>
        </p:nvGrpSpPr>
        <p:grpSpPr>
          <a:xfrm>
            <a:off x="8660543" y="4424763"/>
            <a:ext cx="236318" cy="742800"/>
            <a:chOff x="2319652" y="1231704"/>
            <a:chExt cx="361995" cy="1137830"/>
          </a:xfrm>
          <a:solidFill>
            <a:schemeClr val="bg1">
              <a:lumMod val="85000"/>
            </a:schemeClr>
          </a:solidFill>
        </p:grpSpPr>
        <p:sp>
          <p:nvSpPr>
            <p:cNvPr id="344" name="圆角矩形 422">
              <a:extLst>
                <a:ext uri="{FF2B5EF4-FFF2-40B4-BE49-F238E27FC236}">
                  <a16:creationId xmlns:a16="http://schemas.microsoft.com/office/drawing/2014/main" id="{AEE5261B-5AF2-4C03-918E-1F1FB34F1767}"/>
                </a:ext>
              </a:extLst>
            </p:cNvPr>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5" name="圆角矩形 423">
              <a:extLst>
                <a:ext uri="{FF2B5EF4-FFF2-40B4-BE49-F238E27FC236}">
                  <a16:creationId xmlns:a16="http://schemas.microsoft.com/office/drawing/2014/main" id="{208764CF-BC1A-4DB3-B7A9-3D5516A031C7}"/>
                </a:ext>
              </a:extLst>
            </p:cNvPr>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6" name="圆角矩形 424">
              <a:extLst>
                <a:ext uri="{FF2B5EF4-FFF2-40B4-BE49-F238E27FC236}">
                  <a16:creationId xmlns:a16="http://schemas.microsoft.com/office/drawing/2014/main" id="{8CF09D61-AE3D-4C8A-A926-93629E148912}"/>
                </a:ext>
              </a:extLst>
            </p:cNvPr>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7" name="组合 346">
              <a:extLst>
                <a:ext uri="{FF2B5EF4-FFF2-40B4-BE49-F238E27FC236}">
                  <a16:creationId xmlns:a16="http://schemas.microsoft.com/office/drawing/2014/main" id="{C8E8B2B9-C67A-47A1-945B-08A33A103785}"/>
                </a:ext>
              </a:extLst>
            </p:cNvPr>
            <p:cNvGrpSpPr/>
            <p:nvPr/>
          </p:nvGrpSpPr>
          <p:grpSpPr>
            <a:xfrm>
              <a:off x="2373129" y="1784512"/>
              <a:ext cx="251524" cy="585022"/>
              <a:chOff x="2373129" y="1782336"/>
              <a:chExt cx="251524" cy="585022"/>
            </a:xfrm>
            <a:grpFill/>
          </p:grpSpPr>
          <p:sp>
            <p:nvSpPr>
              <p:cNvPr id="349" name="圆角矩形 427">
                <a:extLst>
                  <a:ext uri="{FF2B5EF4-FFF2-40B4-BE49-F238E27FC236}">
                    <a16:creationId xmlns:a16="http://schemas.microsoft.com/office/drawing/2014/main" id="{81A7A2D9-57C4-45FF-8822-75BA6FC05092}"/>
                  </a:ext>
                </a:extLst>
              </p:cNvPr>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0" name="圆角矩形 428">
                <a:extLst>
                  <a:ext uri="{FF2B5EF4-FFF2-40B4-BE49-F238E27FC236}">
                    <a16:creationId xmlns:a16="http://schemas.microsoft.com/office/drawing/2014/main" id="{2D4988C0-A920-4811-A9F7-4CCC368BA6F6}"/>
                  </a:ext>
                </a:extLst>
              </p:cNvPr>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8" name="Freeform 17">
              <a:extLst>
                <a:ext uri="{FF2B5EF4-FFF2-40B4-BE49-F238E27FC236}">
                  <a16:creationId xmlns:a16="http://schemas.microsoft.com/office/drawing/2014/main" id="{7EF3FCDF-0FE7-4000-9DD1-C60A7796A885}"/>
                </a:ext>
              </a:extLst>
            </p:cNvPr>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351" name="组合 350">
            <a:extLst>
              <a:ext uri="{FF2B5EF4-FFF2-40B4-BE49-F238E27FC236}">
                <a16:creationId xmlns:a16="http://schemas.microsoft.com/office/drawing/2014/main" id="{6057D6FF-629E-4BE7-92AC-4607CA0BA5A0}"/>
              </a:ext>
            </a:extLst>
          </p:cNvPr>
          <p:cNvGrpSpPr/>
          <p:nvPr/>
        </p:nvGrpSpPr>
        <p:grpSpPr>
          <a:xfrm>
            <a:off x="9123748" y="4424763"/>
            <a:ext cx="236318" cy="742800"/>
            <a:chOff x="2319652" y="1231704"/>
            <a:chExt cx="361995" cy="1137830"/>
          </a:xfrm>
          <a:solidFill>
            <a:schemeClr val="bg1">
              <a:lumMod val="85000"/>
            </a:schemeClr>
          </a:solidFill>
        </p:grpSpPr>
        <p:sp>
          <p:nvSpPr>
            <p:cNvPr id="352" name="圆角矩形 430">
              <a:extLst>
                <a:ext uri="{FF2B5EF4-FFF2-40B4-BE49-F238E27FC236}">
                  <a16:creationId xmlns:a16="http://schemas.microsoft.com/office/drawing/2014/main" id="{DD216C01-EAA1-4BE5-BD02-146A494EB7AD}"/>
                </a:ext>
              </a:extLst>
            </p:cNvPr>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3" name="圆角矩形 431">
              <a:extLst>
                <a:ext uri="{FF2B5EF4-FFF2-40B4-BE49-F238E27FC236}">
                  <a16:creationId xmlns:a16="http://schemas.microsoft.com/office/drawing/2014/main" id="{0CCD1160-00E3-4EC6-93CA-A0F2E3CE64A1}"/>
                </a:ext>
              </a:extLst>
            </p:cNvPr>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4" name="圆角矩形 432">
              <a:extLst>
                <a:ext uri="{FF2B5EF4-FFF2-40B4-BE49-F238E27FC236}">
                  <a16:creationId xmlns:a16="http://schemas.microsoft.com/office/drawing/2014/main" id="{F3CFD030-343F-4A27-B7FF-993130D90F09}"/>
                </a:ext>
              </a:extLst>
            </p:cNvPr>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5" name="组合 354">
              <a:extLst>
                <a:ext uri="{FF2B5EF4-FFF2-40B4-BE49-F238E27FC236}">
                  <a16:creationId xmlns:a16="http://schemas.microsoft.com/office/drawing/2014/main" id="{10190D7E-1C8E-445A-8B90-0A26208FF777}"/>
                </a:ext>
              </a:extLst>
            </p:cNvPr>
            <p:cNvGrpSpPr/>
            <p:nvPr/>
          </p:nvGrpSpPr>
          <p:grpSpPr>
            <a:xfrm>
              <a:off x="2373129" y="1784512"/>
              <a:ext cx="251524" cy="585022"/>
              <a:chOff x="2373129" y="1782336"/>
              <a:chExt cx="251524" cy="585022"/>
            </a:xfrm>
            <a:grpFill/>
          </p:grpSpPr>
          <p:sp>
            <p:nvSpPr>
              <p:cNvPr id="357" name="圆角矩形 435">
                <a:extLst>
                  <a:ext uri="{FF2B5EF4-FFF2-40B4-BE49-F238E27FC236}">
                    <a16:creationId xmlns:a16="http://schemas.microsoft.com/office/drawing/2014/main" id="{56630D1B-42E4-46B3-AA03-9F8A9A955FF7}"/>
                  </a:ext>
                </a:extLst>
              </p:cNvPr>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8" name="圆角矩形 436">
                <a:extLst>
                  <a:ext uri="{FF2B5EF4-FFF2-40B4-BE49-F238E27FC236}">
                    <a16:creationId xmlns:a16="http://schemas.microsoft.com/office/drawing/2014/main" id="{5107A63E-A834-43D4-8E0F-E8E9D2B51F46}"/>
                  </a:ext>
                </a:extLst>
              </p:cNvPr>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6" name="Freeform 17">
              <a:extLst>
                <a:ext uri="{FF2B5EF4-FFF2-40B4-BE49-F238E27FC236}">
                  <a16:creationId xmlns:a16="http://schemas.microsoft.com/office/drawing/2014/main" id="{FAE84C8F-56A4-45F0-AD87-30236D72EC0B}"/>
                </a:ext>
              </a:extLst>
            </p:cNvPr>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359" name="组合 358">
            <a:extLst>
              <a:ext uri="{FF2B5EF4-FFF2-40B4-BE49-F238E27FC236}">
                <a16:creationId xmlns:a16="http://schemas.microsoft.com/office/drawing/2014/main" id="{9ECA06F7-61FC-44C9-A249-092A84442018}"/>
              </a:ext>
            </a:extLst>
          </p:cNvPr>
          <p:cNvGrpSpPr/>
          <p:nvPr/>
        </p:nvGrpSpPr>
        <p:grpSpPr>
          <a:xfrm>
            <a:off x="9586952" y="4424763"/>
            <a:ext cx="236318" cy="742800"/>
            <a:chOff x="2319652" y="1231704"/>
            <a:chExt cx="361995" cy="1137830"/>
          </a:xfrm>
          <a:solidFill>
            <a:schemeClr val="bg1">
              <a:lumMod val="85000"/>
            </a:schemeClr>
          </a:solidFill>
        </p:grpSpPr>
        <p:sp>
          <p:nvSpPr>
            <p:cNvPr id="360" name="圆角矩形 438">
              <a:extLst>
                <a:ext uri="{FF2B5EF4-FFF2-40B4-BE49-F238E27FC236}">
                  <a16:creationId xmlns:a16="http://schemas.microsoft.com/office/drawing/2014/main" id="{B3FE2723-C0D3-4AEF-A8DA-2310C315CAE1}"/>
                </a:ext>
              </a:extLst>
            </p:cNvPr>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1" name="圆角矩形 439">
              <a:extLst>
                <a:ext uri="{FF2B5EF4-FFF2-40B4-BE49-F238E27FC236}">
                  <a16:creationId xmlns:a16="http://schemas.microsoft.com/office/drawing/2014/main" id="{C7D35308-50EF-4781-896C-CF1F4F03B051}"/>
                </a:ext>
              </a:extLst>
            </p:cNvPr>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2" name="圆角矩形 440">
              <a:extLst>
                <a:ext uri="{FF2B5EF4-FFF2-40B4-BE49-F238E27FC236}">
                  <a16:creationId xmlns:a16="http://schemas.microsoft.com/office/drawing/2014/main" id="{D5BFBD11-96F7-4D18-AA3A-D7AC3DA9FF5B}"/>
                </a:ext>
              </a:extLst>
            </p:cNvPr>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3" name="组合 362">
              <a:extLst>
                <a:ext uri="{FF2B5EF4-FFF2-40B4-BE49-F238E27FC236}">
                  <a16:creationId xmlns:a16="http://schemas.microsoft.com/office/drawing/2014/main" id="{1755BFDE-4EA9-45BD-A18A-AA5CAB02A78B}"/>
                </a:ext>
              </a:extLst>
            </p:cNvPr>
            <p:cNvGrpSpPr/>
            <p:nvPr/>
          </p:nvGrpSpPr>
          <p:grpSpPr>
            <a:xfrm>
              <a:off x="2373129" y="1784512"/>
              <a:ext cx="251524" cy="585022"/>
              <a:chOff x="2373129" y="1782336"/>
              <a:chExt cx="251524" cy="585022"/>
            </a:xfrm>
            <a:grpFill/>
          </p:grpSpPr>
          <p:sp>
            <p:nvSpPr>
              <p:cNvPr id="365" name="圆角矩形 443">
                <a:extLst>
                  <a:ext uri="{FF2B5EF4-FFF2-40B4-BE49-F238E27FC236}">
                    <a16:creationId xmlns:a16="http://schemas.microsoft.com/office/drawing/2014/main" id="{CA6B9398-9871-4183-BCE8-2257525EACF8}"/>
                  </a:ext>
                </a:extLst>
              </p:cNvPr>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6" name="圆角矩形 444">
                <a:extLst>
                  <a:ext uri="{FF2B5EF4-FFF2-40B4-BE49-F238E27FC236}">
                    <a16:creationId xmlns:a16="http://schemas.microsoft.com/office/drawing/2014/main" id="{E3639E45-3DC1-43A2-B8B9-7288DEC67C34}"/>
                  </a:ext>
                </a:extLst>
              </p:cNvPr>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4" name="Freeform 17">
              <a:extLst>
                <a:ext uri="{FF2B5EF4-FFF2-40B4-BE49-F238E27FC236}">
                  <a16:creationId xmlns:a16="http://schemas.microsoft.com/office/drawing/2014/main" id="{6AF6029E-F8CC-4C95-963A-49A22A564DB2}"/>
                </a:ext>
              </a:extLst>
            </p:cNvPr>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367" name="组合 366">
            <a:extLst>
              <a:ext uri="{FF2B5EF4-FFF2-40B4-BE49-F238E27FC236}">
                <a16:creationId xmlns:a16="http://schemas.microsoft.com/office/drawing/2014/main" id="{20911199-4DCE-48BC-893F-4FF655AD69B8}"/>
              </a:ext>
            </a:extLst>
          </p:cNvPr>
          <p:cNvGrpSpPr/>
          <p:nvPr/>
        </p:nvGrpSpPr>
        <p:grpSpPr>
          <a:xfrm>
            <a:off x="10050157" y="4424763"/>
            <a:ext cx="236318" cy="742800"/>
            <a:chOff x="2319652" y="1231704"/>
            <a:chExt cx="361995" cy="1137830"/>
          </a:xfrm>
          <a:solidFill>
            <a:schemeClr val="bg1">
              <a:lumMod val="85000"/>
            </a:schemeClr>
          </a:solidFill>
        </p:grpSpPr>
        <p:sp>
          <p:nvSpPr>
            <p:cNvPr id="368" name="圆角矩形 446">
              <a:extLst>
                <a:ext uri="{FF2B5EF4-FFF2-40B4-BE49-F238E27FC236}">
                  <a16:creationId xmlns:a16="http://schemas.microsoft.com/office/drawing/2014/main" id="{DBCBE72C-CD18-4585-B94E-E4737D07D0AC}"/>
                </a:ext>
              </a:extLst>
            </p:cNvPr>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9" name="圆角矩形 447">
              <a:extLst>
                <a:ext uri="{FF2B5EF4-FFF2-40B4-BE49-F238E27FC236}">
                  <a16:creationId xmlns:a16="http://schemas.microsoft.com/office/drawing/2014/main" id="{0A1430A2-7692-4A0F-8A48-E9287BFCE9E4}"/>
                </a:ext>
              </a:extLst>
            </p:cNvPr>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0" name="圆角矩形 448">
              <a:extLst>
                <a:ext uri="{FF2B5EF4-FFF2-40B4-BE49-F238E27FC236}">
                  <a16:creationId xmlns:a16="http://schemas.microsoft.com/office/drawing/2014/main" id="{15139CFD-1D00-42E7-B250-142A56423C2A}"/>
                </a:ext>
              </a:extLst>
            </p:cNvPr>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1" name="组合 370">
              <a:extLst>
                <a:ext uri="{FF2B5EF4-FFF2-40B4-BE49-F238E27FC236}">
                  <a16:creationId xmlns:a16="http://schemas.microsoft.com/office/drawing/2014/main" id="{0E02461A-401E-48F4-BBAF-445BC504A80B}"/>
                </a:ext>
              </a:extLst>
            </p:cNvPr>
            <p:cNvGrpSpPr/>
            <p:nvPr/>
          </p:nvGrpSpPr>
          <p:grpSpPr>
            <a:xfrm>
              <a:off x="2373129" y="1784512"/>
              <a:ext cx="251524" cy="585022"/>
              <a:chOff x="2373129" y="1782336"/>
              <a:chExt cx="251524" cy="585022"/>
            </a:xfrm>
            <a:grpFill/>
          </p:grpSpPr>
          <p:sp>
            <p:nvSpPr>
              <p:cNvPr id="373" name="圆角矩形 451">
                <a:extLst>
                  <a:ext uri="{FF2B5EF4-FFF2-40B4-BE49-F238E27FC236}">
                    <a16:creationId xmlns:a16="http://schemas.microsoft.com/office/drawing/2014/main" id="{0849600F-CA8E-417A-90E9-F5F3E033A8E4}"/>
                  </a:ext>
                </a:extLst>
              </p:cNvPr>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4" name="圆角矩形 452">
                <a:extLst>
                  <a:ext uri="{FF2B5EF4-FFF2-40B4-BE49-F238E27FC236}">
                    <a16:creationId xmlns:a16="http://schemas.microsoft.com/office/drawing/2014/main" id="{83EA5AD3-80C4-4826-8D63-825EA46E7CC2}"/>
                  </a:ext>
                </a:extLst>
              </p:cNvPr>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2" name="Freeform 17">
              <a:extLst>
                <a:ext uri="{FF2B5EF4-FFF2-40B4-BE49-F238E27FC236}">
                  <a16:creationId xmlns:a16="http://schemas.microsoft.com/office/drawing/2014/main" id="{805896F4-D067-4A28-8C1E-B6A435D9C123}"/>
                </a:ext>
              </a:extLst>
            </p:cNvPr>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375" name="组合 374">
            <a:extLst>
              <a:ext uri="{FF2B5EF4-FFF2-40B4-BE49-F238E27FC236}">
                <a16:creationId xmlns:a16="http://schemas.microsoft.com/office/drawing/2014/main" id="{5A149BCB-B32F-4158-A4D7-CA78DF641ECE}"/>
              </a:ext>
            </a:extLst>
          </p:cNvPr>
          <p:cNvGrpSpPr/>
          <p:nvPr/>
        </p:nvGrpSpPr>
        <p:grpSpPr>
          <a:xfrm>
            <a:off x="10513362" y="4424763"/>
            <a:ext cx="236318" cy="742800"/>
            <a:chOff x="2319652" y="1231704"/>
            <a:chExt cx="361995" cy="1137830"/>
          </a:xfrm>
          <a:solidFill>
            <a:schemeClr val="bg1">
              <a:lumMod val="85000"/>
            </a:schemeClr>
          </a:solidFill>
        </p:grpSpPr>
        <p:sp>
          <p:nvSpPr>
            <p:cNvPr id="376" name="圆角矩形 454">
              <a:extLst>
                <a:ext uri="{FF2B5EF4-FFF2-40B4-BE49-F238E27FC236}">
                  <a16:creationId xmlns:a16="http://schemas.microsoft.com/office/drawing/2014/main" id="{0458C7A8-5A49-4C96-BDA0-FD6B0774A0D5}"/>
                </a:ext>
              </a:extLst>
            </p:cNvPr>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7" name="圆角矩形 455">
              <a:extLst>
                <a:ext uri="{FF2B5EF4-FFF2-40B4-BE49-F238E27FC236}">
                  <a16:creationId xmlns:a16="http://schemas.microsoft.com/office/drawing/2014/main" id="{6C12DCBA-93FF-41C2-B73B-25590A34BFF9}"/>
                </a:ext>
              </a:extLst>
            </p:cNvPr>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8" name="圆角矩形 456">
              <a:extLst>
                <a:ext uri="{FF2B5EF4-FFF2-40B4-BE49-F238E27FC236}">
                  <a16:creationId xmlns:a16="http://schemas.microsoft.com/office/drawing/2014/main" id="{EB712BF6-5B4E-4DB2-81EF-031D01A0945C}"/>
                </a:ext>
              </a:extLst>
            </p:cNvPr>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9" name="组合 378">
              <a:extLst>
                <a:ext uri="{FF2B5EF4-FFF2-40B4-BE49-F238E27FC236}">
                  <a16:creationId xmlns:a16="http://schemas.microsoft.com/office/drawing/2014/main" id="{B8C58B80-1B6A-458C-8294-1759518FD7C5}"/>
                </a:ext>
              </a:extLst>
            </p:cNvPr>
            <p:cNvGrpSpPr/>
            <p:nvPr/>
          </p:nvGrpSpPr>
          <p:grpSpPr>
            <a:xfrm>
              <a:off x="2373129" y="1784512"/>
              <a:ext cx="251524" cy="585022"/>
              <a:chOff x="2373129" y="1782336"/>
              <a:chExt cx="251524" cy="585022"/>
            </a:xfrm>
            <a:grpFill/>
          </p:grpSpPr>
          <p:sp>
            <p:nvSpPr>
              <p:cNvPr id="381" name="圆角矩形 459">
                <a:extLst>
                  <a:ext uri="{FF2B5EF4-FFF2-40B4-BE49-F238E27FC236}">
                    <a16:creationId xmlns:a16="http://schemas.microsoft.com/office/drawing/2014/main" id="{74065F42-C81F-4125-861D-EE494FE324CB}"/>
                  </a:ext>
                </a:extLst>
              </p:cNvPr>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2" name="圆角矩形 460">
                <a:extLst>
                  <a:ext uri="{FF2B5EF4-FFF2-40B4-BE49-F238E27FC236}">
                    <a16:creationId xmlns:a16="http://schemas.microsoft.com/office/drawing/2014/main" id="{B2AC4227-1B7E-4528-AC0B-FB628D16B88B}"/>
                  </a:ext>
                </a:extLst>
              </p:cNvPr>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0" name="Freeform 17">
              <a:extLst>
                <a:ext uri="{FF2B5EF4-FFF2-40B4-BE49-F238E27FC236}">
                  <a16:creationId xmlns:a16="http://schemas.microsoft.com/office/drawing/2014/main" id="{9C9D9D8C-F096-4990-84CC-A98EE50B3029}"/>
                </a:ext>
              </a:extLst>
            </p:cNvPr>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383" name="组合 382">
            <a:extLst>
              <a:ext uri="{FF2B5EF4-FFF2-40B4-BE49-F238E27FC236}">
                <a16:creationId xmlns:a16="http://schemas.microsoft.com/office/drawing/2014/main" id="{66888CD0-72FA-40E4-83E4-1C75275D972F}"/>
              </a:ext>
            </a:extLst>
          </p:cNvPr>
          <p:cNvGrpSpPr/>
          <p:nvPr/>
        </p:nvGrpSpPr>
        <p:grpSpPr>
          <a:xfrm>
            <a:off x="10976572" y="4424763"/>
            <a:ext cx="236318" cy="742800"/>
            <a:chOff x="2319652" y="1231704"/>
            <a:chExt cx="361995" cy="1137830"/>
          </a:xfrm>
          <a:solidFill>
            <a:schemeClr val="bg1">
              <a:lumMod val="85000"/>
            </a:schemeClr>
          </a:solidFill>
        </p:grpSpPr>
        <p:sp>
          <p:nvSpPr>
            <p:cNvPr id="384" name="圆角矩形 462">
              <a:extLst>
                <a:ext uri="{FF2B5EF4-FFF2-40B4-BE49-F238E27FC236}">
                  <a16:creationId xmlns:a16="http://schemas.microsoft.com/office/drawing/2014/main" id="{C9028733-ACDF-436E-93A2-5B4224295796}"/>
                </a:ext>
              </a:extLst>
            </p:cNvPr>
            <p:cNvSpPr/>
            <p:nvPr/>
          </p:nvSpPr>
          <p:spPr>
            <a:xfrm>
              <a:off x="2386569" y="1593243"/>
              <a:ext cx="226979" cy="255846"/>
            </a:xfrm>
            <a:prstGeom prst="roundRect">
              <a:avLst>
                <a:gd name="adj" fmla="val 349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5" name="圆角矩形 463">
              <a:extLst>
                <a:ext uri="{FF2B5EF4-FFF2-40B4-BE49-F238E27FC236}">
                  <a16:creationId xmlns:a16="http://schemas.microsoft.com/office/drawing/2014/main" id="{DCE0E8FC-5564-4352-A4A4-9F997C0DEC5F}"/>
                </a:ext>
              </a:extLst>
            </p:cNvPr>
            <p:cNvSpPr/>
            <p:nvPr/>
          </p:nvSpPr>
          <p:spPr>
            <a:xfrm rot="457219">
              <a:off x="2319652" y="1521106"/>
              <a:ext cx="66422" cy="36724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6" name="圆角矩形 464">
              <a:extLst>
                <a:ext uri="{FF2B5EF4-FFF2-40B4-BE49-F238E27FC236}">
                  <a16:creationId xmlns:a16="http://schemas.microsoft.com/office/drawing/2014/main" id="{7A267EE4-43B1-431B-A6EA-83A9D1EDA882}"/>
                </a:ext>
              </a:extLst>
            </p:cNvPr>
            <p:cNvSpPr/>
            <p:nvPr/>
          </p:nvSpPr>
          <p:spPr>
            <a:xfrm rot="21142781" flipH="1">
              <a:off x="2615225" y="1521089"/>
              <a:ext cx="66422" cy="3706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87" name="组合 386">
              <a:extLst>
                <a:ext uri="{FF2B5EF4-FFF2-40B4-BE49-F238E27FC236}">
                  <a16:creationId xmlns:a16="http://schemas.microsoft.com/office/drawing/2014/main" id="{69760796-FB7C-463A-8615-813AA39907F0}"/>
                </a:ext>
              </a:extLst>
            </p:cNvPr>
            <p:cNvGrpSpPr/>
            <p:nvPr/>
          </p:nvGrpSpPr>
          <p:grpSpPr>
            <a:xfrm>
              <a:off x="2373129" y="1784512"/>
              <a:ext cx="251524" cy="585022"/>
              <a:chOff x="2373129" y="1782336"/>
              <a:chExt cx="251524" cy="585022"/>
            </a:xfrm>
            <a:grpFill/>
          </p:grpSpPr>
          <p:sp>
            <p:nvSpPr>
              <p:cNvPr id="389" name="圆角矩形 467">
                <a:extLst>
                  <a:ext uri="{FF2B5EF4-FFF2-40B4-BE49-F238E27FC236}">
                    <a16:creationId xmlns:a16="http://schemas.microsoft.com/office/drawing/2014/main" id="{6FBEF1E3-6335-403D-BDB7-C14882AD6647}"/>
                  </a:ext>
                </a:extLst>
              </p:cNvPr>
              <p:cNvSpPr/>
              <p:nvPr/>
            </p:nvSpPr>
            <p:spPr>
              <a:xfrm rot="21437231" flipH="1">
                <a:off x="2518880"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0" name="圆角矩形 468">
                <a:extLst>
                  <a:ext uri="{FF2B5EF4-FFF2-40B4-BE49-F238E27FC236}">
                    <a16:creationId xmlns:a16="http://schemas.microsoft.com/office/drawing/2014/main" id="{AFD72C7B-E181-4160-B75E-B0C4E3879B6F}"/>
                  </a:ext>
                </a:extLst>
              </p:cNvPr>
              <p:cNvSpPr/>
              <p:nvPr/>
            </p:nvSpPr>
            <p:spPr>
              <a:xfrm rot="162769">
                <a:off x="2373129" y="1782336"/>
                <a:ext cx="105773" cy="58502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8" name="Freeform 17">
              <a:extLst>
                <a:ext uri="{FF2B5EF4-FFF2-40B4-BE49-F238E27FC236}">
                  <a16:creationId xmlns:a16="http://schemas.microsoft.com/office/drawing/2014/main" id="{683190C4-EB12-46C6-92E8-96B15D7DA1D8}"/>
                </a:ext>
              </a:extLst>
            </p:cNvPr>
            <p:cNvSpPr>
              <a:spLocks noEditPoints="1"/>
            </p:cNvSpPr>
            <p:nvPr/>
          </p:nvSpPr>
          <p:spPr bwMode="auto">
            <a:xfrm>
              <a:off x="2336154" y="1231704"/>
              <a:ext cx="334161" cy="392185"/>
            </a:xfrm>
            <a:custGeom>
              <a:avLst/>
              <a:gdLst>
                <a:gd name="T0" fmla="*/ 206 w 272"/>
                <a:gd name="T1" fmla="*/ 171 h 320"/>
                <a:gd name="T2" fmla="*/ 184 w 272"/>
                <a:gd name="T3" fmla="*/ 35 h 320"/>
                <a:gd name="T4" fmla="*/ 77 w 272"/>
                <a:gd name="T5" fmla="*/ 47 h 320"/>
                <a:gd name="T6" fmla="*/ 63 w 272"/>
                <a:gd name="T7" fmla="*/ 172 h 320"/>
                <a:gd name="T8" fmla="*/ 4 w 272"/>
                <a:gd name="T9" fmla="*/ 274 h 320"/>
                <a:gd name="T10" fmla="*/ 5 w 272"/>
                <a:gd name="T11" fmla="*/ 275 h 320"/>
                <a:gd name="T12" fmla="*/ 49 w 272"/>
                <a:gd name="T13" fmla="*/ 295 h 320"/>
                <a:gd name="T14" fmla="*/ 91 w 272"/>
                <a:gd name="T15" fmla="*/ 312 h 320"/>
                <a:gd name="T16" fmla="*/ 218 w 272"/>
                <a:gd name="T17" fmla="*/ 296 h 320"/>
                <a:gd name="T18" fmla="*/ 265 w 272"/>
                <a:gd name="T19" fmla="*/ 275 h 320"/>
                <a:gd name="T20" fmla="*/ 206 w 272"/>
                <a:gd name="T21" fmla="*/ 171 h 320"/>
                <a:gd name="T22" fmla="*/ 179 w 272"/>
                <a:gd name="T23" fmla="*/ 172 h 320"/>
                <a:gd name="T24" fmla="*/ 196 w 272"/>
                <a:gd name="T25" fmla="*/ 206 h 320"/>
                <a:gd name="T26" fmla="*/ 157 w 272"/>
                <a:gd name="T27" fmla="*/ 206 h 320"/>
                <a:gd name="T28" fmla="*/ 179 w 272"/>
                <a:gd name="T29" fmla="*/ 172 h 320"/>
                <a:gd name="T30" fmla="*/ 135 w 272"/>
                <a:gd name="T31" fmla="*/ 219 h 320"/>
                <a:gd name="T32" fmla="*/ 108 w 272"/>
                <a:gd name="T33" fmla="*/ 174 h 320"/>
                <a:gd name="T34" fmla="*/ 106 w 272"/>
                <a:gd name="T35" fmla="*/ 162 h 320"/>
                <a:gd name="T36" fmla="*/ 141 w 272"/>
                <a:gd name="T37" fmla="*/ 171 h 320"/>
                <a:gd name="T38" fmla="*/ 165 w 272"/>
                <a:gd name="T39" fmla="*/ 160 h 320"/>
                <a:gd name="T40" fmla="*/ 165 w 272"/>
                <a:gd name="T41" fmla="*/ 167 h 320"/>
                <a:gd name="T42" fmla="*/ 135 w 272"/>
                <a:gd name="T43" fmla="*/ 219 h 320"/>
                <a:gd name="T44" fmla="*/ 191 w 272"/>
                <a:gd name="T45" fmla="*/ 91 h 320"/>
                <a:gd name="T46" fmla="*/ 185 w 272"/>
                <a:gd name="T47" fmla="*/ 124 h 320"/>
                <a:gd name="T48" fmla="*/ 189 w 272"/>
                <a:gd name="T49" fmla="*/ 102 h 320"/>
                <a:gd name="T50" fmla="*/ 191 w 272"/>
                <a:gd name="T51" fmla="*/ 91 h 320"/>
                <a:gd name="T52" fmla="*/ 152 w 272"/>
                <a:gd name="T53" fmla="*/ 68 h 320"/>
                <a:gd name="T54" fmla="*/ 173 w 272"/>
                <a:gd name="T55" fmla="*/ 91 h 320"/>
                <a:gd name="T56" fmla="*/ 180 w 272"/>
                <a:gd name="T57" fmla="*/ 95 h 320"/>
                <a:gd name="T58" fmla="*/ 177 w 272"/>
                <a:gd name="T59" fmla="*/ 101 h 320"/>
                <a:gd name="T60" fmla="*/ 153 w 272"/>
                <a:gd name="T61" fmla="*/ 151 h 320"/>
                <a:gd name="T62" fmla="*/ 117 w 272"/>
                <a:gd name="T63" fmla="*/ 151 h 320"/>
                <a:gd name="T64" fmla="*/ 93 w 272"/>
                <a:gd name="T65" fmla="*/ 98 h 320"/>
                <a:gd name="T66" fmla="*/ 152 w 272"/>
                <a:gd name="T67" fmla="*/ 68 h 320"/>
                <a:gd name="T68" fmla="*/ 84 w 272"/>
                <a:gd name="T69" fmla="*/ 124 h 320"/>
                <a:gd name="T70" fmla="*/ 74 w 272"/>
                <a:gd name="T71" fmla="*/ 95 h 320"/>
                <a:gd name="T72" fmla="*/ 84 w 272"/>
                <a:gd name="T73" fmla="*/ 124 h 320"/>
                <a:gd name="T74" fmla="*/ 76 w 272"/>
                <a:gd name="T75" fmla="*/ 206 h 320"/>
                <a:gd name="T76" fmla="*/ 92 w 272"/>
                <a:gd name="T77" fmla="*/ 172 h 320"/>
                <a:gd name="T78" fmla="*/ 100 w 272"/>
                <a:gd name="T79" fmla="*/ 186 h 320"/>
                <a:gd name="T80" fmla="*/ 113 w 272"/>
                <a:gd name="T81" fmla="*/ 206 h 320"/>
                <a:gd name="T82" fmla="*/ 76 w 272"/>
                <a:gd name="T83" fmla="*/ 206 h 320"/>
                <a:gd name="T84" fmla="*/ 128 w 272"/>
                <a:gd name="T85" fmla="*/ 304 h 320"/>
                <a:gd name="T86" fmla="*/ 94 w 272"/>
                <a:gd name="T87" fmla="*/ 219 h 320"/>
                <a:gd name="T88" fmla="*/ 121 w 272"/>
                <a:gd name="T89" fmla="*/ 220 h 320"/>
                <a:gd name="T90" fmla="*/ 135 w 272"/>
                <a:gd name="T91" fmla="*/ 257 h 320"/>
                <a:gd name="T92" fmla="*/ 149 w 272"/>
                <a:gd name="T93" fmla="*/ 220 h 320"/>
                <a:gd name="T94" fmla="*/ 176 w 272"/>
                <a:gd name="T95" fmla="*/ 219 h 320"/>
                <a:gd name="T96" fmla="*/ 143 w 272"/>
                <a:gd name="T97" fmla="*/ 304 h 320"/>
                <a:gd name="T98" fmla="*/ 128 w 272"/>
                <a:gd name="T99" fmla="*/ 304 h 320"/>
                <a:gd name="T100" fmla="*/ 215 w 272"/>
                <a:gd name="T101" fmla="*/ 269 h 320"/>
                <a:gd name="T102" fmla="*/ 171 w 272"/>
                <a:gd name="T103" fmla="*/ 275 h 320"/>
                <a:gd name="T104" fmla="*/ 174 w 272"/>
                <a:gd name="T105" fmla="*/ 269 h 320"/>
                <a:gd name="T106" fmla="*/ 216 w 272"/>
                <a:gd name="T107" fmla="*/ 261 h 320"/>
                <a:gd name="T108" fmla="*/ 215 w 272"/>
                <a:gd name="T109" fmla="*/ 26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2" h="320">
                  <a:moveTo>
                    <a:pt x="206" y="171"/>
                  </a:moveTo>
                  <a:cubicBezTo>
                    <a:pt x="205" y="126"/>
                    <a:pt x="213" y="74"/>
                    <a:pt x="184" y="35"/>
                  </a:cubicBezTo>
                  <a:cubicBezTo>
                    <a:pt x="158" y="0"/>
                    <a:pt x="96" y="8"/>
                    <a:pt x="77" y="47"/>
                  </a:cubicBezTo>
                  <a:cubicBezTo>
                    <a:pt x="58" y="86"/>
                    <a:pt x="63" y="130"/>
                    <a:pt x="63" y="172"/>
                  </a:cubicBezTo>
                  <a:cubicBezTo>
                    <a:pt x="25" y="190"/>
                    <a:pt x="0" y="231"/>
                    <a:pt x="4" y="274"/>
                  </a:cubicBezTo>
                  <a:cubicBezTo>
                    <a:pt x="4" y="274"/>
                    <a:pt x="4" y="274"/>
                    <a:pt x="5" y="275"/>
                  </a:cubicBezTo>
                  <a:cubicBezTo>
                    <a:pt x="13" y="292"/>
                    <a:pt x="33" y="293"/>
                    <a:pt x="49" y="295"/>
                  </a:cubicBezTo>
                  <a:cubicBezTo>
                    <a:pt x="63" y="302"/>
                    <a:pt x="76" y="310"/>
                    <a:pt x="91" y="312"/>
                  </a:cubicBezTo>
                  <a:cubicBezTo>
                    <a:pt x="133" y="320"/>
                    <a:pt x="180" y="319"/>
                    <a:pt x="218" y="296"/>
                  </a:cubicBezTo>
                  <a:cubicBezTo>
                    <a:pt x="234" y="292"/>
                    <a:pt x="258" y="294"/>
                    <a:pt x="265" y="275"/>
                  </a:cubicBezTo>
                  <a:cubicBezTo>
                    <a:pt x="272" y="232"/>
                    <a:pt x="244" y="190"/>
                    <a:pt x="206" y="171"/>
                  </a:cubicBezTo>
                  <a:close/>
                  <a:moveTo>
                    <a:pt x="179" y="172"/>
                  </a:moveTo>
                  <a:cubicBezTo>
                    <a:pt x="184" y="183"/>
                    <a:pt x="190" y="194"/>
                    <a:pt x="196" y="206"/>
                  </a:cubicBezTo>
                  <a:cubicBezTo>
                    <a:pt x="183" y="206"/>
                    <a:pt x="170" y="207"/>
                    <a:pt x="157" y="206"/>
                  </a:cubicBezTo>
                  <a:cubicBezTo>
                    <a:pt x="164" y="195"/>
                    <a:pt x="171" y="184"/>
                    <a:pt x="179" y="172"/>
                  </a:cubicBezTo>
                  <a:close/>
                  <a:moveTo>
                    <a:pt x="135" y="219"/>
                  </a:moveTo>
                  <a:cubicBezTo>
                    <a:pt x="128" y="203"/>
                    <a:pt x="108" y="174"/>
                    <a:pt x="108" y="174"/>
                  </a:cubicBezTo>
                  <a:cubicBezTo>
                    <a:pt x="108" y="174"/>
                    <a:pt x="107" y="166"/>
                    <a:pt x="106" y="162"/>
                  </a:cubicBezTo>
                  <a:cubicBezTo>
                    <a:pt x="117" y="167"/>
                    <a:pt x="129" y="173"/>
                    <a:pt x="141" y="171"/>
                  </a:cubicBezTo>
                  <a:cubicBezTo>
                    <a:pt x="150" y="170"/>
                    <a:pt x="157" y="164"/>
                    <a:pt x="165" y="160"/>
                  </a:cubicBezTo>
                  <a:cubicBezTo>
                    <a:pt x="165" y="162"/>
                    <a:pt x="165" y="165"/>
                    <a:pt x="165" y="167"/>
                  </a:cubicBezTo>
                  <a:cubicBezTo>
                    <a:pt x="158" y="186"/>
                    <a:pt x="143" y="200"/>
                    <a:pt x="135" y="219"/>
                  </a:cubicBezTo>
                  <a:close/>
                  <a:moveTo>
                    <a:pt x="191" y="91"/>
                  </a:moveTo>
                  <a:cubicBezTo>
                    <a:pt x="200" y="102"/>
                    <a:pt x="192" y="115"/>
                    <a:pt x="185" y="124"/>
                  </a:cubicBezTo>
                  <a:cubicBezTo>
                    <a:pt x="186" y="117"/>
                    <a:pt x="189" y="102"/>
                    <a:pt x="189" y="102"/>
                  </a:cubicBezTo>
                  <a:lnTo>
                    <a:pt x="191" y="91"/>
                  </a:lnTo>
                  <a:close/>
                  <a:moveTo>
                    <a:pt x="152" y="68"/>
                  </a:moveTo>
                  <a:cubicBezTo>
                    <a:pt x="157" y="77"/>
                    <a:pt x="165" y="85"/>
                    <a:pt x="173" y="91"/>
                  </a:cubicBezTo>
                  <a:cubicBezTo>
                    <a:pt x="176" y="93"/>
                    <a:pt x="180" y="95"/>
                    <a:pt x="180" y="95"/>
                  </a:cubicBezTo>
                  <a:cubicBezTo>
                    <a:pt x="177" y="101"/>
                    <a:pt x="177" y="101"/>
                    <a:pt x="177" y="101"/>
                  </a:cubicBezTo>
                  <a:cubicBezTo>
                    <a:pt x="177" y="101"/>
                    <a:pt x="168" y="138"/>
                    <a:pt x="153" y="151"/>
                  </a:cubicBezTo>
                  <a:cubicBezTo>
                    <a:pt x="144" y="160"/>
                    <a:pt x="126" y="162"/>
                    <a:pt x="117" y="151"/>
                  </a:cubicBezTo>
                  <a:cubicBezTo>
                    <a:pt x="102" y="137"/>
                    <a:pt x="96" y="117"/>
                    <a:pt x="93" y="98"/>
                  </a:cubicBezTo>
                  <a:cubicBezTo>
                    <a:pt x="116" y="95"/>
                    <a:pt x="137" y="84"/>
                    <a:pt x="152" y="68"/>
                  </a:cubicBezTo>
                  <a:close/>
                  <a:moveTo>
                    <a:pt x="84" y="124"/>
                  </a:moveTo>
                  <a:cubicBezTo>
                    <a:pt x="78" y="115"/>
                    <a:pt x="74" y="105"/>
                    <a:pt x="74" y="95"/>
                  </a:cubicBezTo>
                  <a:cubicBezTo>
                    <a:pt x="86" y="99"/>
                    <a:pt x="82" y="114"/>
                    <a:pt x="84" y="124"/>
                  </a:cubicBezTo>
                  <a:close/>
                  <a:moveTo>
                    <a:pt x="76" y="206"/>
                  </a:moveTo>
                  <a:cubicBezTo>
                    <a:pt x="76" y="206"/>
                    <a:pt x="82" y="186"/>
                    <a:pt x="92" y="172"/>
                  </a:cubicBezTo>
                  <a:cubicBezTo>
                    <a:pt x="100" y="186"/>
                    <a:pt x="100" y="186"/>
                    <a:pt x="100" y="186"/>
                  </a:cubicBezTo>
                  <a:cubicBezTo>
                    <a:pt x="100" y="186"/>
                    <a:pt x="109" y="199"/>
                    <a:pt x="113" y="206"/>
                  </a:cubicBezTo>
                  <a:cubicBezTo>
                    <a:pt x="101" y="207"/>
                    <a:pt x="76" y="206"/>
                    <a:pt x="76" y="206"/>
                  </a:cubicBezTo>
                  <a:close/>
                  <a:moveTo>
                    <a:pt x="128" y="304"/>
                  </a:moveTo>
                  <a:cubicBezTo>
                    <a:pt x="128" y="304"/>
                    <a:pt x="104" y="248"/>
                    <a:pt x="94" y="219"/>
                  </a:cubicBezTo>
                  <a:cubicBezTo>
                    <a:pt x="103" y="219"/>
                    <a:pt x="112" y="220"/>
                    <a:pt x="121" y="220"/>
                  </a:cubicBezTo>
                  <a:cubicBezTo>
                    <a:pt x="126" y="232"/>
                    <a:pt x="130" y="245"/>
                    <a:pt x="135" y="257"/>
                  </a:cubicBezTo>
                  <a:cubicBezTo>
                    <a:pt x="140" y="245"/>
                    <a:pt x="145" y="232"/>
                    <a:pt x="149" y="220"/>
                  </a:cubicBezTo>
                  <a:cubicBezTo>
                    <a:pt x="158" y="220"/>
                    <a:pt x="167" y="219"/>
                    <a:pt x="176" y="219"/>
                  </a:cubicBezTo>
                  <a:cubicBezTo>
                    <a:pt x="166" y="246"/>
                    <a:pt x="143" y="304"/>
                    <a:pt x="143" y="304"/>
                  </a:cubicBezTo>
                  <a:lnTo>
                    <a:pt x="128" y="304"/>
                  </a:lnTo>
                  <a:close/>
                  <a:moveTo>
                    <a:pt x="215" y="269"/>
                  </a:moveTo>
                  <a:cubicBezTo>
                    <a:pt x="201" y="273"/>
                    <a:pt x="186" y="275"/>
                    <a:pt x="171" y="275"/>
                  </a:cubicBezTo>
                  <a:cubicBezTo>
                    <a:pt x="171" y="273"/>
                    <a:pt x="173" y="270"/>
                    <a:pt x="174" y="269"/>
                  </a:cubicBezTo>
                  <a:cubicBezTo>
                    <a:pt x="188" y="268"/>
                    <a:pt x="203" y="268"/>
                    <a:pt x="216" y="261"/>
                  </a:cubicBezTo>
                  <a:cubicBezTo>
                    <a:pt x="216" y="263"/>
                    <a:pt x="216" y="267"/>
                    <a:pt x="215" y="269"/>
                  </a:cubicBezTo>
                  <a:close/>
                </a:path>
              </a:pathLst>
            </a:custGeom>
            <a:grpFill/>
            <a:ln>
              <a:noFill/>
            </a:ln>
          </p:spPr>
          <p:txBody>
            <a:bodyPr vert="horz" wrap="square" lIns="68580" tIns="34290" rIns="68580" bIns="34290" numCol="1" anchor="t" anchorCtr="0" compatLnSpc="1">
              <a:prstTxWarp prst="textNoShape">
                <a:avLst/>
              </a:prstTxWarp>
            </a:bodyPr>
            <a:lstStyle/>
            <a:p>
              <a:endParaRPr lang="zh-CN" altLang="en-US" sz="1013"/>
            </a:p>
          </p:txBody>
        </p:sp>
      </p:grpSp>
      <p:sp>
        <p:nvSpPr>
          <p:cNvPr id="391" name="矩形 55">
            <a:extLst>
              <a:ext uri="{FF2B5EF4-FFF2-40B4-BE49-F238E27FC236}">
                <a16:creationId xmlns:a16="http://schemas.microsoft.com/office/drawing/2014/main" id="{6F7BFAC4-9D2D-4C65-A5FF-C1C0E8F05F63}"/>
              </a:ext>
            </a:extLst>
          </p:cNvPr>
          <p:cNvSpPr/>
          <p:nvPr/>
        </p:nvSpPr>
        <p:spPr>
          <a:xfrm>
            <a:off x="6723849" y="5368319"/>
            <a:ext cx="4775817" cy="904863"/>
          </a:xfrm>
          <a:prstGeom prst="rect">
            <a:avLst/>
          </a:prstGeom>
        </p:spPr>
        <p:txBody>
          <a:bodyPr wrap="square">
            <a:spAutoFit/>
          </a:bodyPr>
          <a:lstStyle/>
          <a:p>
            <a:pPr>
              <a:lnSpc>
                <a:spcPct val="120000"/>
              </a:lnSpc>
            </a:pPr>
            <a:r>
              <a:rPr lang="zh-CN" altLang="en-US" sz="1100" dirty="0">
                <a:solidFill>
                  <a:schemeClr val="bg1"/>
                </a:solidFill>
                <a:latin typeface="华文细黑" panose="02010600040101010101" pitchFamily="2" charset="-122"/>
                <a:ea typeface="华文细黑" panose="02010600040101010101" pitchFamily="2" charset="-122"/>
                <a:cs typeface="Open Sans" panose="020B0606030504020204" pitchFamily="34" charset="0"/>
                <a:sym typeface="News Gothic MT" charset="0"/>
              </a:rPr>
              <a:t>请在此处添加详细描述文本，尽量与标题文本语言风格相符合，语言描述尽量简洁生动。在此处添加详细描述文本，尽量与标题文本语言风格相符合，语言描述尽量简洁生动。请在此处添加详细描述文本，尽量与标题文本语言风格相符合，语言描述尽量简洁生动。</a:t>
            </a:r>
            <a:endParaRPr lang="zh-CN" altLang="en-US" sz="1100" dirty="0">
              <a:solidFill>
                <a:schemeClr val="bg1"/>
              </a:solidFill>
              <a:latin typeface="华文细黑" panose="02010600040101010101" pitchFamily="2" charset="-122"/>
              <a:ea typeface="华文细黑" panose="02010600040101010101" pitchFamily="2" charset="-122"/>
              <a:cs typeface="Open Sans" panose="020B0606030504020204" pitchFamily="34" charset="0"/>
            </a:endParaRPr>
          </a:p>
        </p:txBody>
      </p:sp>
    </p:spTree>
    <p:extLst>
      <p:ext uri="{BB962C8B-B14F-4D97-AF65-F5344CB8AC3E}">
        <p14:creationId xmlns:p14="http://schemas.microsoft.com/office/powerpoint/2010/main" val="83170987"/>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500"/>
                            </p:stCondLst>
                            <p:childTnLst>
                              <p:par>
                                <p:cTn id="16" presetID="10" presetClass="entr" presetSubtype="0" fill="hold"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200"/>
                                        <p:tgtEl>
                                          <p:spTgt spid="18"/>
                                        </p:tgtEl>
                                      </p:cBhvr>
                                    </p:animEffect>
                                  </p:childTnLst>
                                </p:cTn>
                              </p:par>
                            </p:childTnLst>
                          </p:cTn>
                        </p:par>
                        <p:par>
                          <p:cTn id="19" fill="hold">
                            <p:stCondLst>
                              <p:cond delay="700"/>
                            </p:stCondLst>
                            <p:childTnLst>
                              <p:par>
                                <p:cTn id="20" presetID="10" presetClass="entr" presetSubtype="0" fill="hold" nodeType="after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200"/>
                                        <p:tgtEl>
                                          <p:spTgt spid="28"/>
                                        </p:tgtEl>
                                      </p:cBhvr>
                                    </p:animEffect>
                                  </p:childTnLst>
                                </p:cTn>
                              </p:par>
                            </p:childTnLst>
                          </p:cTn>
                        </p:par>
                        <p:par>
                          <p:cTn id="23" fill="hold">
                            <p:stCondLst>
                              <p:cond delay="900"/>
                            </p:stCondLst>
                            <p:childTnLst>
                              <p:par>
                                <p:cTn id="24" presetID="10" presetClass="entr" presetSubtype="0" fill="hold" nodeType="afterEffect">
                                  <p:stCondLst>
                                    <p:cond delay="0"/>
                                  </p:stCondLst>
                                  <p:childTnLst>
                                    <p:set>
                                      <p:cBhvr>
                                        <p:cTn id="25" dur="1" fill="hold">
                                          <p:stCondLst>
                                            <p:cond delay="0"/>
                                          </p:stCondLst>
                                        </p:cTn>
                                        <p:tgtEl>
                                          <p:spTgt spid="38"/>
                                        </p:tgtEl>
                                        <p:attrNameLst>
                                          <p:attrName>style.visibility</p:attrName>
                                        </p:attrNameLst>
                                      </p:cBhvr>
                                      <p:to>
                                        <p:strVal val="visible"/>
                                      </p:to>
                                    </p:set>
                                    <p:animEffect transition="in" filter="fade">
                                      <p:cBhvr>
                                        <p:cTn id="26" dur="200"/>
                                        <p:tgtEl>
                                          <p:spTgt spid="38"/>
                                        </p:tgtEl>
                                      </p:cBhvr>
                                    </p:animEffect>
                                  </p:childTnLst>
                                </p:cTn>
                              </p:par>
                            </p:childTnLst>
                          </p:cTn>
                        </p:par>
                        <p:par>
                          <p:cTn id="27" fill="hold">
                            <p:stCondLst>
                              <p:cond delay="1100"/>
                            </p:stCondLst>
                            <p:childTnLst>
                              <p:par>
                                <p:cTn id="28" presetID="10" presetClass="entr" presetSubtype="0" fill="hold" nodeType="afterEffect">
                                  <p:stCondLst>
                                    <p:cond delay="0"/>
                                  </p:stCondLst>
                                  <p:childTnLst>
                                    <p:set>
                                      <p:cBhvr>
                                        <p:cTn id="29" dur="1" fill="hold">
                                          <p:stCondLst>
                                            <p:cond delay="0"/>
                                          </p:stCondLst>
                                        </p:cTn>
                                        <p:tgtEl>
                                          <p:spTgt spid="48"/>
                                        </p:tgtEl>
                                        <p:attrNameLst>
                                          <p:attrName>style.visibility</p:attrName>
                                        </p:attrNameLst>
                                      </p:cBhvr>
                                      <p:to>
                                        <p:strVal val="visible"/>
                                      </p:to>
                                    </p:set>
                                    <p:animEffect transition="in" filter="fade">
                                      <p:cBhvr>
                                        <p:cTn id="30" dur="200"/>
                                        <p:tgtEl>
                                          <p:spTgt spid="48"/>
                                        </p:tgtEl>
                                      </p:cBhvr>
                                    </p:animEffect>
                                  </p:childTnLst>
                                </p:cTn>
                              </p:par>
                            </p:childTnLst>
                          </p:cTn>
                        </p:par>
                        <p:par>
                          <p:cTn id="31" fill="hold">
                            <p:stCondLst>
                              <p:cond delay="1300"/>
                            </p:stCondLst>
                            <p:childTnLst>
                              <p:par>
                                <p:cTn id="32" presetID="10" presetClass="entr" presetSubtype="0" fill="hold" nodeType="afterEffect">
                                  <p:stCondLst>
                                    <p:cond delay="0"/>
                                  </p:stCondLst>
                                  <p:childTnLst>
                                    <p:set>
                                      <p:cBhvr>
                                        <p:cTn id="33" dur="1" fill="hold">
                                          <p:stCondLst>
                                            <p:cond delay="0"/>
                                          </p:stCondLst>
                                        </p:cTn>
                                        <p:tgtEl>
                                          <p:spTgt spid="58"/>
                                        </p:tgtEl>
                                        <p:attrNameLst>
                                          <p:attrName>style.visibility</p:attrName>
                                        </p:attrNameLst>
                                      </p:cBhvr>
                                      <p:to>
                                        <p:strVal val="visible"/>
                                      </p:to>
                                    </p:set>
                                    <p:animEffect transition="in" filter="fade">
                                      <p:cBhvr>
                                        <p:cTn id="34" dur="200"/>
                                        <p:tgtEl>
                                          <p:spTgt spid="58"/>
                                        </p:tgtEl>
                                      </p:cBhvr>
                                    </p:animEffect>
                                  </p:childTnLst>
                                </p:cTn>
                              </p:par>
                            </p:childTnLst>
                          </p:cTn>
                        </p:par>
                        <p:par>
                          <p:cTn id="35" fill="hold">
                            <p:stCondLst>
                              <p:cond delay="1500"/>
                            </p:stCondLst>
                            <p:childTnLst>
                              <p:par>
                                <p:cTn id="36" presetID="10" presetClass="entr" presetSubtype="0" fill="hold" nodeType="afterEffect">
                                  <p:stCondLst>
                                    <p:cond delay="0"/>
                                  </p:stCondLst>
                                  <p:childTnLst>
                                    <p:set>
                                      <p:cBhvr>
                                        <p:cTn id="37" dur="1" fill="hold">
                                          <p:stCondLst>
                                            <p:cond delay="0"/>
                                          </p:stCondLst>
                                        </p:cTn>
                                        <p:tgtEl>
                                          <p:spTgt spid="68"/>
                                        </p:tgtEl>
                                        <p:attrNameLst>
                                          <p:attrName>style.visibility</p:attrName>
                                        </p:attrNameLst>
                                      </p:cBhvr>
                                      <p:to>
                                        <p:strVal val="visible"/>
                                      </p:to>
                                    </p:set>
                                    <p:animEffect transition="in" filter="fade">
                                      <p:cBhvr>
                                        <p:cTn id="38" dur="200"/>
                                        <p:tgtEl>
                                          <p:spTgt spid="68"/>
                                        </p:tgtEl>
                                      </p:cBhvr>
                                    </p:animEffect>
                                  </p:childTnLst>
                                </p:cTn>
                              </p:par>
                            </p:childTnLst>
                          </p:cTn>
                        </p:par>
                        <p:par>
                          <p:cTn id="39" fill="hold">
                            <p:stCondLst>
                              <p:cond delay="1700"/>
                            </p:stCondLst>
                            <p:childTnLst>
                              <p:par>
                                <p:cTn id="40" presetID="10" presetClass="entr" presetSubtype="0" fill="hold" nodeType="afterEffect">
                                  <p:stCondLst>
                                    <p:cond delay="0"/>
                                  </p:stCondLst>
                                  <p:childTnLst>
                                    <p:set>
                                      <p:cBhvr>
                                        <p:cTn id="41" dur="1" fill="hold">
                                          <p:stCondLst>
                                            <p:cond delay="0"/>
                                          </p:stCondLst>
                                        </p:cTn>
                                        <p:tgtEl>
                                          <p:spTgt spid="78"/>
                                        </p:tgtEl>
                                        <p:attrNameLst>
                                          <p:attrName>style.visibility</p:attrName>
                                        </p:attrNameLst>
                                      </p:cBhvr>
                                      <p:to>
                                        <p:strVal val="visible"/>
                                      </p:to>
                                    </p:set>
                                    <p:animEffect transition="in" filter="fade">
                                      <p:cBhvr>
                                        <p:cTn id="42" dur="200"/>
                                        <p:tgtEl>
                                          <p:spTgt spid="78"/>
                                        </p:tgtEl>
                                      </p:cBhvr>
                                    </p:animEffect>
                                  </p:childTnLst>
                                </p:cTn>
                              </p:par>
                            </p:childTnLst>
                          </p:cTn>
                        </p:par>
                        <p:par>
                          <p:cTn id="43" fill="hold">
                            <p:stCondLst>
                              <p:cond delay="1900"/>
                            </p:stCondLst>
                            <p:childTnLst>
                              <p:par>
                                <p:cTn id="44" presetID="10" presetClass="entr" presetSubtype="0" fill="hold" nodeType="afterEffect">
                                  <p:stCondLst>
                                    <p:cond delay="0"/>
                                  </p:stCondLst>
                                  <p:childTnLst>
                                    <p:set>
                                      <p:cBhvr>
                                        <p:cTn id="45" dur="1" fill="hold">
                                          <p:stCondLst>
                                            <p:cond delay="0"/>
                                          </p:stCondLst>
                                        </p:cTn>
                                        <p:tgtEl>
                                          <p:spTgt spid="88"/>
                                        </p:tgtEl>
                                        <p:attrNameLst>
                                          <p:attrName>style.visibility</p:attrName>
                                        </p:attrNameLst>
                                      </p:cBhvr>
                                      <p:to>
                                        <p:strVal val="visible"/>
                                      </p:to>
                                    </p:set>
                                    <p:animEffect transition="in" filter="fade">
                                      <p:cBhvr>
                                        <p:cTn id="46" dur="200"/>
                                        <p:tgtEl>
                                          <p:spTgt spid="88"/>
                                        </p:tgtEl>
                                      </p:cBhvr>
                                    </p:animEffect>
                                  </p:childTnLst>
                                </p:cTn>
                              </p:par>
                            </p:childTnLst>
                          </p:cTn>
                        </p:par>
                        <p:par>
                          <p:cTn id="47" fill="hold">
                            <p:stCondLst>
                              <p:cond delay="2100"/>
                            </p:stCondLst>
                            <p:childTnLst>
                              <p:par>
                                <p:cTn id="48" presetID="10" presetClass="entr" presetSubtype="0" fill="hold" nodeType="afterEffect">
                                  <p:stCondLst>
                                    <p:cond delay="0"/>
                                  </p:stCondLst>
                                  <p:childTnLst>
                                    <p:set>
                                      <p:cBhvr>
                                        <p:cTn id="49" dur="1" fill="hold">
                                          <p:stCondLst>
                                            <p:cond delay="0"/>
                                          </p:stCondLst>
                                        </p:cTn>
                                        <p:tgtEl>
                                          <p:spTgt spid="98"/>
                                        </p:tgtEl>
                                        <p:attrNameLst>
                                          <p:attrName>style.visibility</p:attrName>
                                        </p:attrNameLst>
                                      </p:cBhvr>
                                      <p:to>
                                        <p:strVal val="visible"/>
                                      </p:to>
                                    </p:set>
                                    <p:animEffect transition="in" filter="fade">
                                      <p:cBhvr>
                                        <p:cTn id="50" dur="200"/>
                                        <p:tgtEl>
                                          <p:spTgt spid="98"/>
                                        </p:tgtEl>
                                      </p:cBhvr>
                                    </p:animEffect>
                                  </p:childTnLst>
                                </p:cTn>
                              </p:par>
                            </p:childTnLst>
                          </p:cTn>
                        </p:par>
                        <p:par>
                          <p:cTn id="51" fill="hold">
                            <p:stCondLst>
                              <p:cond delay="2300"/>
                            </p:stCondLst>
                            <p:childTnLst>
                              <p:par>
                                <p:cTn id="52" presetID="10" presetClass="entr" presetSubtype="0" fill="hold" nodeType="afterEffect">
                                  <p:stCondLst>
                                    <p:cond delay="0"/>
                                  </p:stCondLst>
                                  <p:childTnLst>
                                    <p:set>
                                      <p:cBhvr>
                                        <p:cTn id="53" dur="1" fill="hold">
                                          <p:stCondLst>
                                            <p:cond delay="0"/>
                                          </p:stCondLst>
                                        </p:cTn>
                                        <p:tgtEl>
                                          <p:spTgt spid="108"/>
                                        </p:tgtEl>
                                        <p:attrNameLst>
                                          <p:attrName>style.visibility</p:attrName>
                                        </p:attrNameLst>
                                      </p:cBhvr>
                                      <p:to>
                                        <p:strVal val="visible"/>
                                      </p:to>
                                    </p:set>
                                    <p:animEffect transition="in" filter="fade">
                                      <p:cBhvr>
                                        <p:cTn id="54" dur="200"/>
                                        <p:tgtEl>
                                          <p:spTgt spid="108"/>
                                        </p:tgtEl>
                                      </p:cBhvr>
                                    </p:animEffect>
                                  </p:childTnLst>
                                </p:cTn>
                              </p:par>
                            </p:childTnLst>
                          </p:cTn>
                        </p:par>
                        <p:par>
                          <p:cTn id="55" fill="hold">
                            <p:stCondLst>
                              <p:cond delay="2500"/>
                            </p:stCondLst>
                            <p:childTnLst>
                              <p:par>
                                <p:cTn id="56" presetID="10" presetClass="entr" presetSubtype="0" fill="hold" nodeType="afterEffect">
                                  <p:stCondLst>
                                    <p:cond delay="0"/>
                                  </p:stCondLst>
                                  <p:childTnLst>
                                    <p:set>
                                      <p:cBhvr>
                                        <p:cTn id="57" dur="1" fill="hold">
                                          <p:stCondLst>
                                            <p:cond delay="0"/>
                                          </p:stCondLst>
                                        </p:cTn>
                                        <p:tgtEl>
                                          <p:spTgt spid="118"/>
                                        </p:tgtEl>
                                        <p:attrNameLst>
                                          <p:attrName>style.visibility</p:attrName>
                                        </p:attrNameLst>
                                      </p:cBhvr>
                                      <p:to>
                                        <p:strVal val="visible"/>
                                      </p:to>
                                    </p:set>
                                    <p:animEffect transition="in" filter="fade">
                                      <p:cBhvr>
                                        <p:cTn id="58" dur="200"/>
                                        <p:tgtEl>
                                          <p:spTgt spid="118"/>
                                        </p:tgtEl>
                                      </p:cBhvr>
                                    </p:animEffect>
                                  </p:childTnLst>
                                </p:cTn>
                              </p:par>
                            </p:childTnLst>
                          </p:cTn>
                        </p:par>
                        <p:par>
                          <p:cTn id="59" fill="hold">
                            <p:stCondLst>
                              <p:cond delay="2700"/>
                            </p:stCondLst>
                            <p:childTnLst>
                              <p:par>
                                <p:cTn id="60" presetID="10" presetClass="entr" presetSubtype="0" fill="hold" nodeType="afterEffect">
                                  <p:stCondLst>
                                    <p:cond delay="0"/>
                                  </p:stCondLst>
                                  <p:childTnLst>
                                    <p:set>
                                      <p:cBhvr>
                                        <p:cTn id="61" dur="1" fill="hold">
                                          <p:stCondLst>
                                            <p:cond delay="0"/>
                                          </p:stCondLst>
                                        </p:cTn>
                                        <p:tgtEl>
                                          <p:spTgt spid="128"/>
                                        </p:tgtEl>
                                        <p:attrNameLst>
                                          <p:attrName>style.visibility</p:attrName>
                                        </p:attrNameLst>
                                      </p:cBhvr>
                                      <p:to>
                                        <p:strVal val="visible"/>
                                      </p:to>
                                    </p:set>
                                    <p:animEffect transition="in" filter="fade">
                                      <p:cBhvr>
                                        <p:cTn id="62" dur="200"/>
                                        <p:tgtEl>
                                          <p:spTgt spid="128"/>
                                        </p:tgtEl>
                                      </p:cBhvr>
                                    </p:animEffect>
                                  </p:childTnLst>
                                </p:cTn>
                              </p:par>
                            </p:childTnLst>
                          </p:cTn>
                        </p:par>
                        <p:par>
                          <p:cTn id="63" fill="hold">
                            <p:stCondLst>
                              <p:cond delay="2900"/>
                            </p:stCondLst>
                            <p:childTnLst>
                              <p:par>
                                <p:cTn id="64" presetID="10" presetClass="entr" presetSubtype="0" fill="hold" nodeType="afterEffect">
                                  <p:stCondLst>
                                    <p:cond delay="0"/>
                                  </p:stCondLst>
                                  <p:childTnLst>
                                    <p:set>
                                      <p:cBhvr>
                                        <p:cTn id="65" dur="1" fill="hold">
                                          <p:stCondLst>
                                            <p:cond delay="0"/>
                                          </p:stCondLst>
                                        </p:cTn>
                                        <p:tgtEl>
                                          <p:spTgt spid="138"/>
                                        </p:tgtEl>
                                        <p:attrNameLst>
                                          <p:attrName>style.visibility</p:attrName>
                                        </p:attrNameLst>
                                      </p:cBhvr>
                                      <p:to>
                                        <p:strVal val="visible"/>
                                      </p:to>
                                    </p:set>
                                    <p:animEffect transition="in" filter="fade">
                                      <p:cBhvr>
                                        <p:cTn id="66" dur="200"/>
                                        <p:tgtEl>
                                          <p:spTgt spid="138"/>
                                        </p:tgtEl>
                                      </p:cBhvr>
                                    </p:animEffect>
                                  </p:childTnLst>
                                </p:cTn>
                              </p:par>
                            </p:childTnLst>
                          </p:cTn>
                        </p:par>
                        <p:par>
                          <p:cTn id="67" fill="hold">
                            <p:stCondLst>
                              <p:cond delay="3100"/>
                            </p:stCondLst>
                            <p:childTnLst>
                              <p:par>
                                <p:cTn id="68" presetID="10" presetClass="entr" presetSubtype="0" fill="hold" nodeType="afterEffect">
                                  <p:stCondLst>
                                    <p:cond delay="0"/>
                                  </p:stCondLst>
                                  <p:childTnLst>
                                    <p:set>
                                      <p:cBhvr>
                                        <p:cTn id="69" dur="1" fill="hold">
                                          <p:stCondLst>
                                            <p:cond delay="0"/>
                                          </p:stCondLst>
                                        </p:cTn>
                                        <p:tgtEl>
                                          <p:spTgt spid="148"/>
                                        </p:tgtEl>
                                        <p:attrNameLst>
                                          <p:attrName>style.visibility</p:attrName>
                                        </p:attrNameLst>
                                      </p:cBhvr>
                                      <p:to>
                                        <p:strVal val="visible"/>
                                      </p:to>
                                    </p:set>
                                    <p:animEffect transition="in" filter="fade">
                                      <p:cBhvr>
                                        <p:cTn id="70" dur="200"/>
                                        <p:tgtEl>
                                          <p:spTgt spid="148"/>
                                        </p:tgtEl>
                                      </p:cBhvr>
                                    </p:animEffect>
                                  </p:childTnLst>
                                </p:cTn>
                              </p:par>
                            </p:childTnLst>
                          </p:cTn>
                        </p:par>
                        <p:par>
                          <p:cTn id="71" fill="hold">
                            <p:stCondLst>
                              <p:cond delay="3300"/>
                            </p:stCondLst>
                            <p:childTnLst>
                              <p:par>
                                <p:cTn id="72" presetID="10" presetClass="entr" presetSubtype="0" fill="hold" nodeType="afterEffect">
                                  <p:stCondLst>
                                    <p:cond delay="0"/>
                                  </p:stCondLst>
                                  <p:childTnLst>
                                    <p:set>
                                      <p:cBhvr>
                                        <p:cTn id="73" dur="1" fill="hold">
                                          <p:stCondLst>
                                            <p:cond delay="0"/>
                                          </p:stCondLst>
                                        </p:cTn>
                                        <p:tgtEl>
                                          <p:spTgt spid="158"/>
                                        </p:tgtEl>
                                        <p:attrNameLst>
                                          <p:attrName>style.visibility</p:attrName>
                                        </p:attrNameLst>
                                      </p:cBhvr>
                                      <p:to>
                                        <p:strVal val="visible"/>
                                      </p:to>
                                    </p:set>
                                    <p:animEffect transition="in" filter="fade">
                                      <p:cBhvr>
                                        <p:cTn id="74" dur="200"/>
                                        <p:tgtEl>
                                          <p:spTgt spid="158"/>
                                        </p:tgtEl>
                                      </p:cBhvr>
                                    </p:animEffect>
                                  </p:childTnLst>
                                </p:cTn>
                              </p:par>
                            </p:childTnLst>
                          </p:cTn>
                        </p:par>
                        <p:par>
                          <p:cTn id="75" fill="hold">
                            <p:stCondLst>
                              <p:cond delay="3500"/>
                            </p:stCondLst>
                            <p:childTnLst>
                              <p:par>
                                <p:cTn id="76" presetID="10" presetClass="entr" presetSubtype="0" fill="hold" nodeType="afterEffect">
                                  <p:stCondLst>
                                    <p:cond delay="0"/>
                                  </p:stCondLst>
                                  <p:childTnLst>
                                    <p:set>
                                      <p:cBhvr>
                                        <p:cTn id="77" dur="1" fill="hold">
                                          <p:stCondLst>
                                            <p:cond delay="0"/>
                                          </p:stCondLst>
                                        </p:cTn>
                                        <p:tgtEl>
                                          <p:spTgt spid="168"/>
                                        </p:tgtEl>
                                        <p:attrNameLst>
                                          <p:attrName>style.visibility</p:attrName>
                                        </p:attrNameLst>
                                      </p:cBhvr>
                                      <p:to>
                                        <p:strVal val="visible"/>
                                      </p:to>
                                    </p:set>
                                    <p:animEffect transition="in" filter="fade">
                                      <p:cBhvr>
                                        <p:cTn id="78" dur="200"/>
                                        <p:tgtEl>
                                          <p:spTgt spid="168"/>
                                        </p:tgtEl>
                                      </p:cBhvr>
                                    </p:animEffect>
                                  </p:childTnLst>
                                </p:cTn>
                              </p:par>
                            </p:childTnLst>
                          </p:cTn>
                        </p:par>
                        <p:par>
                          <p:cTn id="79" fill="hold">
                            <p:stCondLst>
                              <p:cond delay="3700"/>
                            </p:stCondLst>
                            <p:childTnLst>
                              <p:par>
                                <p:cTn id="80" presetID="10" presetClass="entr" presetSubtype="0" fill="hold" nodeType="afterEffect">
                                  <p:stCondLst>
                                    <p:cond delay="0"/>
                                  </p:stCondLst>
                                  <p:childTnLst>
                                    <p:set>
                                      <p:cBhvr>
                                        <p:cTn id="81" dur="1" fill="hold">
                                          <p:stCondLst>
                                            <p:cond delay="0"/>
                                          </p:stCondLst>
                                        </p:cTn>
                                        <p:tgtEl>
                                          <p:spTgt spid="178"/>
                                        </p:tgtEl>
                                        <p:attrNameLst>
                                          <p:attrName>style.visibility</p:attrName>
                                        </p:attrNameLst>
                                      </p:cBhvr>
                                      <p:to>
                                        <p:strVal val="visible"/>
                                      </p:to>
                                    </p:set>
                                    <p:animEffect transition="in" filter="fade">
                                      <p:cBhvr>
                                        <p:cTn id="82" dur="200"/>
                                        <p:tgtEl>
                                          <p:spTgt spid="178"/>
                                        </p:tgtEl>
                                      </p:cBhvr>
                                    </p:animEffect>
                                  </p:childTnLst>
                                </p:cTn>
                              </p:par>
                            </p:childTnLst>
                          </p:cTn>
                        </p:par>
                        <p:par>
                          <p:cTn id="83" fill="hold">
                            <p:stCondLst>
                              <p:cond delay="3900"/>
                            </p:stCondLst>
                            <p:childTnLst>
                              <p:par>
                                <p:cTn id="84" presetID="10" presetClass="entr" presetSubtype="0" fill="hold" nodeType="afterEffect">
                                  <p:stCondLst>
                                    <p:cond delay="0"/>
                                  </p:stCondLst>
                                  <p:childTnLst>
                                    <p:set>
                                      <p:cBhvr>
                                        <p:cTn id="85" dur="1" fill="hold">
                                          <p:stCondLst>
                                            <p:cond delay="0"/>
                                          </p:stCondLst>
                                        </p:cTn>
                                        <p:tgtEl>
                                          <p:spTgt spid="188"/>
                                        </p:tgtEl>
                                        <p:attrNameLst>
                                          <p:attrName>style.visibility</p:attrName>
                                        </p:attrNameLst>
                                      </p:cBhvr>
                                      <p:to>
                                        <p:strVal val="visible"/>
                                      </p:to>
                                    </p:set>
                                    <p:animEffect transition="in" filter="fade">
                                      <p:cBhvr>
                                        <p:cTn id="86" dur="200"/>
                                        <p:tgtEl>
                                          <p:spTgt spid="188"/>
                                        </p:tgtEl>
                                      </p:cBhvr>
                                    </p:animEffect>
                                  </p:childTnLst>
                                </p:cTn>
                              </p:par>
                            </p:childTnLst>
                          </p:cTn>
                        </p:par>
                        <p:par>
                          <p:cTn id="87" fill="hold">
                            <p:stCondLst>
                              <p:cond delay="4100"/>
                            </p:stCondLst>
                            <p:childTnLst>
                              <p:par>
                                <p:cTn id="88" presetID="10" presetClass="entr" presetSubtype="0" fill="hold" nodeType="afterEffect">
                                  <p:stCondLst>
                                    <p:cond delay="0"/>
                                  </p:stCondLst>
                                  <p:childTnLst>
                                    <p:set>
                                      <p:cBhvr>
                                        <p:cTn id="89" dur="1" fill="hold">
                                          <p:stCondLst>
                                            <p:cond delay="0"/>
                                          </p:stCondLst>
                                        </p:cTn>
                                        <p:tgtEl>
                                          <p:spTgt spid="198"/>
                                        </p:tgtEl>
                                        <p:attrNameLst>
                                          <p:attrName>style.visibility</p:attrName>
                                        </p:attrNameLst>
                                      </p:cBhvr>
                                      <p:to>
                                        <p:strVal val="visible"/>
                                      </p:to>
                                    </p:set>
                                    <p:animEffect transition="in" filter="fade">
                                      <p:cBhvr>
                                        <p:cTn id="90" dur="200"/>
                                        <p:tgtEl>
                                          <p:spTgt spid="198"/>
                                        </p:tgtEl>
                                      </p:cBhvr>
                                    </p:animEffect>
                                  </p:childTnLst>
                                </p:cTn>
                              </p:par>
                            </p:childTnLst>
                          </p:cTn>
                        </p:par>
                        <p:par>
                          <p:cTn id="91" fill="hold">
                            <p:stCondLst>
                              <p:cond delay="4300"/>
                            </p:stCondLst>
                            <p:childTnLst>
                              <p:par>
                                <p:cTn id="92" presetID="10" presetClass="entr" presetSubtype="0" fill="hold" nodeType="afterEffect">
                                  <p:stCondLst>
                                    <p:cond delay="0"/>
                                  </p:stCondLst>
                                  <p:childTnLst>
                                    <p:set>
                                      <p:cBhvr>
                                        <p:cTn id="93" dur="1" fill="hold">
                                          <p:stCondLst>
                                            <p:cond delay="0"/>
                                          </p:stCondLst>
                                        </p:cTn>
                                        <p:tgtEl>
                                          <p:spTgt spid="208"/>
                                        </p:tgtEl>
                                        <p:attrNameLst>
                                          <p:attrName>style.visibility</p:attrName>
                                        </p:attrNameLst>
                                      </p:cBhvr>
                                      <p:to>
                                        <p:strVal val="visible"/>
                                      </p:to>
                                    </p:set>
                                    <p:animEffect transition="in" filter="fade">
                                      <p:cBhvr>
                                        <p:cTn id="94" dur="200"/>
                                        <p:tgtEl>
                                          <p:spTgt spid="208"/>
                                        </p:tgtEl>
                                      </p:cBhvr>
                                    </p:animEffect>
                                  </p:childTnLst>
                                </p:cTn>
                              </p:par>
                            </p:childTnLst>
                          </p:cTn>
                        </p:par>
                        <p:par>
                          <p:cTn id="95" fill="hold">
                            <p:stCondLst>
                              <p:cond delay="4500"/>
                            </p:stCondLst>
                            <p:childTnLst>
                              <p:par>
                                <p:cTn id="96" presetID="10" presetClass="entr" presetSubtype="0" fill="hold" nodeType="afterEffect">
                                  <p:stCondLst>
                                    <p:cond delay="0"/>
                                  </p:stCondLst>
                                  <p:childTnLst>
                                    <p:set>
                                      <p:cBhvr>
                                        <p:cTn id="97" dur="1" fill="hold">
                                          <p:stCondLst>
                                            <p:cond delay="0"/>
                                          </p:stCondLst>
                                        </p:cTn>
                                        <p:tgtEl>
                                          <p:spTgt spid="231"/>
                                        </p:tgtEl>
                                        <p:attrNameLst>
                                          <p:attrName>style.visibility</p:attrName>
                                        </p:attrNameLst>
                                      </p:cBhvr>
                                      <p:to>
                                        <p:strVal val="visible"/>
                                      </p:to>
                                    </p:set>
                                    <p:animEffect transition="in" filter="fade">
                                      <p:cBhvr>
                                        <p:cTn id="98" dur="200"/>
                                        <p:tgtEl>
                                          <p:spTgt spid="231"/>
                                        </p:tgtEl>
                                      </p:cBhvr>
                                    </p:animEffect>
                                  </p:childTnLst>
                                </p:cTn>
                              </p:par>
                            </p:childTnLst>
                          </p:cTn>
                        </p:par>
                        <p:par>
                          <p:cTn id="99" fill="hold">
                            <p:stCondLst>
                              <p:cond delay="4700"/>
                            </p:stCondLst>
                            <p:childTnLst>
                              <p:par>
                                <p:cTn id="100" presetID="10" presetClass="entr" presetSubtype="0" fill="hold" nodeType="afterEffect">
                                  <p:stCondLst>
                                    <p:cond delay="0"/>
                                  </p:stCondLst>
                                  <p:childTnLst>
                                    <p:set>
                                      <p:cBhvr>
                                        <p:cTn id="101" dur="1" fill="hold">
                                          <p:stCondLst>
                                            <p:cond delay="0"/>
                                          </p:stCondLst>
                                        </p:cTn>
                                        <p:tgtEl>
                                          <p:spTgt spid="239"/>
                                        </p:tgtEl>
                                        <p:attrNameLst>
                                          <p:attrName>style.visibility</p:attrName>
                                        </p:attrNameLst>
                                      </p:cBhvr>
                                      <p:to>
                                        <p:strVal val="visible"/>
                                      </p:to>
                                    </p:set>
                                    <p:animEffect transition="in" filter="fade">
                                      <p:cBhvr>
                                        <p:cTn id="102" dur="200"/>
                                        <p:tgtEl>
                                          <p:spTgt spid="239"/>
                                        </p:tgtEl>
                                      </p:cBhvr>
                                    </p:animEffect>
                                  </p:childTnLst>
                                </p:cTn>
                              </p:par>
                            </p:childTnLst>
                          </p:cTn>
                        </p:par>
                        <p:par>
                          <p:cTn id="103" fill="hold">
                            <p:stCondLst>
                              <p:cond delay="4900"/>
                            </p:stCondLst>
                            <p:childTnLst>
                              <p:par>
                                <p:cTn id="104" presetID="10" presetClass="entr" presetSubtype="0" fill="hold" nodeType="afterEffect">
                                  <p:stCondLst>
                                    <p:cond delay="0"/>
                                  </p:stCondLst>
                                  <p:childTnLst>
                                    <p:set>
                                      <p:cBhvr>
                                        <p:cTn id="105" dur="1" fill="hold">
                                          <p:stCondLst>
                                            <p:cond delay="0"/>
                                          </p:stCondLst>
                                        </p:cTn>
                                        <p:tgtEl>
                                          <p:spTgt spid="247"/>
                                        </p:tgtEl>
                                        <p:attrNameLst>
                                          <p:attrName>style.visibility</p:attrName>
                                        </p:attrNameLst>
                                      </p:cBhvr>
                                      <p:to>
                                        <p:strVal val="visible"/>
                                      </p:to>
                                    </p:set>
                                    <p:animEffect transition="in" filter="fade">
                                      <p:cBhvr>
                                        <p:cTn id="106" dur="200"/>
                                        <p:tgtEl>
                                          <p:spTgt spid="247"/>
                                        </p:tgtEl>
                                      </p:cBhvr>
                                    </p:animEffect>
                                  </p:childTnLst>
                                </p:cTn>
                              </p:par>
                            </p:childTnLst>
                          </p:cTn>
                        </p:par>
                        <p:par>
                          <p:cTn id="107" fill="hold">
                            <p:stCondLst>
                              <p:cond delay="5100"/>
                            </p:stCondLst>
                            <p:childTnLst>
                              <p:par>
                                <p:cTn id="108" presetID="10" presetClass="entr" presetSubtype="0" fill="hold" nodeType="afterEffect">
                                  <p:stCondLst>
                                    <p:cond delay="0"/>
                                  </p:stCondLst>
                                  <p:childTnLst>
                                    <p:set>
                                      <p:cBhvr>
                                        <p:cTn id="109" dur="1" fill="hold">
                                          <p:stCondLst>
                                            <p:cond delay="0"/>
                                          </p:stCondLst>
                                        </p:cTn>
                                        <p:tgtEl>
                                          <p:spTgt spid="255"/>
                                        </p:tgtEl>
                                        <p:attrNameLst>
                                          <p:attrName>style.visibility</p:attrName>
                                        </p:attrNameLst>
                                      </p:cBhvr>
                                      <p:to>
                                        <p:strVal val="visible"/>
                                      </p:to>
                                    </p:set>
                                    <p:animEffect transition="in" filter="fade">
                                      <p:cBhvr>
                                        <p:cTn id="110" dur="200"/>
                                        <p:tgtEl>
                                          <p:spTgt spid="255"/>
                                        </p:tgtEl>
                                      </p:cBhvr>
                                    </p:animEffect>
                                  </p:childTnLst>
                                </p:cTn>
                              </p:par>
                            </p:childTnLst>
                          </p:cTn>
                        </p:par>
                        <p:par>
                          <p:cTn id="111" fill="hold">
                            <p:stCondLst>
                              <p:cond delay="5300"/>
                            </p:stCondLst>
                            <p:childTnLst>
                              <p:par>
                                <p:cTn id="112" presetID="10" presetClass="entr" presetSubtype="0" fill="hold" nodeType="afterEffect">
                                  <p:stCondLst>
                                    <p:cond delay="0"/>
                                  </p:stCondLst>
                                  <p:childTnLst>
                                    <p:set>
                                      <p:cBhvr>
                                        <p:cTn id="113" dur="1" fill="hold">
                                          <p:stCondLst>
                                            <p:cond delay="0"/>
                                          </p:stCondLst>
                                        </p:cTn>
                                        <p:tgtEl>
                                          <p:spTgt spid="263"/>
                                        </p:tgtEl>
                                        <p:attrNameLst>
                                          <p:attrName>style.visibility</p:attrName>
                                        </p:attrNameLst>
                                      </p:cBhvr>
                                      <p:to>
                                        <p:strVal val="visible"/>
                                      </p:to>
                                    </p:set>
                                    <p:animEffect transition="in" filter="fade">
                                      <p:cBhvr>
                                        <p:cTn id="114" dur="200"/>
                                        <p:tgtEl>
                                          <p:spTgt spid="263"/>
                                        </p:tgtEl>
                                      </p:cBhvr>
                                    </p:animEffect>
                                  </p:childTnLst>
                                </p:cTn>
                              </p:par>
                            </p:childTnLst>
                          </p:cTn>
                        </p:par>
                        <p:par>
                          <p:cTn id="115" fill="hold">
                            <p:stCondLst>
                              <p:cond delay="5500"/>
                            </p:stCondLst>
                            <p:childTnLst>
                              <p:par>
                                <p:cTn id="116" presetID="10" presetClass="entr" presetSubtype="0" fill="hold" nodeType="afterEffect">
                                  <p:stCondLst>
                                    <p:cond delay="0"/>
                                  </p:stCondLst>
                                  <p:childTnLst>
                                    <p:set>
                                      <p:cBhvr>
                                        <p:cTn id="117" dur="1" fill="hold">
                                          <p:stCondLst>
                                            <p:cond delay="0"/>
                                          </p:stCondLst>
                                        </p:cTn>
                                        <p:tgtEl>
                                          <p:spTgt spid="271"/>
                                        </p:tgtEl>
                                        <p:attrNameLst>
                                          <p:attrName>style.visibility</p:attrName>
                                        </p:attrNameLst>
                                      </p:cBhvr>
                                      <p:to>
                                        <p:strVal val="visible"/>
                                      </p:to>
                                    </p:set>
                                    <p:animEffect transition="in" filter="fade">
                                      <p:cBhvr>
                                        <p:cTn id="118" dur="200"/>
                                        <p:tgtEl>
                                          <p:spTgt spid="271"/>
                                        </p:tgtEl>
                                      </p:cBhvr>
                                    </p:animEffect>
                                  </p:childTnLst>
                                </p:cTn>
                              </p:par>
                            </p:childTnLst>
                          </p:cTn>
                        </p:par>
                        <p:par>
                          <p:cTn id="119" fill="hold">
                            <p:stCondLst>
                              <p:cond delay="5700"/>
                            </p:stCondLst>
                            <p:childTnLst>
                              <p:par>
                                <p:cTn id="120" presetID="10" presetClass="entr" presetSubtype="0" fill="hold" nodeType="afterEffect">
                                  <p:stCondLst>
                                    <p:cond delay="0"/>
                                  </p:stCondLst>
                                  <p:childTnLst>
                                    <p:set>
                                      <p:cBhvr>
                                        <p:cTn id="121" dur="1" fill="hold">
                                          <p:stCondLst>
                                            <p:cond delay="0"/>
                                          </p:stCondLst>
                                        </p:cTn>
                                        <p:tgtEl>
                                          <p:spTgt spid="279"/>
                                        </p:tgtEl>
                                        <p:attrNameLst>
                                          <p:attrName>style.visibility</p:attrName>
                                        </p:attrNameLst>
                                      </p:cBhvr>
                                      <p:to>
                                        <p:strVal val="visible"/>
                                      </p:to>
                                    </p:set>
                                    <p:animEffect transition="in" filter="fade">
                                      <p:cBhvr>
                                        <p:cTn id="122" dur="200"/>
                                        <p:tgtEl>
                                          <p:spTgt spid="279"/>
                                        </p:tgtEl>
                                      </p:cBhvr>
                                    </p:animEffect>
                                  </p:childTnLst>
                                </p:cTn>
                              </p:par>
                            </p:childTnLst>
                          </p:cTn>
                        </p:par>
                        <p:par>
                          <p:cTn id="123" fill="hold">
                            <p:stCondLst>
                              <p:cond delay="5900"/>
                            </p:stCondLst>
                            <p:childTnLst>
                              <p:par>
                                <p:cTn id="124" presetID="10" presetClass="entr" presetSubtype="0" fill="hold" nodeType="afterEffect">
                                  <p:stCondLst>
                                    <p:cond delay="0"/>
                                  </p:stCondLst>
                                  <p:childTnLst>
                                    <p:set>
                                      <p:cBhvr>
                                        <p:cTn id="125" dur="1" fill="hold">
                                          <p:stCondLst>
                                            <p:cond delay="0"/>
                                          </p:stCondLst>
                                        </p:cTn>
                                        <p:tgtEl>
                                          <p:spTgt spid="287"/>
                                        </p:tgtEl>
                                        <p:attrNameLst>
                                          <p:attrName>style.visibility</p:attrName>
                                        </p:attrNameLst>
                                      </p:cBhvr>
                                      <p:to>
                                        <p:strVal val="visible"/>
                                      </p:to>
                                    </p:set>
                                    <p:animEffect transition="in" filter="fade">
                                      <p:cBhvr>
                                        <p:cTn id="126" dur="200"/>
                                        <p:tgtEl>
                                          <p:spTgt spid="287"/>
                                        </p:tgtEl>
                                      </p:cBhvr>
                                    </p:animEffect>
                                  </p:childTnLst>
                                </p:cTn>
                              </p:par>
                            </p:childTnLst>
                          </p:cTn>
                        </p:par>
                        <p:par>
                          <p:cTn id="127" fill="hold">
                            <p:stCondLst>
                              <p:cond delay="6100"/>
                            </p:stCondLst>
                            <p:childTnLst>
                              <p:par>
                                <p:cTn id="128" presetID="10" presetClass="entr" presetSubtype="0" fill="hold" nodeType="afterEffect">
                                  <p:stCondLst>
                                    <p:cond delay="0"/>
                                  </p:stCondLst>
                                  <p:childTnLst>
                                    <p:set>
                                      <p:cBhvr>
                                        <p:cTn id="129" dur="1" fill="hold">
                                          <p:stCondLst>
                                            <p:cond delay="0"/>
                                          </p:stCondLst>
                                        </p:cTn>
                                        <p:tgtEl>
                                          <p:spTgt spid="295"/>
                                        </p:tgtEl>
                                        <p:attrNameLst>
                                          <p:attrName>style.visibility</p:attrName>
                                        </p:attrNameLst>
                                      </p:cBhvr>
                                      <p:to>
                                        <p:strVal val="visible"/>
                                      </p:to>
                                    </p:set>
                                    <p:animEffect transition="in" filter="fade">
                                      <p:cBhvr>
                                        <p:cTn id="130" dur="200"/>
                                        <p:tgtEl>
                                          <p:spTgt spid="295"/>
                                        </p:tgtEl>
                                      </p:cBhvr>
                                    </p:animEffect>
                                  </p:childTnLst>
                                </p:cTn>
                              </p:par>
                            </p:childTnLst>
                          </p:cTn>
                        </p:par>
                        <p:par>
                          <p:cTn id="131" fill="hold">
                            <p:stCondLst>
                              <p:cond delay="6300"/>
                            </p:stCondLst>
                            <p:childTnLst>
                              <p:par>
                                <p:cTn id="132" presetID="10" presetClass="entr" presetSubtype="0" fill="hold" nodeType="afterEffect">
                                  <p:stCondLst>
                                    <p:cond delay="0"/>
                                  </p:stCondLst>
                                  <p:childTnLst>
                                    <p:set>
                                      <p:cBhvr>
                                        <p:cTn id="133" dur="1" fill="hold">
                                          <p:stCondLst>
                                            <p:cond delay="0"/>
                                          </p:stCondLst>
                                        </p:cTn>
                                        <p:tgtEl>
                                          <p:spTgt spid="303"/>
                                        </p:tgtEl>
                                        <p:attrNameLst>
                                          <p:attrName>style.visibility</p:attrName>
                                        </p:attrNameLst>
                                      </p:cBhvr>
                                      <p:to>
                                        <p:strVal val="visible"/>
                                      </p:to>
                                    </p:set>
                                    <p:animEffect transition="in" filter="fade">
                                      <p:cBhvr>
                                        <p:cTn id="134" dur="200"/>
                                        <p:tgtEl>
                                          <p:spTgt spid="303"/>
                                        </p:tgtEl>
                                      </p:cBhvr>
                                    </p:animEffect>
                                  </p:childTnLst>
                                </p:cTn>
                              </p:par>
                            </p:childTnLst>
                          </p:cTn>
                        </p:par>
                        <p:par>
                          <p:cTn id="135" fill="hold">
                            <p:stCondLst>
                              <p:cond delay="6500"/>
                            </p:stCondLst>
                            <p:childTnLst>
                              <p:par>
                                <p:cTn id="136" presetID="10" presetClass="entr" presetSubtype="0" fill="hold" nodeType="afterEffect">
                                  <p:stCondLst>
                                    <p:cond delay="0"/>
                                  </p:stCondLst>
                                  <p:childTnLst>
                                    <p:set>
                                      <p:cBhvr>
                                        <p:cTn id="137" dur="1" fill="hold">
                                          <p:stCondLst>
                                            <p:cond delay="0"/>
                                          </p:stCondLst>
                                        </p:cTn>
                                        <p:tgtEl>
                                          <p:spTgt spid="311"/>
                                        </p:tgtEl>
                                        <p:attrNameLst>
                                          <p:attrName>style.visibility</p:attrName>
                                        </p:attrNameLst>
                                      </p:cBhvr>
                                      <p:to>
                                        <p:strVal val="visible"/>
                                      </p:to>
                                    </p:set>
                                    <p:animEffect transition="in" filter="fade">
                                      <p:cBhvr>
                                        <p:cTn id="138" dur="200"/>
                                        <p:tgtEl>
                                          <p:spTgt spid="311"/>
                                        </p:tgtEl>
                                      </p:cBhvr>
                                    </p:animEffect>
                                  </p:childTnLst>
                                </p:cTn>
                              </p:par>
                            </p:childTnLst>
                          </p:cTn>
                        </p:par>
                        <p:par>
                          <p:cTn id="139" fill="hold">
                            <p:stCondLst>
                              <p:cond delay="6700"/>
                            </p:stCondLst>
                            <p:childTnLst>
                              <p:par>
                                <p:cTn id="140" presetID="10" presetClass="entr" presetSubtype="0" fill="hold" nodeType="afterEffect">
                                  <p:stCondLst>
                                    <p:cond delay="0"/>
                                  </p:stCondLst>
                                  <p:childTnLst>
                                    <p:set>
                                      <p:cBhvr>
                                        <p:cTn id="141" dur="1" fill="hold">
                                          <p:stCondLst>
                                            <p:cond delay="0"/>
                                          </p:stCondLst>
                                        </p:cTn>
                                        <p:tgtEl>
                                          <p:spTgt spid="319"/>
                                        </p:tgtEl>
                                        <p:attrNameLst>
                                          <p:attrName>style.visibility</p:attrName>
                                        </p:attrNameLst>
                                      </p:cBhvr>
                                      <p:to>
                                        <p:strVal val="visible"/>
                                      </p:to>
                                    </p:set>
                                    <p:animEffect transition="in" filter="fade">
                                      <p:cBhvr>
                                        <p:cTn id="142" dur="200"/>
                                        <p:tgtEl>
                                          <p:spTgt spid="319"/>
                                        </p:tgtEl>
                                      </p:cBhvr>
                                    </p:animEffect>
                                  </p:childTnLst>
                                </p:cTn>
                              </p:par>
                            </p:childTnLst>
                          </p:cTn>
                        </p:par>
                        <p:par>
                          <p:cTn id="143" fill="hold">
                            <p:stCondLst>
                              <p:cond delay="6900"/>
                            </p:stCondLst>
                            <p:childTnLst>
                              <p:par>
                                <p:cTn id="144" presetID="10" presetClass="entr" presetSubtype="0" fill="hold" nodeType="afterEffect">
                                  <p:stCondLst>
                                    <p:cond delay="0"/>
                                  </p:stCondLst>
                                  <p:childTnLst>
                                    <p:set>
                                      <p:cBhvr>
                                        <p:cTn id="145" dur="1" fill="hold">
                                          <p:stCondLst>
                                            <p:cond delay="0"/>
                                          </p:stCondLst>
                                        </p:cTn>
                                        <p:tgtEl>
                                          <p:spTgt spid="327"/>
                                        </p:tgtEl>
                                        <p:attrNameLst>
                                          <p:attrName>style.visibility</p:attrName>
                                        </p:attrNameLst>
                                      </p:cBhvr>
                                      <p:to>
                                        <p:strVal val="visible"/>
                                      </p:to>
                                    </p:set>
                                    <p:animEffect transition="in" filter="fade">
                                      <p:cBhvr>
                                        <p:cTn id="146" dur="200"/>
                                        <p:tgtEl>
                                          <p:spTgt spid="327"/>
                                        </p:tgtEl>
                                      </p:cBhvr>
                                    </p:animEffect>
                                  </p:childTnLst>
                                </p:cTn>
                              </p:par>
                            </p:childTnLst>
                          </p:cTn>
                        </p:par>
                        <p:par>
                          <p:cTn id="147" fill="hold">
                            <p:stCondLst>
                              <p:cond delay="7100"/>
                            </p:stCondLst>
                            <p:childTnLst>
                              <p:par>
                                <p:cTn id="148" presetID="10" presetClass="entr" presetSubtype="0" fill="hold" nodeType="afterEffect">
                                  <p:stCondLst>
                                    <p:cond delay="0"/>
                                  </p:stCondLst>
                                  <p:childTnLst>
                                    <p:set>
                                      <p:cBhvr>
                                        <p:cTn id="149" dur="1" fill="hold">
                                          <p:stCondLst>
                                            <p:cond delay="0"/>
                                          </p:stCondLst>
                                        </p:cTn>
                                        <p:tgtEl>
                                          <p:spTgt spid="335"/>
                                        </p:tgtEl>
                                        <p:attrNameLst>
                                          <p:attrName>style.visibility</p:attrName>
                                        </p:attrNameLst>
                                      </p:cBhvr>
                                      <p:to>
                                        <p:strVal val="visible"/>
                                      </p:to>
                                    </p:set>
                                    <p:animEffect transition="in" filter="fade">
                                      <p:cBhvr>
                                        <p:cTn id="150" dur="200"/>
                                        <p:tgtEl>
                                          <p:spTgt spid="335"/>
                                        </p:tgtEl>
                                      </p:cBhvr>
                                    </p:animEffect>
                                  </p:childTnLst>
                                </p:cTn>
                              </p:par>
                            </p:childTnLst>
                          </p:cTn>
                        </p:par>
                        <p:par>
                          <p:cTn id="151" fill="hold">
                            <p:stCondLst>
                              <p:cond delay="7300"/>
                            </p:stCondLst>
                            <p:childTnLst>
                              <p:par>
                                <p:cTn id="152" presetID="10" presetClass="entr" presetSubtype="0" fill="hold" nodeType="afterEffect">
                                  <p:stCondLst>
                                    <p:cond delay="0"/>
                                  </p:stCondLst>
                                  <p:childTnLst>
                                    <p:set>
                                      <p:cBhvr>
                                        <p:cTn id="153" dur="1" fill="hold">
                                          <p:stCondLst>
                                            <p:cond delay="0"/>
                                          </p:stCondLst>
                                        </p:cTn>
                                        <p:tgtEl>
                                          <p:spTgt spid="343"/>
                                        </p:tgtEl>
                                        <p:attrNameLst>
                                          <p:attrName>style.visibility</p:attrName>
                                        </p:attrNameLst>
                                      </p:cBhvr>
                                      <p:to>
                                        <p:strVal val="visible"/>
                                      </p:to>
                                    </p:set>
                                    <p:animEffect transition="in" filter="fade">
                                      <p:cBhvr>
                                        <p:cTn id="154" dur="200"/>
                                        <p:tgtEl>
                                          <p:spTgt spid="343"/>
                                        </p:tgtEl>
                                      </p:cBhvr>
                                    </p:animEffect>
                                  </p:childTnLst>
                                </p:cTn>
                              </p:par>
                            </p:childTnLst>
                          </p:cTn>
                        </p:par>
                        <p:par>
                          <p:cTn id="155" fill="hold">
                            <p:stCondLst>
                              <p:cond delay="7500"/>
                            </p:stCondLst>
                            <p:childTnLst>
                              <p:par>
                                <p:cTn id="156" presetID="10" presetClass="entr" presetSubtype="0" fill="hold" nodeType="afterEffect">
                                  <p:stCondLst>
                                    <p:cond delay="0"/>
                                  </p:stCondLst>
                                  <p:childTnLst>
                                    <p:set>
                                      <p:cBhvr>
                                        <p:cTn id="157" dur="1" fill="hold">
                                          <p:stCondLst>
                                            <p:cond delay="0"/>
                                          </p:stCondLst>
                                        </p:cTn>
                                        <p:tgtEl>
                                          <p:spTgt spid="351"/>
                                        </p:tgtEl>
                                        <p:attrNameLst>
                                          <p:attrName>style.visibility</p:attrName>
                                        </p:attrNameLst>
                                      </p:cBhvr>
                                      <p:to>
                                        <p:strVal val="visible"/>
                                      </p:to>
                                    </p:set>
                                    <p:animEffect transition="in" filter="fade">
                                      <p:cBhvr>
                                        <p:cTn id="158" dur="200"/>
                                        <p:tgtEl>
                                          <p:spTgt spid="351"/>
                                        </p:tgtEl>
                                      </p:cBhvr>
                                    </p:animEffect>
                                  </p:childTnLst>
                                </p:cTn>
                              </p:par>
                            </p:childTnLst>
                          </p:cTn>
                        </p:par>
                        <p:par>
                          <p:cTn id="159" fill="hold">
                            <p:stCondLst>
                              <p:cond delay="7700"/>
                            </p:stCondLst>
                            <p:childTnLst>
                              <p:par>
                                <p:cTn id="160" presetID="10" presetClass="entr" presetSubtype="0" fill="hold" nodeType="afterEffect">
                                  <p:stCondLst>
                                    <p:cond delay="0"/>
                                  </p:stCondLst>
                                  <p:childTnLst>
                                    <p:set>
                                      <p:cBhvr>
                                        <p:cTn id="161" dur="1" fill="hold">
                                          <p:stCondLst>
                                            <p:cond delay="0"/>
                                          </p:stCondLst>
                                        </p:cTn>
                                        <p:tgtEl>
                                          <p:spTgt spid="359"/>
                                        </p:tgtEl>
                                        <p:attrNameLst>
                                          <p:attrName>style.visibility</p:attrName>
                                        </p:attrNameLst>
                                      </p:cBhvr>
                                      <p:to>
                                        <p:strVal val="visible"/>
                                      </p:to>
                                    </p:set>
                                    <p:animEffect transition="in" filter="fade">
                                      <p:cBhvr>
                                        <p:cTn id="162" dur="200"/>
                                        <p:tgtEl>
                                          <p:spTgt spid="359"/>
                                        </p:tgtEl>
                                      </p:cBhvr>
                                    </p:animEffect>
                                  </p:childTnLst>
                                </p:cTn>
                              </p:par>
                            </p:childTnLst>
                          </p:cTn>
                        </p:par>
                        <p:par>
                          <p:cTn id="163" fill="hold">
                            <p:stCondLst>
                              <p:cond delay="7900"/>
                            </p:stCondLst>
                            <p:childTnLst>
                              <p:par>
                                <p:cTn id="164" presetID="10" presetClass="entr" presetSubtype="0" fill="hold" nodeType="afterEffect">
                                  <p:stCondLst>
                                    <p:cond delay="0"/>
                                  </p:stCondLst>
                                  <p:childTnLst>
                                    <p:set>
                                      <p:cBhvr>
                                        <p:cTn id="165" dur="1" fill="hold">
                                          <p:stCondLst>
                                            <p:cond delay="0"/>
                                          </p:stCondLst>
                                        </p:cTn>
                                        <p:tgtEl>
                                          <p:spTgt spid="367"/>
                                        </p:tgtEl>
                                        <p:attrNameLst>
                                          <p:attrName>style.visibility</p:attrName>
                                        </p:attrNameLst>
                                      </p:cBhvr>
                                      <p:to>
                                        <p:strVal val="visible"/>
                                      </p:to>
                                    </p:set>
                                    <p:animEffect transition="in" filter="fade">
                                      <p:cBhvr>
                                        <p:cTn id="166" dur="200"/>
                                        <p:tgtEl>
                                          <p:spTgt spid="367"/>
                                        </p:tgtEl>
                                      </p:cBhvr>
                                    </p:animEffect>
                                  </p:childTnLst>
                                </p:cTn>
                              </p:par>
                            </p:childTnLst>
                          </p:cTn>
                        </p:par>
                        <p:par>
                          <p:cTn id="167" fill="hold">
                            <p:stCondLst>
                              <p:cond delay="8100"/>
                            </p:stCondLst>
                            <p:childTnLst>
                              <p:par>
                                <p:cTn id="168" presetID="10" presetClass="entr" presetSubtype="0" fill="hold" nodeType="afterEffect">
                                  <p:stCondLst>
                                    <p:cond delay="0"/>
                                  </p:stCondLst>
                                  <p:childTnLst>
                                    <p:set>
                                      <p:cBhvr>
                                        <p:cTn id="169" dur="1" fill="hold">
                                          <p:stCondLst>
                                            <p:cond delay="0"/>
                                          </p:stCondLst>
                                        </p:cTn>
                                        <p:tgtEl>
                                          <p:spTgt spid="375"/>
                                        </p:tgtEl>
                                        <p:attrNameLst>
                                          <p:attrName>style.visibility</p:attrName>
                                        </p:attrNameLst>
                                      </p:cBhvr>
                                      <p:to>
                                        <p:strVal val="visible"/>
                                      </p:to>
                                    </p:set>
                                    <p:animEffect transition="in" filter="fade">
                                      <p:cBhvr>
                                        <p:cTn id="170" dur="200"/>
                                        <p:tgtEl>
                                          <p:spTgt spid="375"/>
                                        </p:tgtEl>
                                      </p:cBhvr>
                                    </p:animEffect>
                                  </p:childTnLst>
                                </p:cTn>
                              </p:par>
                            </p:childTnLst>
                          </p:cTn>
                        </p:par>
                        <p:par>
                          <p:cTn id="171" fill="hold">
                            <p:stCondLst>
                              <p:cond delay="8300"/>
                            </p:stCondLst>
                            <p:childTnLst>
                              <p:par>
                                <p:cTn id="172" presetID="10" presetClass="entr" presetSubtype="0" fill="hold" nodeType="afterEffect">
                                  <p:stCondLst>
                                    <p:cond delay="0"/>
                                  </p:stCondLst>
                                  <p:childTnLst>
                                    <p:set>
                                      <p:cBhvr>
                                        <p:cTn id="173" dur="1" fill="hold">
                                          <p:stCondLst>
                                            <p:cond delay="0"/>
                                          </p:stCondLst>
                                        </p:cTn>
                                        <p:tgtEl>
                                          <p:spTgt spid="383"/>
                                        </p:tgtEl>
                                        <p:attrNameLst>
                                          <p:attrName>style.visibility</p:attrName>
                                        </p:attrNameLst>
                                      </p:cBhvr>
                                      <p:to>
                                        <p:strVal val="visible"/>
                                      </p:to>
                                    </p:set>
                                    <p:animEffect transition="in" filter="fade">
                                      <p:cBhvr>
                                        <p:cTn id="174" dur="200"/>
                                        <p:tgtEl>
                                          <p:spTgt spid="383"/>
                                        </p:tgtEl>
                                      </p:cBhvr>
                                    </p:animEffect>
                                  </p:childTnLst>
                                </p:cTn>
                              </p:par>
                            </p:childTnLst>
                          </p:cTn>
                        </p:par>
                      </p:childTnLst>
                    </p:cTn>
                  </p:par>
                  <p:par>
                    <p:cTn id="175" fill="hold">
                      <p:stCondLst>
                        <p:cond delay="indefinite"/>
                      </p:stCondLst>
                      <p:childTnLst>
                        <p:par>
                          <p:cTn id="176" fill="hold">
                            <p:stCondLst>
                              <p:cond delay="0"/>
                            </p:stCondLst>
                            <p:childTnLst>
                              <p:par>
                                <p:cTn id="177" presetID="42" presetClass="entr" presetSubtype="0" fill="hold" grpId="0" nodeType="clickEffect">
                                  <p:stCondLst>
                                    <p:cond delay="0"/>
                                  </p:stCondLst>
                                  <p:childTnLst>
                                    <p:set>
                                      <p:cBhvr>
                                        <p:cTn id="178" dur="1" fill="hold">
                                          <p:stCondLst>
                                            <p:cond delay="0"/>
                                          </p:stCondLst>
                                        </p:cTn>
                                        <p:tgtEl>
                                          <p:spTgt spid="218"/>
                                        </p:tgtEl>
                                        <p:attrNameLst>
                                          <p:attrName>style.visibility</p:attrName>
                                        </p:attrNameLst>
                                      </p:cBhvr>
                                      <p:to>
                                        <p:strVal val="visible"/>
                                      </p:to>
                                    </p:set>
                                    <p:animEffect transition="in" filter="fade">
                                      <p:cBhvr>
                                        <p:cTn id="179" dur="1000"/>
                                        <p:tgtEl>
                                          <p:spTgt spid="218"/>
                                        </p:tgtEl>
                                      </p:cBhvr>
                                    </p:animEffect>
                                    <p:anim calcmode="lin" valueType="num">
                                      <p:cBhvr>
                                        <p:cTn id="180" dur="1000" fill="hold"/>
                                        <p:tgtEl>
                                          <p:spTgt spid="218"/>
                                        </p:tgtEl>
                                        <p:attrNameLst>
                                          <p:attrName>ppt_x</p:attrName>
                                        </p:attrNameLst>
                                      </p:cBhvr>
                                      <p:tavLst>
                                        <p:tav tm="0">
                                          <p:val>
                                            <p:strVal val="#ppt_x"/>
                                          </p:val>
                                        </p:tav>
                                        <p:tav tm="100000">
                                          <p:val>
                                            <p:strVal val="#ppt_x"/>
                                          </p:val>
                                        </p:tav>
                                      </p:tavLst>
                                    </p:anim>
                                    <p:anim calcmode="lin" valueType="num">
                                      <p:cBhvr>
                                        <p:cTn id="181" dur="1000" fill="hold"/>
                                        <p:tgtEl>
                                          <p:spTgt spid="218"/>
                                        </p:tgtEl>
                                        <p:attrNameLst>
                                          <p:attrName>ppt_y</p:attrName>
                                        </p:attrNameLst>
                                      </p:cBhvr>
                                      <p:tavLst>
                                        <p:tav tm="0">
                                          <p:val>
                                            <p:strVal val="#ppt_y+.1"/>
                                          </p:val>
                                        </p:tav>
                                        <p:tav tm="100000">
                                          <p:val>
                                            <p:strVal val="#ppt_y"/>
                                          </p:val>
                                        </p:tav>
                                      </p:tavLst>
                                    </p:anim>
                                  </p:childTnLst>
                                </p:cTn>
                              </p:par>
                              <p:par>
                                <p:cTn id="182" presetID="42" presetClass="entr" presetSubtype="0" fill="hold" grpId="0" nodeType="withEffect">
                                  <p:stCondLst>
                                    <p:cond delay="0"/>
                                  </p:stCondLst>
                                  <p:childTnLst>
                                    <p:set>
                                      <p:cBhvr>
                                        <p:cTn id="183" dur="1" fill="hold">
                                          <p:stCondLst>
                                            <p:cond delay="0"/>
                                          </p:stCondLst>
                                        </p:cTn>
                                        <p:tgtEl>
                                          <p:spTgt spid="391"/>
                                        </p:tgtEl>
                                        <p:attrNameLst>
                                          <p:attrName>style.visibility</p:attrName>
                                        </p:attrNameLst>
                                      </p:cBhvr>
                                      <p:to>
                                        <p:strVal val="visible"/>
                                      </p:to>
                                    </p:set>
                                    <p:animEffect transition="in" filter="fade">
                                      <p:cBhvr>
                                        <p:cTn id="184" dur="1000"/>
                                        <p:tgtEl>
                                          <p:spTgt spid="391"/>
                                        </p:tgtEl>
                                      </p:cBhvr>
                                    </p:animEffect>
                                    <p:anim calcmode="lin" valueType="num">
                                      <p:cBhvr>
                                        <p:cTn id="185" dur="1000" fill="hold"/>
                                        <p:tgtEl>
                                          <p:spTgt spid="391"/>
                                        </p:tgtEl>
                                        <p:attrNameLst>
                                          <p:attrName>ppt_x</p:attrName>
                                        </p:attrNameLst>
                                      </p:cBhvr>
                                      <p:tavLst>
                                        <p:tav tm="0">
                                          <p:val>
                                            <p:strVal val="#ppt_x"/>
                                          </p:val>
                                        </p:tav>
                                        <p:tav tm="100000">
                                          <p:val>
                                            <p:strVal val="#ppt_x"/>
                                          </p:val>
                                        </p:tav>
                                      </p:tavLst>
                                    </p:anim>
                                    <p:anim calcmode="lin" valueType="num">
                                      <p:cBhvr>
                                        <p:cTn id="186" dur="1000" fill="hold"/>
                                        <p:tgtEl>
                                          <p:spTgt spid="3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 grpId="0"/>
      <p:bldP spid="39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45056B9F-DA4D-42B8-A801-75A898409CE1}"/>
              </a:ext>
            </a:extLst>
          </p:cNvPr>
          <p:cNvGrpSpPr/>
          <p:nvPr/>
        </p:nvGrpSpPr>
        <p:grpSpPr>
          <a:xfrm>
            <a:off x="6533023" y="1309859"/>
            <a:ext cx="4046344" cy="788951"/>
            <a:chOff x="5523363" y="1314920"/>
            <a:chExt cx="3086944" cy="601888"/>
          </a:xfrm>
        </p:grpSpPr>
        <p:sp>
          <p:nvSpPr>
            <p:cNvPr id="3" name="矩形 2">
              <a:extLst>
                <a:ext uri="{FF2B5EF4-FFF2-40B4-BE49-F238E27FC236}">
                  <a16:creationId xmlns:a16="http://schemas.microsoft.com/office/drawing/2014/main" id="{77A5F9B6-C89B-4F3E-8F10-4F23062DB66F}"/>
                </a:ext>
              </a:extLst>
            </p:cNvPr>
            <p:cNvSpPr/>
            <p:nvPr/>
          </p:nvSpPr>
          <p:spPr>
            <a:xfrm>
              <a:off x="5523363" y="1588086"/>
              <a:ext cx="3086944" cy="328722"/>
            </a:xfrm>
            <a:prstGeom prst="rect">
              <a:avLst/>
            </a:prstGeom>
          </p:spPr>
          <p:txBody>
            <a:bodyPr wrap="square">
              <a:spAutoFit/>
            </a:bodyPr>
            <a:lstStyle/>
            <a:p>
              <a:r>
                <a:rPr lang="zh-CN" altLang="en-US" sz="1100" dirty="0">
                  <a:solidFill>
                    <a:schemeClr val="bg1">
                      <a:lumMod val="50000"/>
                    </a:schemeClr>
                  </a:solidFill>
                  <a:latin typeface="华文细黑" panose="02010600040101010101" pitchFamily="2" charset="-122"/>
                  <a:ea typeface="华文细黑" panose="02010600040101010101" pitchFamily="2" charset="-122"/>
                  <a:cs typeface="Open Sans" panose="020B0606030504020204" pitchFamily="34" charset="0"/>
                </a:rPr>
                <a:t>请在此处添加详细描述文本，尽量与标题文本语言风格相符合，语言描述尽量简洁生动。</a:t>
              </a:r>
              <a:endParaRPr lang="en-US" altLang="zh-CN" sz="1100" dirty="0">
                <a:solidFill>
                  <a:schemeClr val="bg1">
                    <a:lumMod val="50000"/>
                  </a:schemeClr>
                </a:solidFill>
                <a:latin typeface="华文细黑" panose="02010600040101010101" pitchFamily="2" charset="-122"/>
                <a:ea typeface="华文细黑" panose="02010600040101010101" pitchFamily="2" charset="-122"/>
                <a:cs typeface="Open Sans" panose="020B0606030504020204" pitchFamily="34" charset="0"/>
              </a:endParaRPr>
            </a:p>
          </p:txBody>
        </p:sp>
        <p:sp>
          <p:nvSpPr>
            <p:cNvPr id="4" name="矩形 3">
              <a:extLst>
                <a:ext uri="{FF2B5EF4-FFF2-40B4-BE49-F238E27FC236}">
                  <a16:creationId xmlns:a16="http://schemas.microsoft.com/office/drawing/2014/main" id="{8D00BFC0-A590-4F02-8BEA-2D90F7BFB185}"/>
                </a:ext>
              </a:extLst>
            </p:cNvPr>
            <p:cNvSpPr/>
            <p:nvPr/>
          </p:nvSpPr>
          <p:spPr>
            <a:xfrm>
              <a:off x="5523363" y="1314920"/>
              <a:ext cx="1487324" cy="281762"/>
            </a:xfrm>
            <a:prstGeom prst="rect">
              <a:avLst/>
            </a:prstGeom>
          </p:spPr>
          <p:txBody>
            <a:bodyPr wrap="none">
              <a:spAutoFit/>
            </a:bodyPr>
            <a:lstStyle/>
            <a:p>
              <a:r>
                <a:rPr lang="en-US" altLang="zh-CN" b="1" dirty="0">
                  <a:solidFill>
                    <a:srgbClr val="8DCDA4"/>
                  </a:solidFill>
                  <a:latin typeface="微软雅黑" panose="020B0503020204020204" pitchFamily="34" charset="-122"/>
                  <a:ea typeface="微软雅黑" panose="020B0503020204020204" pitchFamily="34" charset="-122"/>
                </a:rPr>
                <a:t>ADD THE TITLE</a:t>
              </a:r>
            </a:p>
          </p:txBody>
        </p:sp>
      </p:grpSp>
      <p:grpSp>
        <p:nvGrpSpPr>
          <p:cNvPr id="5" name="组合 4">
            <a:extLst>
              <a:ext uri="{FF2B5EF4-FFF2-40B4-BE49-F238E27FC236}">
                <a16:creationId xmlns:a16="http://schemas.microsoft.com/office/drawing/2014/main" id="{D9B2E750-1761-49BF-8657-DFFC46B479D7}"/>
              </a:ext>
            </a:extLst>
          </p:cNvPr>
          <p:cNvGrpSpPr/>
          <p:nvPr/>
        </p:nvGrpSpPr>
        <p:grpSpPr>
          <a:xfrm>
            <a:off x="6533023" y="2677707"/>
            <a:ext cx="4671263" cy="652743"/>
            <a:chOff x="5607549" y="2476056"/>
            <a:chExt cx="3563693" cy="497976"/>
          </a:xfrm>
        </p:grpSpPr>
        <p:sp>
          <p:nvSpPr>
            <p:cNvPr id="6" name="矩形 5">
              <a:extLst>
                <a:ext uri="{FF2B5EF4-FFF2-40B4-BE49-F238E27FC236}">
                  <a16:creationId xmlns:a16="http://schemas.microsoft.com/office/drawing/2014/main" id="{5BB48D78-5C07-4375-AA11-45B0B8121904}"/>
                </a:ext>
              </a:extLst>
            </p:cNvPr>
            <p:cNvSpPr/>
            <p:nvPr/>
          </p:nvSpPr>
          <p:spPr>
            <a:xfrm>
              <a:off x="6228719" y="2517295"/>
              <a:ext cx="2942523" cy="328723"/>
            </a:xfrm>
            <a:prstGeom prst="rect">
              <a:avLst/>
            </a:prstGeom>
          </p:spPr>
          <p:txBody>
            <a:bodyPr wrap="square">
              <a:spAutoFit/>
            </a:bodyPr>
            <a:lstStyle/>
            <a:p>
              <a:r>
                <a:rPr lang="zh-CN" altLang="en-US" sz="1100" dirty="0">
                  <a:solidFill>
                    <a:schemeClr val="bg1">
                      <a:lumMod val="50000"/>
                    </a:schemeClr>
                  </a:solidFill>
                  <a:latin typeface="华文细黑" panose="02010600040101010101" pitchFamily="2" charset="-122"/>
                  <a:ea typeface="华文细黑" panose="02010600040101010101" pitchFamily="2" charset="-122"/>
                  <a:cs typeface="Open Sans" panose="020B0606030504020204" pitchFamily="34" charset="0"/>
                </a:rPr>
                <a:t>请在此处添加详细描述文本，尽量与标题文本语言风格相符合，语言描述尽量简洁生动。</a:t>
              </a:r>
              <a:endParaRPr lang="en-US" altLang="zh-CN" sz="1100" dirty="0">
                <a:solidFill>
                  <a:schemeClr val="bg1">
                    <a:lumMod val="50000"/>
                  </a:schemeClr>
                </a:solidFill>
                <a:latin typeface="华文细黑" panose="02010600040101010101" pitchFamily="2" charset="-122"/>
                <a:ea typeface="华文细黑" panose="02010600040101010101" pitchFamily="2" charset="-122"/>
                <a:cs typeface="Open Sans" panose="020B0606030504020204" pitchFamily="34" charset="0"/>
              </a:endParaRPr>
            </a:p>
          </p:txBody>
        </p:sp>
        <p:grpSp>
          <p:nvGrpSpPr>
            <p:cNvPr id="7" name="组合 6">
              <a:extLst>
                <a:ext uri="{FF2B5EF4-FFF2-40B4-BE49-F238E27FC236}">
                  <a16:creationId xmlns:a16="http://schemas.microsoft.com/office/drawing/2014/main" id="{83FF5FF7-41C6-4619-8AEF-12B03A5B4941}"/>
                </a:ext>
              </a:extLst>
            </p:cNvPr>
            <p:cNvGrpSpPr/>
            <p:nvPr/>
          </p:nvGrpSpPr>
          <p:grpSpPr>
            <a:xfrm>
              <a:off x="5607549" y="2476056"/>
              <a:ext cx="497976" cy="497976"/>
              <a:chOff x="5607549" y="2521897"/>
              <a:chExt cx="497976" cy="497976"/>
            </a:xfrm>
          </p:grpSpPr>
          <p:sp>
            <p:nvSpPr>
              <p:cNvPr id="8" name="椭圆 7">
                <a:extLst>
                  <a:ext uri="{FF2B5EF4-FFF2-40B4-BE49-F238E27FC236}">
                    <a16:creationId xmlns:a16="http://schemas.microsoft.com/office/drawing/2014/main" id="{99F4DE28-2F06-447D-B720-C3C2BDCC1939}"/>
                  </a:ext>
                </a:extLst>
              </p:cNvPr>
              <p:cNvSpPr/>
              <p:nvPr/>
            </p:nvSpPr>
            <p:spPr>
              <a:xfrm>
                <a:off x="5607549" y="2521897"/>
                <a:ext cx="497976" cy="497976"/>
              </a:xfrm>
              <a:prstGeom prst="ellipse">
                <a:avLst/>
              </a:prstGeom>
              <a:solidFill>
                <a:srgbClr val="8DC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nvGrpSpPr>
              <p:cNvPr id="9" name="组合 8">
                <a:extLst>
                  <a:ext uri="{FF2B5EF4-FFF2-40B4-BE49-F238E27FC236}">
                    <a16:creationId xmlns:a16="http://schemas.microsoft.com/office/drawing/2014/main" id="{053FF74B-09F7-41A0-AEEC-8DD4D81FF7C8}"/>
                  </a:ext>
                </a:extLst>
              </p:cNvPr>
              <p:cNvGrpSpPr/>
              <p:nvPr/>
            </p:nvGrpSpPr>
            <p:grpSpPr>
              <a:xfrm flipH="1">
                <a:off x="5709115" y="2621443"/>
                <a:ext cx="294846" cy="298883"/>
                <a:chOff x="9363075" y="4967288"/>
                <a:chExt cx="463551" cy="469900"/>
              </a:xfrm>
              <a:solidFill>
                <a:schemeClr val="bg1"/>
              </a:solidFill>
            </p:grpSpPr>
            <p:sp>
              <p:nvSpPr>
                <p:cNvPr id="10" name="Freeform 22">
                  <a:extLst>
                    <a:ext uri="{FF2B5EF4-FFF2-40B4-BE49-F238E27FC236}">
                      <a16:creationId xmlns:a16="http://schemas.microsoft.com/office/drawing/2014/main" id="{A8295AC3-0059-4A4E-9323-B8C311952D2C}"/>
                    </a:ext>
                  </a:extLst>
                </p:cNvPr>
                <p:cNvSpPr>
                  <a:spLocks/>
                </p:cNvSpPr>
                <p:nvPr/>
              </p:nvSpPr>
              <p:spPr bwMode="auto">
                <a:xfrm>
                  <a:off x="9371013" y="5280025"/>
                  <a:ext cx="158750" cy="150813"/>
                </a:xfrm>
                <a:custGeom>
                  <a:avLst/>
                  <a:gdLst>
                    <a:gd name="T0" fmla="*/ 14 w 100"/>
                    <a:gd name="T1" fmla="*/ 95 h 95"/>
                    <a:gd name="T2" fmla="*/ 0 w 100"/>
                    <a:gd name="T3" fmla="*/ 80 h 95"/>
                    <a:gd name="T4" fmla="*/ 85 w 100"/>
                    <a:gd name="T5" fmla="*/ 0 h 95"/>
                    <a:gd name="T6" fmla="*/ 100 w 100"/>
                    <a:gd name="T7" fmla="*/ 14 h 95"/>
                    <a:gd name="T8" fmla="*/ 14 w 100"/>
                    <a:gd name="T9" fmla="*/ 95 h 95"/>
                  </a:gdLst>
                  <a:ahLst/>
                  <a:cxnLst>
                    <a:cxn ang="0">
                      <a:pos x="T0" y="T1"/>
                    </a:cxn>
                    <a:cxn ang="0">
                      <a:pos x="T2" y="T3"/>
                    </a:cxn>
                    <a:cxn ang="0">
                      <a:pos x="T4" y="T5"/>
                    </a:cxn>
                    <a:cxn ang="0">
                      <a:pos x="T6" y="T7"/>
                    </a:cxn>
                    <a:cxn ang="0">
                      <a:pos x="T8" y="T9"/>
                    </a:cxn>
                  </a:cxnLst>
                  <a:rect l="0" t="0" r="r" b="b"/>
                  <a:pathLst>
                    <a:path w="100" h="95">
                      <a:moveTo>
                        <a:pt x="14" y="95"/>
                      </a:moveTo>
                      <a:lnTo>
                        <a:pt x="0" y="80"/>
                      </a:lnTo>
                      <a:lnTo>
                        <a:pt x="85" y="0"/>
                      </a:lnTo>
                      <a:lnTo>
                        <a:pt x="100" y="14"/>
                      </a:lnTo>
                      <a:lnTo>
                        <a:pt x="14" y="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11" name="Freeform 23">
                  <a:extLst>
                    <a:ext uri="{FF2B5EF4-FFF2-40B4-BE49-F238E27FC236}">
                      <a16:creationId xmlns:a16="http://schemas.microsoft.com/office/drawing/2014/main" id="{E388E1E8-37BE-4488-9DB8-1BDEE439F19B}"/>
                    </a:ext>
                  </a:extLst>
                </p:cNvPr>
                <p:cNvSpPr>
                  <a:spLocks noEditPoints="1"/>
                </p:cNvSpPr>
                <p:nvPr/>
              </p:nvSpPr>
              <p:spPr bwMode="auto">
                <a:xfrm>
                  <a:off x="9486900" y="5200650"/>
                  <a:ext cx="120650" cy="12065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12" name="Freeform 24">
                  <a:extLst>
                    <a:ext uri="{FF2B5EF4-FFF2-40B4-BE49-F238E27FC236}">
                      <a16:creationId xmlns:a16="http://schemas.microsoft.com/office/drawing/2014/main" id="{72BF05FB-B449-44ED-8AFB-DAA3649E8634}"/>
                    </a:ext>
                  </a:extLst>
                </p:cNvPr>
                <p:cNvSpPr>
                  <a:spLocks noEditPoints="1"/>
                </p:cNvSpPr>
                <p:nvPr/>
              </p:nvSpPr>
              <p:spPr bwMode="auto">
                <a:xfrm>
                  <a:off x="9577388" y="4967288"/>
                  <a:ext cx="249238" cy="249238"/>
                </a:xfrm>
                <a:custGeom>
                  <a:avLst/>
                  <a:gdLst>
                    <a:gd name="T0" fmla="*/ 32 w 66"/>
                    <a:gd name="T1" fmla="*/ 66 h 66"/>
                    <a:gd name="T2" fmla="*/ 9 w 66"/>
                    <a:gd name="T3" fmla="*/ 57 h 66"/>
                    <a:gd name="T4" fmla="*/ 0 w 66"/>
                    <a:gd name="T5" fmla="*/ 34 h 66"/>
                    <a:gd name="T6" fmla="*/ 9 w 66"/>
                    <a:gd name="T7" fmla="*/ 11 h 66"/>
                    <a:gd name="T8" fmla="*/ 20 w 66"/>
                    <a:gd name="T9" fmla="*/ 0 h 66"/>
                    <a:gd name="T10" fmla="*/ 66 w 66"/>
                    <a:gd name="T11" fmla="*/ 46 h 66"/>
                    <a:gd name="T12" fmla="*/ 55 w 66"/>
                    <a:gd name="T13" fmla="*/ 57 h 66"/>
                    <a:gd name="T14" fmla="*/ 32 w 66"/>
                    <a:gd name="T15" fmla="*/ 66 h 66"/>
                    <a:gd name="T16" fmla="*/ 20 w 66"/>
                    <a:gd name="T17" fmla="*/ 12 h 66"/>
                    <a:gd name="T18" fmla="*/ 15 w 66"/>
                    <a:gd name="T19" fmla="*/ 17 h 66"/>
                    <a:gd name="T20" fmla="*/ 8 w 66"/>
                    <a:gd name="T21" fmla="*/ 34 h 66"/>
                    <a:gd name="T22" fmla="*/ 15 w 66"/>
                    <a:gd name="T23" fmla="*/ 51 h 66"/>
                    <a:gd name="T24" fmla="*/ 32 w 66"/>
                    <a:gd name="T25" fmla="*/ 58 h 66"/>
                    <a:gd name="T26" fmla="*/ 49 w 66"/>
                    <a:gd name="T27" fmla="*/ 51 h 66"/>
                    <a:gd name="T28" fmla="*/ 54 w 66"/>
                    <a:gd name="T29" fmla="*/ 46 h 66"/>
                    <a:gd name="T30" fmla="*/ 20 w 66"/>
                    <a:gd name="T31" fmla="*/ 1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6" h="66">
                      <a:moveTo>
                        <a:pt x="32" y="66"/>
                      </a:moveTo>
                      <a:cubicBezTo>
                        <a:pt x="23" y="66"/>
                        <a:pt x="15" y="63"/>
                        <a:pt x="9" y="57"/>
                      </a:cubicBezTo>
                      <a:cubicBezTo>
                        <a:pt x="3" y="51"/>
                        <a:pt x="0" y="43"/>
                        <a:pt x="0" y="34"/>
                      </a:cubicBezTo>
                      <a:cubicBezTo>
                        <a:pt x="0" y="25"/>
                        <a:pt x="3" y="17"/>
                        <a:pt x="9" y="11"/>
                      </a:cubicBezTo>
                      <a:cubicBezTo>
                        <a:pt x="20" y="0"/>
                        <a:pt x="20" y="0"/>
                        <a:pt x="20" y="0"/>
                      </a:cubicBezTo>
                      <a:cubicBezTo>
                        <a:pt x="66" y="46"/>
                        <a:pt x="66" y="46"/>
                        <a:pt x="66" y="46"/>
                      </a:cubicBezTo>
                      <a:cubicBezTo>
                        <a:pt x="55" y="57"/>
                        <a:pt x="55" y="57"/>
                        <a:pt x="55" y="57"/>
                      </a:cubicBezTo>
                      <a:cubicBezTo>
                        <a:pt x="49" y="63"/>
                        <a:pt x="41" y="66"/>
                        <a:pt x="32" y="66"/>
                      </a:cubicBezTo>
                      <a:moveTo>
                        <a:pt x="20" y="12"/>
                      </a:moveTo>
                      <a:cubicBezTo>
                        <a:pt x="15" y="17"/>
                        <a:pt x="15" y="17"/>
                        <a:pt x="15" y="17"/>
                      </a:cubicBezTo>
                      <a:cubicBezTo>
                        <a:pt x="10" y="22"/>
                        <a:pt x="8" y="28"/>
                        <a:pt x="8" y="34"/>
                      </a:cubicBezTo>
                      <a:cubicBezTo>
                        <a:pt x="8" y="40"/>
                        <a:pt x="10" y="46"/>
                        <a:pt x="15" y="51"/>
                      </a:cubicBezTo>
                      <a:cubicBezTo>
                        <a:pt x="20" y="56"/>
                        <a:pt x="26" y="58"/>
                        <a:pt x="32" y="58"/>
                      </a:cubicBezTo>
                      <a:cubicBezTo>
                        <a:pt x="38" y="58"/>
                        <a:pt x="44" y="56"/>
                        <a:pt x="49" y="51"/>
                      </a:cubicBezTo>
                      <a:cubicBezTo>
                        <a:pt x="54" y="46"/>
                        <a:pt x="54" y="46"/>
                        <a:pt x="54" y="46"/>
                      </a:cubicBezTo>
                      <a:lnTo>
                        <a:pt x="2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13" name="Freeform 25">
                  <a:extLst>
                    <a:ext uri="{FF2B5EF4-FFF2-40B4-BE49-F238E27FC236}">
                      <a16:creationId xmlns:a16="http://schemas.microsoft.com/office/drawing/2014/main" id="{EAF3C8BA-DB13-4CC9-90EE-5A42D822F203}"/>
                    </a:ext>
                  </a:extLst>
                </p:cNvPr>
                <p:cNvSpPr>
                  <a:spLocks/>
                </p:cNvSpPr>
                <p:nvPr/>
              </p:nvSpPr>
              <p:spPr bwMode="auto">
                <a:xfrm>
                  <a:off x="9363075" y="5065713"/>
                  <a:ext cx="365125" cy="371475"/>
                </a:xfrm>
                <a:custGeom>
                  <a:avLst/>
                  <a:gdLst>
                    <a:gd name="T0" fmla="*/ 0 w 230"/>
                    <a:gd name="T1" fmla="*/ 234 h 234"/>
                    <a:gd name="T2" fmla="*/ 22 w 230"/>
                    <a:gd name="T3" fmla="*/ 49 h 234"/>
                    <a:gd name="T4" fmla="*/ 112 w 230"/>
                    <a:gd name="T5" fmla="*/ 0 h 234"/>
                    <a:gd name="T6" fmla="*/ 121 w 230"/>
                    <a:gd name="T7" fmla="*/ 16 h 234"/>
                    <a:gd name="T8" fmla="*/ 41 w 230"/>
                    <a:gd name="T9" fmla="*/ 61 h 234"/>
                    <a:gd name="T10" fmla="*/ 24 w 230"/>
                    <a:gd name="T11" fmla="*/ 211 h 234"/>
                    <a:gd name="T12" fmla="*/ 185 w 230"/>
                    <a:gd name="T13" fmla="*/ 180 h 234"/>
                    <a:gd name="T14" fmla="*/ 211 w 230"/>
                    <a:gd name="T15" fmla="*/ 111 h 234"/>
                    <a:gd name="T16" fmla="*/ 230 w 230"/>
                    <a:gd name="T17" fmla="*/ 116 h 234"/>
                    <a:gd name="T18" fmla="*/ 199 w 230"/>
                    <a:gd name="T19" fmla="*/ 199 h 234"/>
                    <a:gd name="T20" fmla="*/ 0 w 230"/>
                    <a:gd name="T21" fmla="*/ 23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0" h="234">
                      <a:moveTo>
                        <a:pt x="0" y="234"/>
                      </a:moveTo>
                      <a:lnTo>
                        <a:pt x="22" y="49"/>
                      </a:lnTo>
                      <a:lnTo>
                        <a:pt x="112" y="0"/>
                      </a:lnTo>
                      <a:lnTo>
                        <a:pt x="121" y="16"/>
                      </a:lnTo>
                      <a:lnTo>
                        <a:pt x="41" y="61"/>
                      </a:lnTo>
                      <a:lnTo>
                        <a:pt x="24" y="211"/>
                      </a:lnTo>
                      <a:lnTo>
                        <a:pt x="185" y="180"/>
                      </a:lnTo>
                      <a:lnTo>
                        <a:pt x="211" y="111"/>
                      </a:lnTo>
                      <a:lnTo>
                        <a:pt x="230" y="116"/>
                      </a:lnTo>
                      <a:lnTo>
                        <a:pt x="199" y="199"/>
                      </a:lnTo>
                      <a:lnTo>
                        <a:pt x="0" y="2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grpSp>
        </p:grpSp>
      </p:grpSp>
      <p:grpSp>
        <p:nvGrpSpPr>
          <p:cNvPr id="14" name="组合 13">
            <a:extLst>
              <a:ext uri="{FF2B5EF4-FFF2-40B4-BE49-F238E27FC236}">
                <a16:creationId xmlns:a16="http://schemas.microsoft.com/office/drawing/2014/main" id="{9B9C1B7B-A174-4B77-B87C-7A17A98B73B3}"/>
              </a:ext>
            </a:extLst>
          </p:cNvPr>
          <p:cNvGrpSpPr/>
          <p:nvPr/>
        </p:nvGrpSpPr>
        <p:grpSpPr>
          <a:xfrm>
            <a:off x="6533023" y="3882133"/>
            <a:ext cx="4671263" cy="652743"/>
            <a:chOff x="5607549" y="3099264"/>
            <a:chExt cx="3563693" cy="497976"/>
          </a:xfrm>
        </p:grpSpPr>
        <p:sp>
          <p:nvSpPr>
            <p:cNvPr id="15" name="矩形 14">
              <a:extLst>
                <a:ext uri="{FF2B5EF4-FFF2-40B4-BE49-F238E27FC236}">
                  <a16:creationId xmlns:a16="http://schemas.microsoft.com/office/drawing/2014/main" id="{3438707E-8035-49D7-A727-D7C45229329A}"/>
                </a:ext>
              </a:extLst>
            </p:cNvPr>
            <p:cNvSpPr/>
            <p:nvPr/>
          </p:nvSpPr>
          <p:spPr>
            <a:xfrm>
              <a:off x="6228719" y="3140503"/>
              <a:ext cx="2942523" cy="328723"/>
            </a:xfrm>
            <a:prstGeom prst="rect">
              <a:avLst/>
            </a:prstGeom>
          </p:spPr>
          <p:txBody>
            <a:bodyPr wrap="square">
              <a:spAutoFit/>
            </a:bodyPr>
            <a:lstStyle/>
            <a:p>
              <a:r>
                <a:rPr lang="zh-CN" altLang="en-US" sz="1100" dirty="0">
                  <a:solidFill>
                    <a:schemeClr val="bg1">
                      <a:lumMod val="50000"/>
                    </a:schemeClr>
                  </a:solidFill>
                  <a:latin typeface="华文细黑" panose="02010600040101010101" pitchFamily="2" charset="-122"/>
                  <a:ea typeface="华文细黑" panose="02010600040101010101" pitchFamily="2" charset="-122"/>
                  <a:cs typeface="Open Sans" panose="020B0606030504020204" pitchFamily="34" charset="0"/>
                </a:rPr>
                <a:t>请在此处添加详细描述文本，尽量与标题文本语言风格相符合，语言描述尽量简洁生动。</a:t>
              </a:r>
              <a:endParaRPr lang="en-US" altLang="zh-CN" sz="1100" dirty="0">
                <a:solidFill>
                  <a:schemeClr val="bg1">
                    <a:lumMod val="50000"/>
                  </a:schemeClr>
                </a:solidFill>
                <a:latin typeface="华文细黑" panose="02010600040101010101" pitchFamily="2" charset="-122"/>
                <a:ea typeface="华文细黑" panose="02010600040101010101" pitchFamily="2" charset="-122"/>
                <a:cs typeface="Open Sans" panose="020B0606030504020204" pitchFamily="34" charset="0"/>
              </a:endParaRPr>
            </a:p>
          </p:txBody>
        </p:sp>
        <p:grpSp>
          <p:nvGrpSpPr>
            <p:cNvPr id="16" name="组合 15">
              <a:extLst>
                <a:ext uri="{FF2B5EF4-FFF2-40B4-BE49-F238E27FC236}">
                  <a16:creationId xmlns:a16="http://schemas.microsoft.com/office/drawing/2014/main" id="{1D1EAB7F-5210-4664-A08E-65B2EBFE0196}"/>
                </a:ext>
              </a:extLst>
            </p:cNvPr>
            <p:cNvGrpSpPr/>
            <p:nvPr/>
          </p:nvGrpSpPr>
          <p:grpSpPr>
            <a:xfrm>
              <a:off x="5607549" y="3099264"/>
              <a:ext cx="497976" cy="497976"/>
              <a:chOff x="5607549" y="3099264"/>
              <a:chExt cx="497976" cy="497976"/>
            </a:xfrm>
          </p:grpSpPr>
          <p:sp>
            <p:nvSpPr>
              <p:cNvPr id="17" name="椭圆 16">
                <a:extLst>
                  <a:ext uri="{FF2B5EF4-FFF2-40B4-BE49-F238E27FC236}">
                    <a16:creationId xmlns:a16="http://schemas.microsoft.com/office/drawing/2014/main" id="{6040C238-3F68-4450-B810-4F52C32D7DB4}"/>
                  </a:ext>
                </a:extLst>
              </p:cNvPr>
              <p:cNvSpPr/>
              <p:nvPr/>
            </p:nvSpPr>
            <p:spPr>
              <a:xfrm>
                <a:off x="5607549" y="3099264"/>
                <a:ext cx="497976" cy="497976"/>
              </a:xfrm>
              <a:prstGeom prst="ellipse">
                <a:avLst/>
              </a:prstGeom>
              <a:solidFill>
                <a:srgbClr val="8DC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nvGrpSpPr>
              <p:cNvPr id="18" name="组合 17">
                <a:extLst>
                  <a:ext uri="{FF2B5EF4-FFF2-40B4-BE49-F238E27FC236}">
                    <a16:creationId xmlns:a16="http://schemas.microsoft.com/office/drawing/2014/main" id="{CDE565C8-F577-4ECA-8A94-69B557F8B40D}"/>
                  </a:ext>
                </a:extLst>
              </p:cNvPr>
              <p:cNvGrpSpPr/>
              <p:nvPr/>
            </p:nvGrpSpPr>
            <p:grpSpPr>
              <a:xfrm>
                <a:off x="5705580" y="3197296"/>
                <a:ext cx="301913" cy="301913"/>
                <a:chOff x="13057188" y="3740150"/>
                <a:chExt cx="474663" cy="474663"/>
              </a:xfrm>
              <a:solidFill>
                <a:schemeClr val="bg1"/>
              </a:solidFill>
            </p:grpSpPr>
            <p:sp>
              <p:nvSpPr>
                <p:cNvPr id="19" name="Freeform 18">
                  <a:extLst>
                    <a:ext uri="{FF2B5EF4-FFF2-40B4-BE49-F238E27FC236}">
                      <a16:creationId xmlns:a16="http://schemas.microsoft.com/office/drawing/2014/main" id="{58896A43-351A-4CC9-9CAA-5C517280FF74}"/>
                    </a:ext>
                  </a:extLst>
                </p:cNvPr>
                <p:cNvSpPr>
                  <a:spLocks/>
                </p:cNvSpPr>
                <p:nvPr/>
              </p:nvSpPr>
              <p:spPr bwMode="auto">
                <a:xfrm>
                  <a:off x="13114338" y="4019550"/>
                  <a:ext cx="360363" cy="195263"/>
                </a:xfrm>
                <a:custGeom>
                  <a:avLst/>
                  <a:gdLst>
                    <a:gd name="T0" fmla="*/ 227 w 227"/>
                    <a:gd name="T1" fmla="*/ 123 h 123"/>
                    <a:gd name="T2" fmla="*/ 0 w 227"/>
                    <a:gd name="T3" fmla="*/ 123 h 123"/>
                    <a:gd name="T4" fmla="*/ 0 w 227"/>
                    <a:gd name="T5" fmla="*/ 0 h 123"/>
                    <a:gd name="T6" fmla="*/ 19 w 227"/>
                    <a:gd name="T7" fmla="*/ 0 h 123"/>
                    <a:gd name="T8" fmla="*/ 19 w 227"/>
                    <a:gd name="T9" fmla="*/ 104 h 123"/>
                    <a:gd name="T10" fmla="*/ 208 w 227"/>
                    <a:gd name="T11" fmla="*/ 104 h 123"/>
                    <a:gd name="T12" fmla="*/ 208 w 227"/>
                    <a:gd name="T13" fmla="*/ 0 h 123"/>
                    <a:gd name="T14" fmla="*/ 227 w 227"/>
                    <a:gd name="T15" fmla="*/ 0 h 123"/>
                    <a:gd name="T16" fmla="*/ 227 w 227"/>
                    <a:gd name="T17"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7" h="123">
                      <a:moveTo>
                        <a:pt x="227" y="123"/>
                      </a:moveTo>
                      <a:lnTo>
                        <a:pt x="0" y="123"/>
                      </a:lnTo>
                      <a:lnTo>
                        <a:pt x="0" y="0"/>
                      </a:lnTo>
                      <a:lnTo>
                        <a:pt x="19" y="0"/>
                      </a:lnTo>
                      <a:lnTo>
                        <a:pt x="19" y="104"/>
                      </a:lnTo>
                      <a:lnTo>
                        <a:pt x="208" y="104"/>
                      </a:lnTo>
                      <a:lnTo>
                        <a:pt x="208" y="0"/>
                      </a:lnTo>
                      <a:lnTo>
                        <a:pt x="227" y="0"/>
                      </a:lnTo>
                      <a:lnTo>
                        <a:pt x="227" y="1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20" name="Freeform 19">
                  <a:extLst>
                    <a:ext uri="{FF2B5EF4-FFF2-40B4-BE49-F238E27FC236}">
                      <a16:creationId xmlns:a16="http://schemas.microsoft.com/office/drawing/2014/main" id="{D2BA9D5B-AD75-4F97-8588-269F06765601}"/>
                    </a:ext>
                  </a:extLst>
                </p:cNvPr>
                <p:cNvSpPr>
                  <a:spLocks/>
                </p:cNvSpPr>
                <p:nvPr/>
              </p:nvSpPr>
              <p:spPr bwMode="auto">
                <a:xfrm>
                  <a:off x="13057188" y="3740150"/>
                  <a:ext cx="474663" cy="274638"/>
                </a:xfrm>
                <a:custGeom>
                  <a:avLst/>
                  <a:gdLst>
                    <a:gd name="T0" fmla="*/ 284 w 299"/>
                    <a:gd name="T1" fmla="*/ 173 h 173"/>
                    <a:gd name="T2" fmla="*/ 149 w 299"/>
                    <a:gd name="T3" fmla="*/ 29 h 173"/>
                    <a:gd name="T4" fmla="*/ 14 w 299"/>
                    <a:gd name="T5" fmla="*/ 173 h 173"/>
                    <a:gd name="T6" fmla="*/ 0 w 299"/>
                    <a:gd name="T7" fmla="*/ 159 h 173"/>
                    <a:gd name="T8" fmla="*/ 149 w 299"/>
                    <a:gd name="T9" fmla="*/ 0 h 173"/>
                    <a:gd name="T10" fmla="*/ 299 w 299"/>
                    <a:gd name="T11" fmla="*/ 159 h 173"/>
                    <a:gd name="T12" fmla="*/ 284 w 299"/>
                    <a:gd name="T13" fmla="*/ 173 h 173"/>
                  </a:gdLst>
                  <a:ahLst/>
                  <a:cxnLst>
                    <a:cxn ang="0">
                      <a:pos x="T0" y="T1"/>
                    </a:cxn>
                    <a:cxn ang="0">
                      <a:pos x="T2" y="T3"/>
                    </a:cxn>
                    <a:cxn ang="0">
                      <a:pos x="T4" y="T5"/>
                    </a:cxn>
                    <a:cxn ang="0">
                      <a:pos x="T6" y="T7"/>
                    </a:cxn>
                    <a:cxn ang="0">
                      <a:pos x="T8" y="T9"/>
                    </a:cxn>
                    <a:cxn ang="0">
                      <a:pos x="T10" y="T11"/>
                    </a:cxn>
                    <a:cxn ang="0">
                      <a:pos x="T12" y="T13"/>
                    </a:cxn>
                  </a:cxnLst>
                  <a:rect l="0" t="0" r="r" b="b"/>
                  <a:pathLst>
                    <a:path w="299" h="173">
                      <a:moveTo>
                        <a:pt x="284" y="173"/>
                      </a:moveTo>
                      <a:lnTo>
                        <a:pt x="149" y="29"/>
                      </a:lnTo>
                      <a:lnTo>
                        <a:pt x="14" y="173"/>
                      </a:lnTo>
                      <a:lnTo>
                        <a:pt x="0" y="159"/>
                      </a:lnTo>
                      <a:lnTo>
                        <a:pt x="149" y="0"/>
                      </a:lnTo>
                      <a:lnTo>
                        <a:pt x="299" y="159"/>
                      </a:lnTo>
                      <a:lnTo>
                        <a:pt x="284" y="1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21" name="Freeform 20">
                  <a:extLst>
                    <a:ext uri="{FF2B5EF4-FFF2-40B4-BE49-F238E27FC236}">
                      <a16:creationId xmlns:a16="http://schemas.microsoft.com/office/drawing/2014/main" id="{2686EE18-E4B6-4361-8C83-EC7651CC2E80}"/>
                    </a:ext>
                  </a:extLst>
                </p:cNvPr>
                <p:cNvSpPr>
                  <a:spLocks/>
                </p:cNvSpPr>
                <p:nvPr/>
              </p:nvSpPr>
              <p:spPr bwMode="auto">
                <a:xfrm>
                  <a:off x="13233400" y="4019550"/>
                  <a:ext cx="120650" cy="134938"/>
                </a:xfrm>
                <a:custGeom>
                  <a:avLst/>
                  <a:gdLst>
                    <a:gd name="T0" fmla="*/ 76 w 76"/>
                    <a:gd name="T1" fmla="*/ 85 h 85"/>
                    <a:gd name="T2" fmla="*/ 57 w 76"/>
                    <a:gd name="T3" fmla="*/ 85 h 85"/>
                    <a:gd name="T4" fmla="*/ 57 w 76"/>
                    <a:gd name="T5" fmla="*/ 19 h 85"/>
                    <a:gd name="T6" fmla="*/ 19 w 76"/>
                    <a:gd name="T7" fmla="*/ 19 h 85"/>
                    <a:gd name="T8" fmla="*/ 19 w 76"/>
                    <a:gd name="T9" fmla="*/ 85 h 85"/>
                    <a:gd name="T10" fmla="*/ 0 w 76"/>
                    <a:gd name="T11" fmla="*/ 85 h 85"/>
                    <a:gd name="T12" fmla="*/ 0 w 76"/>
                    <a:gd name="T13" fmla="*/ 0 h 85"/>
                    <a:gd name="T14" fmla="*/ 76 w 76"/>
                    <a:gd name="T15" fmla="*/ 0 h 85"/>
                    <a:gd name="T16" fmla="*/ 76 w 76"/>
                    <a:gd name="T1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85">
                      <a:moveTo>
                        <a:pt x="76" y="85"/>
                      </a:moveTo>
                      <a:lnTo>
                        <a:pt x="57" y="85"/>
                      </a:lnTo>
                      <a:lnTo>
                        <a:pt x="57" y="19"/>
                      </a:lnTo>
                      <a:lnTo>
                        <a:pt x="19" y="19"/>
                      </a:lnTo>
                      <a:lnTo>
                        <a:pt x="19" y="85"/>
                      </a:lnTo>
                      <a:lnTo>
                        <a:pt x="0" y="85"/>
                      </a:lnTo>
                      <a:lnTo>
                        <a:pt x="0" y="0"/>
                      </a:lnTo>
                      <a:lnTo>
                        <a:pt x="76" y="0"/>
                      </a:lnTo>
                      <a:lnTo>
                        <a:pt x="76" y="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22" name="Freeform 21">
                  <a:extLst>
                    <a:ext uri="{FF2B5EF4-FFF2-40B4-BE49-F238E27FC236}">
                      <a16:creationId xmlns:a16="http://schemas.microsoft.com/office/drawing/2014/main" id="{D23BC4FC-450B-46EF-872E-CFE348CD5FBC}"/>
                    </a:ext>
                  </a:extLst>
                </p:cNvPr>
                <p:cNvSpPr>
                  <a:spLocks noEditPoints="1"/>
                </p:cNvSpPr>
                <p:nvPr/>
              </p:nvSpPr>
              <p:spPr bwMode="auto">
                <a:xfrm>
                  <a:off x="13233400" y="3868738"/>
                  <a:ext cx="120650" cy="12065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grpSp>
        </p:grpSp>
      </p:grpSp>
      <p:grpSp>
        <p:nvGrpSpPr>
          <p:cNvPr id="23" name="组合 22">
            <a:extLst>
              <a:ext uri="{FF2B5EF4-FFF2-40B4-BE49-F238E27FC236}">
                <a16:creationId xmlns:a16="http://schemas.microsoft.com/office/drawing/2014/main" id="{D722D077-DEB8-4207-9B61-8DF0C93945DA}"/>
              </a:ext>
            </a:extLst>
          </p:cNvPr>
          <p:cNvGrpSpPr/>
          <p:nvPr/>
        </p:nvGrpSpPr>
        <p:grpSpPr>
          <a:xfrm>
            <a:off x="6533023" y="5086559"/>
            <a:ext cx="4671263" cy="652743"/>
            <a:chOff x="5607549" y="3722472"/>
            <a:chExt cx="3563693" cy="497976"/>
          </a:xfrm>
        </p:grpSpPr>
        <p:sp>
          <p:nvSpPr>
            <p:cNvPr id="24" name="矩形 23">
              <a:extLst>
                <a:ext uri="{FF2B5EF4-FFF2-40B4-BE49-F238E27FC236}">
                  <a16:creationId xmlns:a16="http://schemas.microsoft.com/office/drawing/2014/main" id="{682D0AC6-0FAB-479D-B367-BF4381D4A558}"/>
                </a:ext>
              </a:extLst>
            </p:cNvPr>
            <p:cNvSpPr/>
            <p:nvPr/>
          </p:nvSpPr>
          <p:spPr>
            <a:xfrm>
              <a:off x="6228719" y="3763711"/>
              <a:ext cx="2942523" cy="328723"/>
            </a:xfrm>
            <a:prstGeom prst="rect">
              <a:avLst/>
            </a:prstGeom>
          </p:spPr>
          <p:txBody>
            <a:bodyPr wrap="square">
              <a:spAutoFit/>
            </a:bodyPr>
            <a:lstStyle/>
            <a:p>
              <a:r>
                <a:rPr lang="zh-CN" altLang="en-US" sz="1100" dirty="0">
                  <a:solidFill>
                    <a:schemeClr val="bg1">
                      <a:lumMod val="50000"/>
                    </a:schemeClr>
                  </a:solidFill>
                  <a:latin typeface="华文细黑" panose="02010600040101010101" pitchFamily="2" charset="-122"/>
                  <a:ea typeface="华文细黑" panose="02010600040101010101" pitchFamily="2" charset="-122"/>
                  <a:cs typeface="Open Sans" panose="020B0606030504020204" pitchFamily="34" charset="0"/>
                </a:rPr>
                <a:t>请在此处添加详细描述文本，尽量与标题文本语言风格相符合，语言描述尽量简洁生动。</a:t>
              </a:r>
              <a:endParaRPr lang="en-US" altLang="zh-CN" sz="1100" dirty="0">
                <a:solidFill>
                  <a:schemeClr val="bg1">
                    <a:lumMod val="50000"/>
                  </a:schemeClr>
                </a:solidFill>
                <a:latin typeface="华文细黑" panose="02010600040101010101" pitchFamily="2" charset="-122"/>
                <a:ea typeface="华文细黑" panose="02010600040101010101" pitchFamily="2" charset="-122"/>
                <a:cs typeface="Open Sans" panose="020B0606030504020204" pitchFamily="34" charset="0"/>
              </a:endParaRPr>
            </a:p>
          </p:txBody>
        </p:sp>
        <p:grpSp>
          <p:nvGrpSpPr>
            <p:cNvPr id="25" name="组合 24">
              <a:extLst>
                <a:ext uri="{FF2B5EF4-FFF2-40B4-BE49-F238E27FC236}">
                  <a16:creationId xmlns:a16="http://schemas.microsoft.com/office/drawing/2014/main" id="{96D50C14-1AEB-44AC-B56B-5E26D3B20502}"/>
                </a:ext>
              </a:extLst>
            </p:cNvPr>
            <p:cNvGrpSpPr/>
            <p:nvPr/>
          </p:nvGrpSpPr>
          <p:grpSpPr>
            <a:xfrm>
              <a:off x="5607549" y="3722472"/>
              <a:ext cx="497976" cy="497976"/>
              <a:chOff x="5607549" y="3676631"/>
              <a:chExt cx="497976" cy="497976"/>
            </a:xfrm>
          </p:grpSpPr>
          <p:sp>
            <p:nvSpPr>
              <p:cNvPr id="26" name="椭圆 25">
                <a:extLst>
                  <a:ext uri="{FF2B5EF4-FFF2-40B4-BE49-F238E27FC236}">
                    <a16:creationId xmlns:a16="http://schemas.microsoft.com/office/drawing/2014/main" id="{8B436B78-92A8-45D9-932D-B2B741883159}"/>
                  </a:ext>
                </a:extLst>
              </p:cNvPr>
              <p:cNvSpPr/>
              <p:nvPr/>
            </p:nvSpPr>
            <p:spPr>
              <a:xfrm>
                <a:off x="5607549" y="3676631"/>
                <a:ext cx="497976" cy="497976"/>
              </a:xfrm>
              <a:prstGeom prst="ellipse">
                <a:avLst/>
              </a:prstGeom>
              <a:solidFill>
                <a:srgbClr val="8DC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nvGrpSpPr>
              <p:cNvPr id="27" name="组合 26">
                <a:extLst>
                  <a:ext uri="{FF2B5EF4-FFF2-40B4-BE49-F238E27FC236}">
                    <a16:creationId xmlns:a16="http://schemas.microsoft.com/office/drawing/2014/main" id="{B818EC85-132E-4D25-AD0E-5FBB04F76065}"/>
                  </a:ext>
                </a:extLst>
              </p:cNvPr>
              <p:cNvGrpSpPr/>
              <p:nvPr/>
            </p:nvGrpSpPr>
            <p:grpSpPr>
              <a:xfrm>
                <a:off x="5687435" y="3756519"/>
                <a:ext cx="338204" cy="338200"/>
                <a:chOff x="3459051" y="-884634"/>
                <a:chExt cx="492125" cy="492125"/>
              </a:xfrm>
              <a:solidFill>
                <a:schemeClr val="bg1"/>
              </a:solidFill>
            </p:grpSpPr>
            <p:sp>
              <p:nvSpPr>
                <p:cNvPr id="28" name="Freeform 5">
                  <a:extLst>
                    <a:ext uri="{FF2B5EF4-FFF2-40B4-BE49-F238E27FC236}">
                      <a16:creationId xmlns:a16="http://schemas.microsoft.com/office/drawing/2014/main" id="{DC088674-4F68-46C1-A0CB-51AA6085C68F}"/>
                    </a:ext>
                  </a:extLst>
                </p:cNvPr>
                <p:cNvSpPr>
                  <a:spLocks noEditPoints="1"/>
                </p:cNvSpPr>
                <p:nvPr/>
              </p:nvSpPr>
              <p:spPr bwMode="auto">
                <a:xfrm>
                  <a:off x="3459051" y="-684609"/>
                  <a:ext cx="107950" cy="184150"/>
                </a:xfrm>
                <a:custGeom>
                  <a:avLst/>
                  <a:gdLst>
                    <a:gd name="T0" fmla="*/ 28 w 28"/>
                    <a:gd name="T1" fmla="*/ 48 h 48"/>
                    <a:gd name="T2" fmla="*/ 24 w 28"/>
                    <a:gd name="T3" fmla="*/ 48 h 48"/>
                    <a:gd name="T4" fmla="*/ 0 w 28"/>
                    <a:gd name="T5" fmla="*/ 24 h 48"/>
                    <a:gd name="T6" fmla="*/ 24 w 28"/>
                    <a:gd name="T7" fmla="*/ 0 h 48"/>
                    <a:gd name="T8" fmla="*/ 28 w 28"/>
                    <a:gd name="T9" fmla="*/ 0 h 48"/>
                    <a:gd name="T10" fmla="*/ 28 w 28"/>
                    <a:gd name="T11" fmla="*/ 48 h 48"/>
                    <a:gd name="T12" fmla="*/ 20 w 28"/>
                    <a:gd name="T13" fmla="*/ 8 h 48"/>
                    <a:gd name="T14" fmla="*/ 8 w 28"/>
                    <a:gd name="T15" fmla="*/ 24 h 48"/>
                    <a:gd name="T16" fmla="*/ 20 w 28"/>
                    <a:gd name="T17" fmla="*/ 40 h 48"/>
                    <a:gd name="T18" fmla="*/ 20 w 28"/>
                    <a:gd name="T19" fmla="*/ 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48">
                      <a:moveTo>
                        <a:pt x="28" y="48"/>
                      </a:moveTo>
                      <a:cubicBezTo>
                        <a:pt x="24" y="48"/>
                        <a:pt x="24" y="48"/>
                        <a:pt x="24" y="48"/>
                      </a:cubicBezTo>
                      <a:cubicBezTo>
                        <a:pt x="10" y="48"/>
                        <a:pt x="0" y="38"/>
                        <a:pt x="0" y="24"/>
                      </a:cubicBezTo>
                      <a:cubicBezTo>
                        <a:pt x="0" y="10"/>
                        <a:pt x="10" y="0"/>
                        <a:pt x="24" y="0"/>
                      </a:cubicBezTo>
                      <a:cubicBezTo>
                        <a:pt x="28" y="0"/>
                        <a:pt x="28" y="0"/>
                        <a:pt x="28" y="0"/>
                      </a:cubicBezTo>
                      <a:lnTo>
                        <a:pt x="28" y="48"/>
                      </a:lnTo>
                      <a:close/>
                      <a:moveTo>
                        <a:pt x="20" y="8"/>
                      </a:moveTo>
                      <a:cubicBezTo>
                        <a:pt x="13" y="10"/>
                        <a:pt x="8" y="16"/>
                        <a:pt x="8" y="24"/>
                      </a:cubicBezTo>
                      <a:cubicBezTo>
                        <a:pt x="8" y="32"/>
                        <a:pt x="13" y="38"/>
                        <a:pt x="20" y="40"/>
                      </a:cubicBezTo>
                      <a:lnTo>
                        <a:pt x="2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29" name="Freeform 6">
                  <a:extLst>
                    <a:ext uri="{FF2B5EF4-FFF2-40B4-BE49-F238E27FC236}">
                      <a16:creationId xmlns:a16="http://schemas.microsoft.com/office/drawing/2014/main" id="{1A0F4DDC-5C0A-4084-BF67-93DA034E665B}"/>
                    </a:ext>
                  </a:extLst>
                </p:cNvPr>
                <p:cNvSpPr>
                  <a:spLocks noEditPoints="1"/>
                </p:cNvSpPr>
                <p:nvPr/>
              </p:nvSpPr>
              <p:spPr bwMode="auto">
                <a:xfrm>
                  <a:off x="3843226" y="-684609"/>
                  <a:ext cx="107950" cy="184150"/>
                </a:xfrm>
                <a:custGeom>
                  <a:avLst/>
                  <a:gdLst>
                    <a:gd name="T0" fmla="*/ 4 w 28"/>
                    <a:gd name="T1" fmla="*/ 48 h 48"/>
                    <a:gd name="T2" fmla="*/ 0 w 28"/>
                    <a:gd name="T3" fmla="*/ 48 h 48"/>
                    <a:gd name="T4" fmla="*/ 0 w 28"/>
                    <a:gd name="T5" fmla="*/ 0 h 48"/>
                    <a:gd name="T6" fmla="*/ 4 w 28"/>
                    <a:gd name="T7" fmla="*/ 0 h 48"/>
                    <a:gd name="T8" fmla="*/ 28 w 28"/>
                    <a:gd name="T9" fmla="*/ 24 h 48"/>
                    <a:gd name="T10" fmla="*/ 4 w 28"/>
                    <a:gd name="T11" fmla="*/ 48 h 48"/>
                    <a:gd name="T12" fmla="*/ 8 w 28"/>
                    <a:gd name="T13" fmla="*/ 8 h 48"/>
                    <a:gd name="T14" fmla="*/ 8 w 28"/>
                    <a:gd name="T15" fmla="*/ 40 h 48"/>
                    <a:gd name="T16" fmla="*/ 20 w 28"/>
                    <a:gd name="T17" fmla="*/ 24 h 48"/>
                    <a:gd name="T18" fmla="*/ 8 w 28"/>
                    <a:gd name="T19" fmla="*/ 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48">
                      <a:moveTo>
                        <a:pt x="4" y="48"/>
                      </a:moveTo>
                      <a:cubicBezTo>
                        <a:pt x="0" y="48"/>
                        <a:pt x="0" y="48"/>
                        <a:pt x="0" y="48"/>
                      </a:cubicBezTo>
                      <a:cubicBezTo>
                        <a:pt x="0" y="0"/>
                        <a:pt x="0" y="0"/>
                        <a:pt x="0" y="0"/>
                      </a:cubicBezTo>
                      <a:cubicBezTo>
                        <a:pt x="4" y="0"/>
                        <a:pt x="4" y="0"/>
                        <a:pt x="4" y="0"/>
                      </a:cubicBezTo>
                      <a:cubicBezTo>
                        <a:pt x="18" y="0"/>
                        <a:pt x="28" y="10"/>
                        <a:pt x="28" y="24"/>
                      </a:cubicBezTo>
                      <a:cubicBezTo>
                        <a:pt x="28" y="38"/>
                        <a:pt x="18" y="48"/>
                        <a:pt x="4" y="48"/>
                      </a:cubicBezTo>
                      <a:moveTo>
                        <a:pt x="8" y="8"/>
                      </a:moveTo>
                      <a:cubicBezTo>
                        <a:pt x="8" y="40"/>
                        <a:pt x="8" y="40"/>
                        <a:pt x="8" y="40"/>
                      </a:cubicBezTo>
                      <a:cubicBezTo>
                        <a:pt x="15" y="38"/>
                        <a:pt x="20" y="32"/>
                        <a:pt x="20" y="24"/>
                      </a:cubicBezTo>
                      <a:cubicBezTo>
                        <a:pt x="20" y="16"/>
                        <a:pt x="15" y="10"/>
                        <a:pt x="8"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30" name="Freeform 7">
                  <a:extLst>
                    <a:ext uri="{FF2B5EF4-FFF2-40B4-BE49-F238E27FC236}">
                      <a16:creationId xmlns:a16="http://schemas.microsoft.com/office/drawing/2014/main" id="{A0311B59-306D-4E39-97DE-B7359A4885E9}"/>
                    </a:ext>
                  </a:extLst>
                </p:cNvPr>
                <p:cNvSpPr>
                  <a:spLocks/>
                </p:cNvSpPr>
                <p:nvPr/>
              </p:nvSpPr>
              <p:spPr bwMode="auto">
                <a:xfrm>
                  <a:off x="3874976" y="-470296"/>
                  <a:ext cx="46038" cy="46038"/>
                </a:xfrm>
                <a:custGeom>
                  <a:avLst/>
                  <a:gdLst>
                    <a:gd name="T0" fmla="*/ 0 w 12"/>
                    <a:gd name="T1" fmla="*/ 12 h 12"/>
                    <a:gd name="T2" fmla="*/ 0 w 12"/>
                    <a:gd name="T3" fmla="*/ 4 h 12"/>
                    <a:gd name="T4" fmla="*/ 4 w 12"/>
                    <a:gd name="T5" fmla="*/ 0 h 12"/>
                    <a:gd name="T6" fmla="*/ 12 w 12"/>
                    <a:gd name="T7" fmla="*/ 0 h 12"/>
                    <a:gd name="T8" fmla="*/ 0 w 12"/>
                    <a:gd name="T9" fmla="*/ 12 h 12"/>
                  </a:gdLst>
                  <a:ahLst/>
                  <a:cxnLst>
                    <a:cxn ang="0">
                      <a:pos x="T0" y="T1"/>
                    </a:cxn>
                    <a:cxn ang="0">
                      <a:pos x="T2" y="T3"/>
                    </a:cxn>
                    <a:cxn ang="0">
                      <a:pos x="T4" y="T5"/>
                    </a:cxn>
                    <a:cxn ang="0">
                      <a:pos x="T6" y="T7"/>
                    </a:cxn>
                    <a:cxn ang="0">
                      <a:pos x="T8" y="T9"/>
                    </a:cxn>
                  </a:cxnLst>
                  <a:rect l="0" t="0" r="r" b="b"/>
                  <a:pathLst>
                    <a:path w="12" h="12">
                      <a:moveTo>
                        <a:pt x="0" y="12"/>
                      </a:moveTo>
                      <a:cubicBezTo>
                        <a:pt x="0" y="4"/>
                        <a:pt x="0" y="4"/>
                        <a:pt x="0" y="4"/>
                      </a:cubicBezTo>
                      <a:cubicBezTo>
                        <a:pt x="2" y="4"/>
                        <a:pt x="4" y="3"/>
                        <a:pt x="4" y="0"/>
                      </a:cubicBezTo>
                      <a:cubicBezTo>
                        <a:pt x="12" y="0"/>
                        <a:pt x="12" y="0"/>
                        <a:pt x="12" y="0"/>
                      </a:cubicBezTo>
                      <a:cubicBezTo>
                        <a:pt x="12" y="7"/>
                        <a:pt x="7" y="12"/>
                        <a:pt x="0" y="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31" name="Rectangle 8">
                  <a:extLst>
                    <a:ext uri="{FF2B5EF4-FFF2-40B4-BE49-F238E27FC236}">
                      <a16:creationId xmlns:a16="http://schemas.microsoft.com/office/drawing/2014/main" id="{CF24BB66-EA39-4A86-A9F5-7B89E0465A1D}"/>
                    </a:ext>
                  </a:extLst>
                </p:cNvPr>
                <p:cNvSpPr>
                  <a:spLocks noChangeArrowheads="1"/>
                </p:cNvSpPr>
                <p:nvPr/>
              </p:nvSpPr>
              <p:spPr bwMode="auto">
                <a:xfrm>
                  <a:off x="3813064" y="-454421"/>
                  <a:ext cx="61913"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32" name="Freeform 9">
                  <a:extLst>
                    <a:ext uri="{FF2B5EF4-FFF2-40B4-BE49-F238E27FC236}">
                      <a16:creationId xmlns:a16="http://schemas.microsoft.com/office/drawing/2014/main" id="{5C6CD9A0-9325-4FF6-8A72-96C181115CFF}"/>
                    </a:ext>
                  </a:extLst>
                </p:cNvPr>
                <p:cNvSpPr>
                  <a:spLocks noEditPoints="1"/>
                </p:cNvSpPr>
                <p:nvPr/>
              </p:nvSpPr>
              <p:spPr bwMode="auto">
                <a:xfrm>
                  <a:off x="3728926" y="-484584"/>
                  <a:ext cx="92075" cy="92075"/>
                </a:xfrm>
                <a:custGeom>
                  <a:avLst/>
                  <a:gdLst>
                    <a:gd name="T0" fmla="*/ 12 w 24"/>
                    <a:gd name="T1" fmla="*/ 24 h 24"/>
                    <a:gd name="T2" fmla="*/ 0 w 24"/>
                    <a:gd name="T3" fmla="*/ 12 h 24"/>
                    <a:gd name="T4" fmla="*/ 12 w 24"/>
                    <a:gd name="T5" fmla="*/ 0 h 24"/>
                    <a:gd name="T6" fmla="*/ 24 w 24"/>
                    <a:gd name="T7" fmla="*/ 12 h 24"/>
                    <a:gd name="T8" fmla="*/ 12 w 24"/>
                    <a:gd name="T9" fmla="*/ 24 h 24"/>
                    <a:gd name="T10" fmla="*/ 12 w 24"/>
                    <a:gd name="T11" fmla="*/ 8 h 24"/>
                    <a:gd name="T12" fmla="*/ 8 w 24"/>
                    <a:gd name="T13" fmla="*/ 12 h 24"/>
                    <a:gd name="T14" fmla="*/ 12 w 24"/>
                    <a:gd name="T15" fmla="*/ 16 h 24"/>
                    <a:gd name="T16" fmla="*/ 16 w 24"/>
                    <a:gd name="T17" fmla="*/ 12 h 24"/>
                    <a:gd name="T18" fmla="*/ 12 w 24"/>
                    <a:gd name="T19"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5" y="24"/>
                        <a:pt x="0" y="19"/>
                        <a:pt x="0" y="12"/>
                      </a:cubicBezTo>
                      <a:cubicBezTo>
                        <a:pt x="0" y="5"/>
                        <a:pt x="5" y="0"/>
                        <a:pt x="12" y="0"/>
                      </a:cubicBezTo>
                      <a:cubicBezTo>
                        <a:pt x="19" y="0"/>
                        <a:pt x="24" y="5"/>
                        <a:pt x="24" y="12"/>
                      </a:cubicBezTo>
                      <a:cubicBezTo>
                        <a:pt x="24" y="19"/>
                        <a:pt x="19" y="24"/>
                        <a:pt x="12" y="24"/>
                      </a:cubicBezTo>
                      <a:moveTo>
                        <a:pt x="12" y="8"/>
                      </a:moveTo>
                      <a:cubicBezTo>
                        <a:pt x="10" y="8"/>
                        <a:pt x="8" y="10"/>
                        <a:pt x="8" y="12"/>
                      </a:cubicBezTo>
                      <a:cubicBezTo>
                        <a:pt x="8" y="14"/>
                        <a:pt x="10" y="16"/>
                        <a:pt x="12" y="16"/>
                      </a:cubicBezTo>
                      <a:cubicBezTo>
                        <a:pt x="14" y="16"/>
                        <a:pt x="16" y="14"/>
                        <a:pt x="16" y="12"/>
                      </a:cubicBezTo>
                      <a:cubicBezTo>
                        <a:pt x="16" y="10"/>
                        <a:pt x="14" y="8"/>
                        <a:pt x="12"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33" name="Freeform 10">
                  <a:extLst>
                    <a:ext uri="{FF2B5EF4-FFF2-40B4-BE49-F238E27FC236}">
                      <a16:creationId xmlns:a16="http://schemas.microsoft.com/office/drawing/2014/main" id="{488E0741-7CF1-4E00-9859-9DBDCA57C7E8}"/>
                    </a:ext>
                  </a:extLst>
                </p:cNvPr>
                <p:cNvSpPr>
                  <a:spLocks/>
                </p:cNvSpPr>
                <p:nvPr/>
              </p:nvSpPr>
              <p:spPr bwMode="auto">
                <a:xfrm>
                  <a:off x="3536839" y="-884634"/>
                  <a:ext cx="338138" cy="168275"/>
                </a:xfrm>
                <a:custGeom>
                  <a:avLst/>
                  <a:gdLst>
                    <a:gd name="T0" fmla="*/ 88 w 88"/>
                    <a:gd name="T1" fmla="*/ 44 h 44"/>
                    <a:gd name="T2" fmla="*/ 80 w 88"/>
                    <a:gd name="T3" fmla="*/ 44 h 44"/>
                    <a:gd name="T4" fmla="*/ 44 w 88"/>
                    <a:gd name="T5" fmla="*/ 8 h 44"/>
                    <a:gd name="T6" fmla="*/ 8 w 88"/>
                    <a:gd name="T7" fmla="*/ 44 h 44"/>
                    <a:gd name="T8" fmla="*/ 0 w 88"/>
                    <a:gd name="T9" fmla="*/ 44 h 44"/>
                    <a:gd name="T10" fmla="*/ 44 w 88"/>
                    <a:gd name="T11" fmla="*/ 0 h 44"/>
                    <a:gd name="T12" fmla="*/ 88 w 88"/>
                    <a:gd name="T13" fmla="*/ 44 h 44"/>
                  </a:gdLst>
                  <a:ahLst/>
                  <a:cxnLst>
                    <a:cxn ang="0">
                      <a:pos x="T0" y="T1"/>
                    </a:cxn>
                    <a:cxn ang="0">
                      <a:pos x="T2" y="T3"/>
                    </a:cxn>
                    <a:cxn ang="0">
                      <a:pos x="T4" y="T5"/>
                    </a:cxn>
                    <a:cxn ang="0">
                      <a:pos x="T6" y="T7"/>
                    </a:cxn>
                    <a:cxn ang="0">
                      <a:pos x="T8" y="T9"/>
                    </a:cxn>
                    <a:cxn ang="0">
                      <a:pos x="T10" y="T11"/>
                    </a:cxn>
                    <a:cxn ang="0">
                      <a:pos x="T12" y="T13"/>
                    </a:cxn>
                  </a:cxnLst>
                  <a:rect l="0" t="0" r="r" b="b"/>
                  <a:pathLst>
                    <a:path w="88" h="44">
                      <a:moveTo>
                        <a:pt x="88" y="44"/>
                      </a:moveTo>
                      <a:cubicBezTo>
                        <a:pt x="80" y="44"/>
                        <a:pt x="80" y="44"/>
                        <a:pt x="80" y="44"/>
                      </a:cubicBezTo>
                      <a:cubicBezTo>
                        <a:pt x="80" y="24"/>
                        <a:pt x="64" y="8"/>
                        <a:pt x="44" y="8"/>
                      </a:cubicBezTo>
                      <a:cubicBezTo>
                        <a:pt x="24" y="8"/>
                        <a:pt x="8" y="24"/>
                        <a:pt x="8" y="44"/>
                      </a:cubicBezTo>
                      <a:cubicBezTo>
                        <a:pt x="0" y="44"/>
                        <a:pt x="0" y="44"/>
                        <a:pt x="0" y="44"/>
                      </a:cubicBezTo>
                      <a:cubicBezTo>
                        <a:pt x="0" y="20"/>
                        <a:pt x="20" y="0"/>
                        <a:pt x="44" y="0"/>
                      </a:cubicBezTo>
                      <a:cubicBezTo>
                        <a:pt x="68" y="0"/>
                        <a:pt x="88" y="20"/>
                        <a:pt x="88" y="4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grpSp>
        </p:grpSp>
      </p:grpSp>
      <p:pic>
        <p:nvPicPr>
          <p:cNvPr id="34" name="图片 33">
            <a:extLst>
              <a:ext uri="{FF2B5EF4-FFF2-40B4-BE49-F238E27FC236}">
                <a16:creationId xmlns:a16="http://schemas.microsoft.com/office/drawing/2014/main" id="{CB7D57B0-0477-4CE6-B723-CD365EE3DCCA}"/>
              </a:ext>
            </a:extLst>
          </p:cNvPr>
          <p:cNvPicPr>
            <a:picLocks noChangeAspect="1"/>
          </p:cNvPicPr>
          <p:nvPr/>
        </p:nvPicPr>
        <p:blipFill>
          <a:blip r:embed="rId2" cstate="print">
            <a:grayscl/>
            <a:extLst>
              <a:ext uri="{28A0092B-C50C-407E-A947-70E740481C1C}">
                <a14:useLocalDpi xmlns:a14="http://schemas.microsoft.com/office/drawing/2010/main" val="0"/>
              </a:ext>
            </a:extLst>
          </a:blip>
          <a:srcRect l="8647" t="2345" r="18736" b="2345"/>
          <a:stretch>
            <a:fillRect/>
          </a:stretch>
        </p:blipFill>
        <p:spPr>
          <a:xfrm>
            <a:off x="477920" y="3861147"/>
            <a:ext cx="2440218" cy="2440218"/>
          </a:xfrm>
          <a:custGeom>
            <a:avLst/>
            <a:gdLst>
              <a:gd name="connsiteX0" fmla="*/ 0 w 1888700"/>
              <a:gd name="connsiteY0" fmla="*/ 0 h 1888700"/>
              <a:gd name="connsiteX1" fmla="*/ 1888700 w 1888700"/>
              <a:gd name="connsiteY1" fmla="*/ 0 h 1888700"/>
              <a:gd name="connsiteX2" fmla="*/ 1888700 w 1888700"/>
              <a:gd name="connsiteY2" fmla="*/ 1888700 h 1888700"/>
              <a:gd name="connsiteX3" fmla="*/ 0 w 1888700"/>
              <a:gd name="connsiteY3" fmla="*/ 1888700 h 1888700"/>
            </a:gdLst>
            <a:ahLst/>
            <a:cxnLst>
              <a:cxn ang="0">
                <a:pos x="connsiteX0" y="connsiteY0"/>
              </a:cxn>
              <a:cxn ang="0">
                <a:pos x="connsiteX1" y="connsiteY1"/>
              </a:cxn>
              <a:cxn ang="0">
                <a:pos x="connsiteX2" y="connsiteY2"/>
              </a:cxn>
              <a:cxn ang="0">
                <a:pos x="connsiteX3" y="connsiteY3"/>
              </a:cxn>
            </a:cxnLst>
            <a:rect l="l" t="t" r="r" b="b"/>
            <a:pathLst>
              <a:path w="1888700" h="1888700">
                <a:moveTo>
                  <a:pt x="0" y="0"/>
                </a:moveTo>
                <a:lnTo>
                  <a:pt x="1888700" y="0"/>
                </a:lnTo>
                <a:lnTo>
                  <a:pt x="1888700" y="1888700"/>
                </a:lnTo>
                <a:lnTo>
                  <a:pt x="0" y="1888700"/>
                </a:lnTo>
                <a:close/>
              </a:path>
            </a:pathLst>
          </a:custGeom>
        </p:spPr>
      </p:pic>
      <p:pic>
        <p:nvPicPr>
          <p:cNvPr id="35" name="图片 34">
            <a:extLst>
              <a:ext uri="{FF2B5EF4-FFF2-40B4-BE49-F238E27FC236}">
                <a16:creationId xmlns:a16="http://schemas.microsoft.com/office/drawing/2014/main" id="{665FD08A-317F-4CCE-AA87-B0C29A251981}"/>
              </a:ext>
            </a:extLst>
          </p:cNvPr>
          <p:cNvPicPr>
            <a:picLocks noChangeAspect="1"/>
          </p:cNvPicPr>
          <p:nvPr/>
        </p:nvPicPr>
        <p:blipFill>
          <a:blip r:embed="rId3" cstate="print">
            <a:grayscl/>
            <a:extLst>
              <a:ext uri="{28A0092B-C50C-407E-A947-70E740481C1C}">
                <a14:useLocalDpi xmlns:a14="http://schemas.microsoft.com/office/drawing/2010/main" val="0"/>
              </a:ext>
            </a:extLst>
          </a:blip>
          <a:srcRect l="6865" t="1307" r="20518" b="3383"/>
          <a:stretch>
            <a:fillRect/>
          </a:stretch>
        </p:blipFill>
        <p:spPr>
          <a:xfrm>
            <a:off x="3042125" y="1309859"/>
            <a:ext cx="2440218" cy="2440218"/>
          </a:xfrm>
          <a:custGeom>
            <a:avLst/>
            <a:gdLst>
              <a:gd name="connsiteX0" fmla="*/ 0 w 1888700"/>
              <a:gd name="connsiteY0" fmla="*/ 0 h 1888700"/>
              <a:gd name="connsiteX1" fmla="*/ 1888700 w 1888700"/>
              <a:gd name="connsiteY1" fmla="*/ 0 h 1888700"/>
              <a:gd name="connsiteX2" fmla="*/ 1888700 w 1888700"/>
              <a:gd name="connsiteY2" fmla="*/ 1888700 h 1888700"/>
              <a:gd name="connsiteX3" fmla="*/ 0 w 1888700"/>
              <a:gd name="connsiteY3" fmla="*/ 1888700 h 1888700"/>
            </a:gdLst>
            <a:ahLst/>
            <a:cxnLst>
              <a:cxn ang="0">
                <a:pos x="connsiteX0" y="connsiteY0"/>
              </a:cxn>
              <a:cxn ang="0">
                <a:pos x="connsiteX1" y="connsiteY1"/>
              </a:cxn>
              <a:cxn ang="0">
                <a:pos x="connsiteX2" y="connsiteY2"/>
              </a:cxn>
              <a:cxn ang="0">
                <a:pos x="connsiteX3" y="connsiteY3"/>
              </a:cxn>
            </a:cxnLst>
            <a:rect l="l" t="t" r="r" b="b"/>
            <a:pathLst>
              <a:path w="1888700" h="1888700">
                <a:moveTo>
                  <a:pt x="0" y="0"/>
                </a:moveTo>
                <a:lnTo>
                  <a:pt x="1888700" y="0"/>
                </a:lnTo>
                <a:lnTo>
                  <a:pt x="1888700" y="1888700"/>
                </a:lnTo>
                <a:lnTo>
                  <a:pt x="0" y="1888700"/>
                </a:lnTo>
                <a:close/>
              </a:path>
            </a:pathLst>
          </a:custGeom>
        </p:spPr>
      </p:pic>
      <p:pic>
        <p:nvPicPr>
          <p:cNvPr id="36" name="图片 35">
            <a:extLst>
              <a:ext uri="{FF2B5EF4-FFF2-40B4-BE49-F238E27FC236}">
                <a16:creationId xmlns:a16="http://schemas.microsoft.com/office/drawing/2014/main" id="{89ABF8AF-4600-489B-BC99-10A5F2E51BE7}"/>
              </a:ext>
            </a:extLst>
          </p:cNvPr>
          <p:cNvPicPr>
            <a:picLocks noChangeAspect="1"/>
          </p:cNvPicPr>
          <p:nvPr/>
        </p:nvPicPr>
        <p:blipFill>
          <a:blip r:embed="rId4" cstate="print">
            <a:grayscl/>
            <a:extLst>
              <a:ext uri="{28A0092B-C50C-407E-A947-70E740481C1C}">
                <a14:useLocalDpi xmlns:a14="http://schemas.microsoft.com/office/drawing/2010/main" val="0"/>
              </a:ext>
            </a:extLst>
          </a:blip>
          <a:srcRect l="24857" t="2345" r="11502" b="2345"/>
          <a:stretch>
            <a:fillRect/>
          </a:stretch>
        </p:blipFill>
        <p:spPr>
          <a:xfrm>
            <a:off x="3042125" y="3861147"/>
            <a:ext cx="2440218" cy="2440218"/>
          </a:xfrm>
          <a:custGeom>
            <a:avLst/>
            <a:gdLst>
              <a:gd name="connsiteX0" fmla="*/ 0 w 1888700"/>
              <a:gd name="connsiteY0" fmla="*/ 0 h 1888700"/>
              <a:gd name="connsiteX1" fmla="*/ 1888700 w 1888700"/>
              <a:gd name="connsiteY1" fmla="*/ 0 h 1888700"/>
              <a:gd name="connsiteX2" fmla="*/ 1888700 w 1888700"/>
              <a:gd name="connsiteY2" fmla="*/ 1888700 h 1888700"/>
              <a:gd name="connsiteX3" fmla="*/ 0 w 1888700"/>
              <a:gd name="connsiteY3" fmla="*/ 1888700 h 1888700"/>
            </a:gdLst>
            <a:ahLst/>
            <a:cxnLst>
              <a:cxn ang="0">
                <a:pos x="connsiteX0" y="connsiteY0"/>
              </a:cxn>
              <a:cxn ang="0">
                <a:pos x="connsiteX1" y="connsiteY1"/>
              </a:cxn>
              <a:cxn ang="0">
                <a:pos x="connsiteX2" y="connsiteY2"/>
              </a:cxn>
              <a:cxn ang="0">
                <a:pos x="connsiteX3" y="connsiteY3"/>
              </a:cxn>
            </a:cxnLst>
            <a:rect l="l" t="t" r="r" b="b"/>
            <a:pathLst>
              <a:path w="1888700" h="1888700">
                <a:moveTo>
                  <a:pt x="0" y="0"/>
                </a:moveTo>
                <a:lnTo>
                  <a:pt x="1888700" y="0"/>
                </a:lnTo>
                <a:lnTo>
                  <a:pt x="1888700" y="1888700"/>
                </a:lnTo>
                <a:lnTo>
                  <a:pt x="0" y="1888700"/>
                </a:lnTo>
                <a:close/>
              </a:path>
            </a:pathLst>
          </a:custGeom>
        </p:spPr>
      </p:pic>
      <p:pic>
        <p:nvPicPr>
          <p:cNvPr id="37" name="图片 36">
            <a:extLst>
              <a:ext uri="{FF2B5EF4-FFF2-40B4-BE49-F238E27FC236}">
                <a16:creationId xmlns:a16="http://schemas.microsoft.com/office/drawing/2014/main" id="{D5746D0F-8D96-429F-8CD0-ABC86C2FA6B8}"/>
              </a:ext>
            </a:extLst>
          </p:cNvPr>
          <p:cNvPicPr>
            <a:picLocks noChangeAspect="1"/>
          </p:cNvPicPr>
          <p:nvPr/>
        </p:nvPicPr>
        <p:blipFill>
          <a:blip r:embed="rId5" cstate="print">
            <a:grayscl/>
            <a:extLst>
              <a:ext uri="{28A0092B-C50C-407E-A947-70E740481C1C}">
                <a14:useLocalDpi xmlns:a14="http://schemas.microsoft.com/office/drawing/2010/main" val="0"/>
              </a:ext>
            </a:extLst>
          </a:blip>
          <a:srcRect l="18230" t="2345" r="18230" b="2345"/>
          <a:stretch>
            <a:fillRect/>
          </a:stretch>
        </p:blipFill>
        <p:spPr>
          <a:xfrm>
            <a:off x="477920" y="1309859"/>
            <a:ext cx="2440218" cy="2440218"/>
          </a:xfrm>
          <a:custGeom>
            <a:avLst/>
            <a:gdLst>
              <a:gd name="connsiteX0" fmla="*/ 0 w 1888700"/>
              <a:gd name="connsiteY0" fmla="*/ 0 h 1888700"/>
              <a:gd name="connsiteX1" fmla="*/ 1888700 w 1888700"/>
              <a:gd name="connsiteY1" fmla="*/ 0 h 1888700"/>
              <a:gd name="connsiteX2" fmla="*/ 1888700 w 1888700"/>
              <a:gd name="connsiteY2" fmla="*/ 1888700 h 1888700"/>
              <a:gd name="connsiteX3" fmla="*/ 0 w 1888700"/>
              <a:gd name="connsiteY3" fmla="*/ 1888700 h 1888700"/>
            </a:gdLst>
            <a:ahLst/>
            <a:cxnLst>
              <a:cxn ang="0">
                <a:pos x="connsiteX0" y="connsiteY0"/>
              </a:cxn>
              <a:cxn ang="0">
                <a:pos x="connsiteX1" y="connsiteY1"/>
              </a:cxn>
              <a:cxn ang="0">
                <a:pos x="connsiteX2" y="connsiteY2"/>
              </a:cxn>
              <a:cxn ang="0">
                <a:pos x="connsiteX3" y="connsiteY3"/>
              </a:cxn>
            </a:cxnLst>
            <a:rect l="l" t="t" r="r" b="b"/>
            <a:pathLst>
              <a:path w="1888700" h="1888700">
                <a:moveTo>
                  <a:pt x="0" y="0"/>
                </a:moveTo>
                <a:lnTo>
                  <a:pt x="1888700" y="0"/>
                </a:lnTo>
                <a:lnTo>
                  <a:pt x="1888700" y="1888700"/>
                </a:lnTo>
                <a:lnTo>
                  <a:pt x="0" y="1888700"/>
                </a:lnTo>
                <a:close/>
              </a:path>
            </a:pathLst>
          </a:custGeom>
        </p:spPr>
      </p:pic>
    </p:spTree>
    <p:extLst>
      <p:ext uri="{BB962C8B-B14F-4D97-AF65-F5344CB8AC3E}">
        <p14:creationId xmlns:p14="http://schemas.microsoft.com/office/powerpoint/2010/main" val="347345917"/>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10" presetClass="entr" presetSubtype="0" fill="hold"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childTnLst>
                                </p:cTn>
                              </p:par>
                              <p:par>
                                <p:cTn id="11" presetID="10" presetClass="entr" presetSubtype="0" fill="hold" nodeType="with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fade">
                                      <p:cBhvr>
                                        <p:cTn id="13" dur="500"/>
                                        <p:tgtEl>
                                          <p:spTgt spid="34"/>
                                        </p:tgtEl>
                                      </p:cBhvr>
                                    </p:animEffect>
                                  </p:childTnLst>
                                </p:cTn>
                              </p:par>
                              <p:par>
                                <p:cTn id="14" presetID="10" presetClass="entr" presetSubtype="0" fill="hold" nodeType="with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fade">
                                      <p:cBhvr>
                                        <p:cTn id="16" dur="500"/>
                                        <p:tgtEl>
                                          <p:spTgt spid="3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ppt_w</p:attrName>
                                        </p:attrNameLst>
                                      </p:cBhvr>
                                      <p:tavLst>
                                        <p:tav tm="0">
                                          <p:val>
                                            <p:fltVal val="0"/>
                                          </p:val>
                                        </p:tav>
                                        <p:tav tm="100000">
                                          <p:val>
                                            <p:strVal val="#ppt_w"/>
                                          </p:val>
                                        </p:tav>
                                      </p:tavLst>
                                    </p:anim>
                                    <p:anim calcmode="lin" valueType="num">
                                      <p:cBhvr>
                                        <p:cTn id="22" dur="500" fill="hold"/>
                                        <p:tgtEl>
                                          <p:spTgt spid="2"/>
                                        </p:tgtEl>
                                        <p:attrNameLst>
                                          <p:attrName>ppt_h</p:attrName>
                                        </p:attrNameLst>
                                      </p:cBhvr>
                                      <p:tavLst>
                                        <p:tav tm="0">
                                          <p:val>
                                            <p:fltVal val="0"/>
                                          </p:val>
                                        </p:tav>
                                        <p:tav tm="100000">
                                          <p:val>
                                            <p:strVal val="#ppt_h"/>
                                          </p:val>
                                        </p:tav>
                                      </p:tavLst>
                                    </p:anim>
                                    <p:animEffect transition="in" filter="fade">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par>
                                <p:cTn id="29" presetID="22" presetClass="entr" presetSubtype="8"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left)">
                                      <p:cBhvr>
                                        <p:cTn id="31" dur="500"/>
                                        <p:tgtEl>
                                          <p:spTgt spid="14"/>
                                        </p:tgtEl>
                                      </p:cBhvr>
                                    </p:animEffect>
                                  </p:childTnLst>
                                </p:cTn>
                              </p:par>
                              <p:par>
                                <p:cTn id="32" presetID="22" presetClass="entr" presetSubtype="8" fill="hold"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wipe(left)">
                                      <p:cBhvr>
                                        <p:cTn id="3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a:extLst>
              <a:ext uri="{FF2B5EF4-FFF2-40B4-BE49-F238E27FC236}">
                <a16:creationId xmlns:a16="http://schemas.microsoft.com/office/drawing/2014/main" id="{C9173FD8-061F-4B6B-BA89-50209D3C1DFA}"/>
              </a:ext>
            </a:extLst>
          </p:cNvPr>
          <p:cNvGrpSpPr/>
          <p:nvPr/>
        </p:nvGrpSpPr>
        <p:grpSpPr>
          <a:xfrm>
            <a:off x="966968" y="2138707"/>
            <a:ext cx="2240823" cy="2240824"/>
            <a:chOff x="966968" y="2138707"/>
            <a:chExt cx="2240823" cy="2240824"/>
          </a:xfrm>
        </p:grpSpPr>
        <p:sp>
          <p:nvSpPr>
            <p:cNvPr id="2" name="椭圆 1">
              <a:extLst>
                <a:ext uri="{FF2B5EF4-FFF2-40B4-BE49-F238E27FC236}">
                  <a16:creationId xmlns:a16="http://schemas.microsoft.com/office/drawing/2014/main" id="{697B6232-8BDD-45D4-B102-CDAFEF40BC25}"/>
                </a:ext>
              </a:extLst>
            </p:cNvPr>
            <p:cNvSpPr/>
            <p:nvPr/>
          </p:nvSpPr>
          <p:spPr>
            <a:xfrm>
              <a:off x="966968" y="2138707"/>
              <a:ext cx="2240823" cy="2240824"/>
            </a:xfrm>
            <a:prstGeom prst="ellipse">
              <a:avLst/>
            </a:prstGeom>
            <a:solidFill>
              <a:srgbClr val="8DCDA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id="{FC52D73D-55B7-4B2E-8815-21657FD7002D}"/>
                </a:ext>
              </a:extLst>
            </p:cNvPr>
            <p:cNvSpPr txBox="1"/>
            <p:nvPr/>
          </p:nvSpPr>
          <p:spPr>
            <a:xfrm>
              <a:off x="1121935" y="2784342"/>
              <a:ext cx="1930890" cy="646330"/>
            </a:xfrm>
            <a:prstGeom prst="rect">
              <a:avLst/>
            </a:prstGeom>
            <a:noFill/>
          </p:spPr>
          <p:txBody>
            <a:bodyPr wrap="square" rtlCol="0" anchor="ctr">
              <a:spAutoFit/>
            </a:bodyPr>
            <a:lstStyle>
              <a:defPPr>
                <a:defRPr lang="zh-CN"/>
              </a:defPPr>
              <a:lvl1pPr algn="ctr">
                <a:defRPr sz="3600">
                  <a:solidFill>
                    <a:schemeClr val="bg1"/>
                  </a:solidFill>
                  <a:latin typeface="HelveticaNeueLT Pro 67 MdCn" panose="020B0606030502030204" pitchFamily="34" charset="0"/>
                </a:defRPr>
              </a:lvl1pPr>
            </a:lstStyle>
            <a:p>
              <a:r>
                <a:rPr lang="en-US" altLang="zh-CN" dirty="0">
                  <a:latin typeface="华文细黑" panose="02010600040101010101" pitchFamily="2" charset="-122"/>
                  <a:ea typeface="华文细黑" panose="02010600040101010101" pitchFamily="2" charset="-122"/>
                </a:rPr>
                <a:t>9,300</a:t>
              </a:r>
              <a:endParaRPr lang="zh-CN" altLang="en-US" dirty="0">
                <a:latin typeface="华文细黑" panose="02010600040101010101" pitchFamily="2" charset="-122"/>
                <a:ea typeface="华文细黑" panose="02010600040101010101" pitchFamily="2" charset="-122"/>
              </a:endParaRPr>
            </a:p>
          </p:txBody>
        </p:sp>
        <p:sp>
          <p:nvSpPr>
            <p:cNvPr id="4" name="文本框 3">
              <a:extLst>
                <a:ext uri="{FF2B5EF4-FFF2-40B4-BE49-F238E27FC236}">
                  <a16:creationId xmlns:a16="http://schemas.microsoft.com/office/drawing/2014/main" id="{9F1DFDA9-F05D-4929-95EF-97DFD668D4B0}"/>
                </a:ext>
              </a:extLst>
            </p:cNvPr>
            <p:cNvSpPr txBox="1"/>
            <p:nvPr/>
          </p:nvSpPr>
          <p:spPr>
            <a:xfrm>
              <a:off x="1526383" y="3511324"/>
              <a:ext cx="1121995" cy="400109"/>
            </a:xfrm>
            <a:prstGeom prst="rect">
              <a:avLst/>
            </a:prstGeom>
            <a:noFill/>
          </p:spPr>
          <p:txBody>
            <a:bodyPr wrap="square" rtlCol="0" anchor="ctr">
              <a:spAutoFit/>
            </a:bodyPr>
            <a:lstStyle/>
            <a:p>
              <a:pPr algn="ctr"/>
              <a:r>
                <a:rPr lang="en-US" altLang="zh-CN" sz="2000" dirty="0">
                  <a:solidFill>
                    <a:schemeClr val="bg1"/>
                  </a:solidFill>
                  <a:latin typeface="华文细黑" panose="02010600040101010101" pitchFamily="2" charset="-122"/>
                  <a:ea typeface="华文细黑" panose="02010600040101010101" pitchFamily="2" charset="-122"/>
                </a:rPr>
                <a:t>Million</a:t>
              </a:r>
              <a:endParaRPr lang="zh-CN" altLang="en-US" sz="2000" dirty="0">
                <a:solidFill>
                  <a:schemeClr val="bg1"/>
                </a:solidFill>
                <a:latin typeface="华文细黑" panose="02010600040101010101" pitchFamily="2" charset="-122"/>
                <a:ea typeface="华文细黑" panose="02010600040101010101" pitchFamily="2" charset="-122"/>
              </a:endParaRPr>
            </a:p>
          </p:txBody>
        </p:sp>
      </p:grpSp>
      <p:grpSp>
        <p:nvGrpSpPr>
          <p:cNvPr id="15" name="组合 14">
            <a:extLst>
              <a:ext uri="{FF2B5EF4-FFF2-40B4-BE49-F238E27FC236}">
                <a16:creationId xmlns:a16="http://schemas.microsoft.com/office/drawing/2014/main" id="{83A0E54C-916C-4D1C-87E9-C40A9F2C2394}"/>
              </a:ext>
            </a:extLst>
          </p:cNvPr>
          <p:cNvGrpSpPr/>
          <p:nvPr/>
        </p:nvGrpSpPr>
        <p:grpSpPr>
          <a:xfrm>
            <a:off x="4975588" y="2138707"/>
            <a:ext cx="2240823" cy="2240824"/>
            <a:chOff x="4975588" y="2138707"/>
            <a:chExt cx="2240823" cy="2240824"/>
          </a:xfrm>
        </p:grpSpPr>
        <p:sp>
          <p:nvSpPr>
            <p:cNvPr id="5" name="椭圆 4">
              <a:extLst>
                <a:ext uri="{FF2B5EF4-FFF2-40B4-BE49-F238E27FC236}">
                  <a16:creationId xmlns:a16="http://schemas.microsoft.com/office/drawing/2014/main" id="{A06BD302-D679-4EAC-BAF9-72632B2DCDA8}"/>
                </a:ext>
              </a:extLst>
            </p:cNvPr>
            <p:cNvSpPr/>
            <p:nvPr/>
          </p:nvSpPr>
          <p:spPr>
            <a:xfrm>
              <a:off x="4975588" y="2138707"/>
              <a:ext cx="2240823" cy="2240824"/>
            </a:xfrm>
            <a:prstGeom prst="ellipse">
              <a:avLst/>
            </a:prstGeom>
            <a:solidFill>
              <a:srgbClr val="8DCDA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95D7E083-591E-4F70-A966-953DF35908C6}"/>
                </a:ext>
              </a:extLst>
            </p:cNvPr>
            <p:cNvSpPr txBox="1"/>
            <p:nvPr/>
          </p:nvSpPr>
          <p:spPr>
            <a:xfrm>
              <a:off x="5130555" y="2784342"/>
              <a:ext cx="1930890" cy="646330"/>
            </a:xfrm>
            <a:prstGeom prst="rect">
              <a:avLst/>
            </a:prstGeom>
            <a:noFill/>
          </p:spPr>
          <p:txBody>
            <a:bodyPr wrap="square" rtlCol="0" anchor="ctr">
              <a:spAutoFit/>
            </a:bodyPr>
            <a:lstStyle/>
            <a:p>
              <a:pPr algn="ctr"/>
              <a:r>
                <a:rPr lang="en-US" altLang="zh-CN" sz="3600" dirty="0">
                  <a:solidFill>
                    <a:schemeClr val="bg1"/>
                  </a:solidFill>
                  <a:latin typeface="华文细黑" panose="02010600040101010101" pitchFamily="2" charset="-122"/>
                  <a:ea typeface="华文细黑" panose="02010600040101010101" pitchFamily="2" charset="-122"/>
                </a:rPr>
                <a:t>3,500</a:t>
              </a:r>
              <a:endParaRPr lang="zh-CN" altLang="en-US" sz="3600" dirty="0">
                <a:solidFill>
                  <a:schemeClr val="bg1"/>
                </a:solidFill>
                <a:latin typeface="华文细黑" panose="02010600040101010101" pitchFamily="2" charset="-122"/>
                <a:ea typeface="华文细黑" panose="02010600040101010101" pitchFamily="2" charset="-122"/>
              </a:endParaRPr>
            </a:p>
          </p:txBody>
        </p:sp>
        <p:sp>
          <p:nvSpPr>
            <p:cNvPr id="7" name="文本框 6">
              <a:extLst>
                <a:ext uri="{FF2B5EF4-FFF2-40B4-BE49-F238E27FC236}">
                  <a16:creationId xmlns:a16="http://schemas.microsoft.com/office/drawing/2014/main" id="{80A11288-08F4-4535-8194-C84E5EED9863}"/>
                </a:ext>
              </a:extLst>
            </p:cNvPr>
            <p:cNvSpPr txBox="1"/>
            <p:nvPr/>
          </p:nvSpPr>
          <p:spPr>
            <a:xfrm>
              <a:off x="5535003" y="3511324"/>
              <a:ext cx="1121995" cy="400109"/>
            </a:xfrm>
            <a:prstGeom prst="rect">
              <a:avLst/>
            </a:prstGeom>
            <a:noFill/>
          </p:spPr>
          <p:txBody>
            <a:bodyPr wrap="square" rtlCol="0" anchor="ctr">
              <a:spAutoFit/>
            </a:bodyPr>
            <a:lstStyle>
              <a:defPPr>
                <a:defRPr lang="zh-CN"/>
              </a:defPPr>
              <a:lvl1pPr algn="ctr">
                <a:defRPr sz="1600">
                  <a:solidFill>
                    <a:schemeClr val="bg1"/>
                  </a:solidFill>
                  <a:latin typeface="HelveticaNeueLT Pro 67 MdCn" panose="020B0606030502030204" pitchFamily="34" charset="0"/>
                </a:defRPr>
              </a:lvl1pPr>
            </a:lstStyle>
            <a:p>
              <a:r>
                <a:rPr lang="en-US" altLang="zh-CN" sz="2000" dirty="0">
                  <a:latin typeface="华文细黑" panose="02010600040101010101" pitchFamily="2" charset="-122"/>
                  <a:ea typeface="华文细黑" panose="02010600040101010101" pitchFamily="2" charset="-122"/>
                </a:rPr>
                <a:t>Million</a:t>
              </a:r>
              <a:endParaRPr lang="zh-CN" altLang="en-US" sz="2000" dirty="0">
                <a:latin typeface="华文细黑" panose="02010600040101010101" pitchFamily="2" charset="-122"/>
                <a:ea typeface="华文细黑" panose="02010600040101010101" pitchFamily="2" charset="-122"/>
              </a:endParaRPr>
            </a:p>
          </p:txBody>
        </p:sp>
      </p:grpSp>
      <p:grpSp>
        <p:nvGrpSpPr>
          <p:cNvPr id="16" name="组合 15">
            <a:extLst>
              <a:ext uri="{FF2B5EF4-FFF2-40B4-BE49-F238E27FC236}">
                <a16:creationId xmlns:a16="http://schemas.microsoft.com/office/drawing/2014/main" id="{6AF1F5D6-A0A0-48F5-9FA5-CACFD77764A4}"/>
              </a:ext>
            </a:extLst>
          </p:cNvPr>
          <p:cNvGrpSpPr/>
          <p:nvPr/>
        </p:nvGrpSpPr>
        <p:grpSpPr>
          <a:xfrm>
            <a:off x="8984208" y="2138707"/>
            <a:ext cx="2240823" cy="2240824"/>
            <a:chOff x="8984208" y="2138707"/>
            <a:chExt cx="2240823" cy="2240824"/>
          </a:xfrm>
        </p:grpSpPr>
        <p:sp>
          <p:nvSpPr>
            <p:cNvPr id="8" name="椭圆 7">
              <a:extLst>
                <a:ext uri="{FF2B5EF4-FFF2-40B4-BE49-F238E27FC236}">
                  <a16:creationId xmlns:a16="http://schemas.microsoft.com/office/drawing/2014/main" id="{F57D249F-D4CF-43DA-ACE5-27D973D012C8}"/>
                </a:ext>
              </a:extLst>
            </p:cNvPr>
            <p:cNvSpPr/>
            <p:nvPr/>
          </p:nvSpPr>
          <p:spPr>
            <a:xfrm>
              <a:off x="8984208" y="2138707"/>
              <a:ext cx="2240823" cy="2240824"/>
            </a:xfrm>
            <a:prstGeom prst="ellipse">
              <a:avLst/>
            </a:prstGeom>
            <a:solidFill>
              <a:srgbClr val="8DCDA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58DCF7F5-7C28-4E0A-A83C-326821B3EC4D}"/>
                </a:ext>
              </a:extLst>
            </p:cNvPr>
            <p:cNvSpPr txBox="1"/>
            <p:nvPr/>
          </p:nvSpPr>
          <p:spPr>
            <a:xfrm>
              <a:off x="9139175" y="2784342"/>
              <a:ext cx="1930890" cy="646330"/>
            </a:xfrm>
            <a:prstGeom prst="rect">
              <a:avLst/>
            </a:prstGeom>
            <a:noFill/>
          </p:spPr>
          <p:txBody>
            <a:bodyPr wrap="square" rtlCol="0" anchor="ctr">
              <a:spAutoFit/>
            </a:bodyPr>
            <a:lstStyle>
              <a:defPPr>
                <a:defRPr lang="zh-CN"/>
              </a:defPPr>
              <a:lvl1pPr algn="ctr">
                <a:defRPr sz="3600">
                  <a:solidFill>
                    <a:schemeClr val="bg1"/>
                  </a:solidFill>
                  <a:latin typeface="HelveticaNeueLT Pro 67 MdCn" panose="020B0606030502030204" pitchFamily="34" charset="0"/>
                </a:defRPr>
              </a:lvl1pPr>
            </a:lstStyle>
            <a:p>
              <a:r>
                <a:rPr lang="en-US" altLang="zh-CN" dirty="0">
                  <a:latin typeface="华文细黑" panose="02010600040101010101" pitchFamily="2" charset="-122"/>
                  <a:ea typeface="华文细黑" panose="02010600040101010101" pitchFamily="2" charset="-122"/>
                </a:rPr>
                <a:t>2,400</a:t>
              </a:r>
              <a:endParaRPr lang="zh-CN" altLang="en-US" dirty="0">
                <a:latin typeface="华文细黑" panose="02010600040101010101" pitchFamily="2" charset="-122"/>
                <a:ea typeface="华文细黑" panose="02010600040101010101" pitchFamily="2" charset="-122"/>
              </a:endParaRPr>
            </a:p>
          </p:txBody>
        </p:sp>
        <p:sp>
          <p:nvSpPr>
            <p:cNvPr id="10" name="文本框 9">
              <a:extLst>
                <a:ext uri="{FF2B5EF4-FFF2-40B4-BE49-F238E27FC236}">
                  <a16:creationId xmlns:a16="http://schemas.microsoft.com/office/drawing/2014/main" id="{EBD55E7A-4007-4088-BCB5-486974FB75BF}"/>
                </a:ext>
              </a:extLst>
            </p:cNvPr>
            <p:cNvSpPr txBox="1"/>
            <p:nvPr/>
          </p:nvSpPr>
          <p:spPr>
            <a:xfrm>
              <a:off x="9543623" y="3511324"/>
              <a:ext cx="1121995" cy="400109"/>
            </a:xfrm>
            <a:prstGeom prst="rect">
              <a:avLst/>
            </a:prstGeom>
            <a:noFill/>
          </p:spPr>
          <p:txBody>
            <a:bodyPr wrap="square" rtlCol="0" anchor="ctr">
              <a:spAutoFit/>
            </a:bodyPr>
            <a:lstStyle>
              <a:defPPr>
                <a:defRPr lang="zh-CN"/>
              </a:defPPr>
              <a:lvl1pPr algn="ctr">
                <a:defRPr sz="1600">
                  <a:solidFill>
                    <a:schemeClr val="bg1"/>
                  </a:solidFill>
                  <a:latin typeface="HelveticaNeueLT Pro 67 MdCn" panose="020B0606030502030204" pitchFamily="34" charset="0"/>
                </a:defRPr>
              </a:lvl1pPr>
            </a:lstStyle>
            <a:p>
              <a:r>
                <a:rPr lang="en-US" altLang="zh-CN" sz="2000" dirty="0">
                  <a:latin typeface="华文细黑" panose="02010600040101010101" pitchFamily="2" charset="-122"/>
                  <a:ea typeface="华文细黑" panose="02010600040101010101" pitchFamily="2" charset="-122"/>
                </a:rPr>
                <a:t>Million</a:t>
              </a:r>
              <a:endParaRPr lang="zh-CN" altLang="en-US" sz="2000" dirty="0">
                <a:latin typeface="华文细黑" panose="02010600040101010101" pitchFamily="2" charset="-122"/>
                <a:ea typeface="华文细黑" panose="02010600040101010101" pitchFamily="2" charset="-122"/>
              </a:endParaRPr>
            </a:p>
          </p:txBody>
        </p:sp>
      </p:grpSp>
      <p:sp>
        <p:nvSpPr>
          <p:cNvPr id="11" name="矩形 55">
            <a:extLst>
              <a:ext uri="{FF2B5EF4-FFF2-40B4-BE49-F238E27FC236}">
                <a16:creationId xmlns:a16="http://schemas.microsoft.com/office/drawing/2014/main" id="{5A37B90F-A331-4E6F-8391-3D5CF69E2C6C}"/>
              </a:ext>
            </a:extLst>
          </p:cNvPr>
          <p:cNvSpPr/>
          <p:nvPr/>
        </p:nvSpPr>
        <p:spPr>
          <a:xfrm>
            <a:off x="747188" y="4523956"/>
            <a:ext cx="2680385" cy="904862"/>
          </a:xfrm>
          <a:prstGeom prst="rect">
            <a:avLst/>
          </a:prstGeom>
        </p:spPr>
        <p:txBody>
          <a:bodyPr wrap="square">
            <a:spAutoFit/>
          </a:bodyPr>
          <a:lstStyle/>
          <a:p>
            <a:pPr algn="ctr">
              <a:lnSpc>
                <a:spcPct val="120000"/>
              </a:lnSpc>
            </a:pPr>
            <a:endParaRPr lang="zh-CN" altLang="en-US" sz="1100" dirty="0">
              <a:solidFill>
                <a:schemeClr val="bg1">
                  <a:lumMod val="50000"/>
                </a:schemeClr>
              </a:solidFill>
              <a:latin typeface="华文细黑" panose="02010600040101010101" pitchFamily="2" charset="-122"/>
              <a:ea typeface="华文细黑" panose="02010600040101010101" pitchFamily="2" charset="-122"/>
              <a:cs typeface="Open Sans" panose="020B0606030504020204" pitchFamily="34" charset="0"/>
              <a:sym typeface="News Gothic MT" charset="0"/>
            </a:endParaRPr>
          </a:p>
          <a:p>
            <a:pPr algn="ctr">
              <a:lnSpc>
                <a:spcPct val="120000"/>
              </a:lnSpc>
            </a:pPr>
            <a:r>
              <a:rPr lang="zh-CN" altLang="en-US" sz="1100" dirty="0">
                <a:solidFill>
                  <a:schemeClr val="bg1">
                    <a:lumMod val="50000"/>
                  </a:schemeClr>
                </a:solidFill>
                <a:latin typeface="华文细黑" panose="02010600040101010101" pitchFamily="2" charset="-122"/>
                <a:ea typeface="华文细黑" panose="02010600040101010101" pitchFamily="2" charset="-122"/>
                <a:cs typeface="Open Sans" panose="020B0606030504020204" pitchFamily="34" charset="0"/>
                <a:sym typeface="News Gothic MT" charset="0"/>
              </a:rPr>
              <a:t>请在此处添加详细描述文本，尽量与标题文本语言风格相符合，语言描述尽量简洁生动。</a:t>
            </a:r>
            <a:endParaRPr lang="zh-CN" altLang="en-US" sz="1100" dirty="0">
              <a:solidFill>
                <a:schemeClr val="bg1">
                  <a:lumMod val="50000"/>
                </a:schemeClr>
              </a:solidFill>
              <a:latin typeface="华文细黑" panose="02010600040101010101" pitchFamily="2" charset="-122"/>
              <a:ea typeface="华文细黑" panose="02010600040101010101" pitchFamily="2" charset="-122"/>
              <a:cs typeface="Open Sans" panose="020B0606030504020204" pitchFamily="34" charset="0"/>
            </a:endParaRPr>
          </a:p>
        </p:txBody>
      </p:sp>
      <p:sp>
        <p:nvSpPr>
          <p:cNvPr id="12" name="矩形 55">
            <a:extLst>
              <a:ext uri="{FF2B5EF4-FFF2-40B4-BE49-F238E27FC236}">
                <a16:creationId xmlns:a16="http://schemas.microsoft.com/office/drawing/2014/main" id="{3BEAB1A4-8890-4F88-90A7-18CB20180FF9}"/>
              </a:ext>
            </a:extLst>
          </p:cNvPr>
          <p:cNvSpPr/>
          <p:nvPr/>
        </p:nvSpPr>
        <p:spPr>
          <a:xfrm>
            <a:off x="4755808" y="4523956"/>
            <a:ext cx="2680385" cy="904864"/>
          </a:xfrm>
          <a:prstGeom prst="rect">
            <a:avLst/>
          </a:prstGeom>
        </p:spPr>
        <p:txBody>
          <a:bodyPr wrap="square">
            <a:spAutoFit/>
          </a:bodyPr>
          <a:lstStyle/>
          <a:p>
            <a:pPr algn="ctr">
              <a:lnSpc>
                <a:spcPct val="120000"/>
              </a:lnSpc>
            </a:pPr>
            <a:endParaRPr lang="zh-CN" altLang="en-US" sz="1100" dirty="0">
              <a:solidFill>
                <a:schemeClr val="bg1">
                  <a:lumMod val="50000"/>
                </a:schemeClr>
              </a:solidFill>
              <a:latin typeface="华文细黑" panose="02010600040101010101" pitchFamily="2" charset="-122"/>
              <a:ea typeface="华文细黑" panose="02010600040101010101" pitchFamily="2" charset="-122"/>
              <a:cs typeface="Open Sans" panose="020B0606030504020204" pitchFamily="34" charset="0"/>
              <a:sym typeface="News Gothic MT" charset="0"/>
            </a:endParaRPr>
          </a:p>
          <a:p>
            <a:pPr algn="ctr">
              <a:lnSpc>
                <a:spcPct val="120000"/>
              </a:lnSpc>
            </a:pPr>
            <a:r>
              <a:rPr lang="zh-CN" altLang="en-US" sz="1100" dirty="0">
                <a:solidFill>
                  <a:schemeClr val="bg1">
                    <a:lumMod val="50000"/>
                  </a:schemeClr>
                </a:solidFill>
                <a:latin typeface="华文细黑" panose="02010600040101010101" pitchFamily="2" charset="-122"/>
                <a:ea typeface="华文细黑" panose="02010600040101010101" pitchFamily="2" charset="-122"/>
                <a:cs typeface="Open Sans" panose="020B0606030504020204" pitchFamily="34" charset="0"/>
                <a:sym typeface="News Gothic MT" charset="0"/>
              </a:rPr>
              <a:t>请在此处添加详细描述文本，尽量与标题文本语言风格相符合，语言描述尽量简洁生动。</a:t>
            </a:r>
            <a:endParaRPr lang="zh-CN" altLang="en-US" sz="1100" dirty="0">
              <a:solidFill>
                <a:schemeClr val="bg1">
                  <a:lumMod val="50000"/>
                </a:schemeClr>
              </a:solidFill>
              <a:latin typeface="华文细黑" panose="02010600040101010101" pitchFamily="2" charset="-122"/>
              <a:ea typeface="华文细黑" panose="02010600040101010101" pitchFamily="2" charset="-122"/>
              <a:cs typeface="Open Sans" panose="020B0606030504020204" pitchFamily="34" charset="0"/>
            </a:endParaRPr>
          </a:p>
        </p:txBody>
      </p:sp>
      <p:sp>
        <p:nvSpPr>
          <p:cNvPr id="13" name="矩形 55">
            <a:extLst>
              <a:ext uri="{FF2B5EF4-FFF2-40B4-BE49-F238E27FC236}">
                <a16:creationId xmlns:a16="http://schemas.microsoft.com/office/drawing/2014/main" id="{3CB2CDF2-613F-4445-92DC-AA72476DF701}"/>
              </a:ext>
            </a:extLst>
          </p:cNvPr>
          <p:cNvSpPr/>
          <p:nvPr/>
        </p:nvSpPr>
        <p:spPr>
          <a:xfrm>
            <a:off x="8764428" y="4523956"/>
            <a:ext cx="2680385" cy="904862"/>
          </a:xfrm>
          <a:prstGeom prst="rect">
            <a:avLst/>
          </a:prstGeom>
        </p:spPr>
        <p:txBody>
          <a:bodyPr wrap="square">
            <a:spAutoFit/>
          </a:bodyPr>
          <a:lstStyle/>
          <a:p>
            <a:pPr algn="ctr">
              <a:lnSpc>
                <a:spcPct val="120000"/>
              </a:lnSpc>
            </a:pPr>
            <a:endParaRPr lang="zh-CN" altLang="en-US" sz="1100" dirty="0">
              <a:solidFill>
                <a:schemeClr val="bg1">
                  <a:lumMod val="50000"/>
                </a:schemeClr>
              </a:solidFill>
              <a:latin typeface="华文细黑" panose="02010600040101010101" pitchFamily="2" charset="-122"/>
              <a:ea typeface="华文细黑" panose="02010600040101010101" pitchFamily="2" charset="-122"/>
              <a:cs typeface="Open Sans" panose="020B0606030504020204" pitchFamily="34" charset="0"/>
              <a:sym typeface="News Gothic MT" charset="0"/>
            </a:endParaRPr>
          </a:p>
          <a:p>
            <a:pPr algn="ctr">
              <a:lnSpc>
                <a:spcPct val="120000"/>
              </a:lnSpc>
            </a:pPr>
            <a:r>
              <a:rPr lang="zh-CN" altLang="en-US" sz="1100" dirty="0">
                <a:solidFill>
                  <a:schemeClr val="bg1">
                    <a:lumMod val="50000"/>
                  </a:schemeClr>
                </a:solidFill>
                <a:latin typeface="华文细黑" panose="02010600040101010101" pitchFamily="2" charset="-122"/>
                <a:ea typeface="华文细黑" panose="02010600040101010101" pitchFamily="2" charset="-122"/>
                <a:cs typeface="Open Sans" panose="020B0606030504020204" pitchFamily="34" charset="0"/>
                <a:sym typeface="News Gothic MT" charset="0"/>
              </a:rPr>
              <a:t>请在此处添加详细描述文本，尽量与标题文本语言风格相符合，语言描述尽量简洁生动。</a:t>
            </a:r>
            <a:endParaRPr lang="zh-CN" altLang="en-US" sz="1100" dirty="0">
              <a:solidFill>
                <a:schemeClr val="bg1">
                  <a:lumMod val="50000"/>
                </a:schemeClr>
              </a:solidFill>
              <a:latin typeface="华文细黑" panose="02010600040101010101" pitchFamily="2" charset="-122"/>
              <a:ea typeface="华文细黑" panose="02010600040101010101" pitchFamily="2" charset="-122"/>
              <a:cs typeface="Open Sans" panose="020B0606030504020204" pitchFamily="34" charset="0"/>
            </a:endParaRPr>
          </a:p>
        </p:txBody>
      </p:sp>
    </p:spTree>
    <p:extLst>
      <p:ext uri="{BB962C8B-B14F-4D97-AF65-F5344CB8AC3E}">
        <p14:creationId xmlns:p14="http://schemas.microsoft.com/office/powerpoint/2010/main" val="1907271656"/>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80">
                                          <p:stCondLst>
                                            <p:cond delay="0"/>
                                          </p:stCondLst>
                                        </p:cTn>
                                        <p:tgtEl>
                                          <p:spTgt spid="14"/>
                                        </p:tgtEl>
                                      </p:cBhvr>
                                    </p:animEffect>
                                    <p:anim calcmode="lin" valueType="num">
                                      <p:cBhvr>
                                        <p:cTn id="8"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13" dur="26">
                                          <p:stCondLst>
                                            <p:cond delay="650"/>
                                          </p:stCondLst>
                                        </p:cTn>
                                        <p:tgtEl>
                                          <p:spTgt spid="14"/>
                                        </p:tgtEl>
                                      </p:cBhvr>
                                      <p:to x="100000" y="60000"/>
                                    </p:animScale>
                                    <p:animScale>
                                      <p:cBhvr>
                                        <p:cTn id="14" dur="166" decel="50000">
                                          <p:stCondLst>
                                            <p:cond delay="676"/>
                                          </p:stCondLst>
                                        </p:cTn>
                                        <p:tgtEl>
                                          <p:spTgt spid="14"/>
                                        </p:tgtEl>
                                      </p:cBhvr>
                                      <p:to x="100000" y="100000"/>
                                    </p:animScale>
                                    <p:animScale>
                                      <p:cBhvr>
                                        <p:cTn id="15" dur="26">
                                          <p:stCondLst>
                                            <p:cond delay="1312"/>
                                          </p:stCondLst>
                                        </p:cTn>
                                        <p:tgtEl>
                                          <p:spTgt spid="14"/>
                                        </p:tgtEl>
                                      </p:cBhvr>
                                      <p:to x="100000" y="80000"/>
                                    </p:animScale>
                                    <p:animScale>
                                      <p:cBhvr>
                                        <p:cTn id="16" dur="166" decel="50000">
                                          <p:stCondLst>
                                            <p:cond delay="1338"/>
                                          </p:stCondLst>
                                        </p:cTn>
                                        <p:tgtEl>
                                          <p:spTgt spid="14"/>
                                        </p:tgtEl>
                                      </p:cBhvr>
                                      <p:to x="100000" y="100000"/>
                                    </p:animScale>
                                    <p:animScale>
                                      <p:cBhvr>
                                        <p:cTn id="17" dur="26">
                                          <p:stCondLst>
                                            <p:cond delay="1642"/>
                                          </p:stCondLst>
                                        </p:cTn>
                                        <p:tgtEl>
                                          <p:spTgt spid="14"/>
                                        </p:tgtEl>
                                      </p:cBhvr>
                                      <p:to x="100000" y="90000"/>
                                    </p:animScale>
                                    <p:animScale>
                                      <p:cBhvr>
                                        <p:cTn id="18" dur="166" decel="50000">
                                          <p:stCondLst>
                                            <p:cond delay="1668"/>
                                          </p:stCondLst>
                                        </p:cTn>
                                        <p:tgtEl>
                                          <p:spTgt spid="14"/>
                                        </p:tgtEl>
                                      </p:cBhvr>
                                      <p:to x="100000" y="100000"/>
                                    </p:animScale>
                                    <p:animScale>
                                      <p:cBhvr>
                                        <p:cTn id="19" dur="26">
                                          <p:stCondLst>
                                            <p:cond delay="1808"/>
                                          </p:stCondLst>
                                        </p:cTn>
                                        <p:tgtEl>
                                          <p:spTgt spid="14"/>
                                        </p:tgtEl>
                                      </p:cBhvr>
                                      <p:to x="100000" y="95000"/>
                                    </p:animScale>
                                    <p:animScale>
                                      <p:cBhvr>
                                        <p:cTn id="20" dur="166" decel="50000">
                                          <p:stCondLst>
                                            <p:cond delay="1834"/>
                                          </p:stCondLst>
                                        </p:cTn>
                                        <p:tgtEl>
                                          <p:spTgt spid="14"/>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down)">
                                      <p:cBhvr>
                                        <p:cTn id="23" dur="580">
                                          <p:stCondLst>
                                            <p:cond delay="0"/>
                                          </p:stCondLst>
                                        </p:cTn>
                                        <p:tgtEl>
                                          <p:spTgt spid="15"/>
                                        </p:tgtEl>
                                      </p:cBhvr>
                                    </p:animEffect>
                                    <p:anim calcmode="lin" valueType="num">
                                      <p:cBhvr>
                                        <p:cTn id="24"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29" dur="26">
                                          <p:stCondLst>
                                            <p:cond delay="650"/>
                                          </p:stCondLst>
                                        </p:cTn>
                                        <p:tgtEl>
                                          <p:spTgt spid="15"/>
                                        </p:tgtEl>
                                      </p:cBhvr>
                                      <p:to x="100000" y="60000"/>
                                    </p:animScale>
                                    <p:animScale>
                                      <p:cBhvr>
                                        <p:cTn id="30" dur="166" decel="50000">
                                          <p:stCondLst>
                                            <p:cond delay="676"/>
                                          </p:stCondLst>
                                        </p:cTn>
                                        <p:tgtEl>
                                          <p:spTgt spid="15"/>
                                        </p:tgtEl>
                                      </p:cBhvr>
                                      <p:to x="100000" y="100000"/>
                                    </p:animScale>
                                    <p:animScale>
                                      <p:cBhvr>
                                        <p:cTn id="31" dur="26">
                                          <p:stCondLst>
                                            <p:cond delay="1312"/>
                                          </p:stCondLst>
                                        </p:cTn>
                                        <p:tgtEl>
                                          <p:spTgt spid="15"/>
                                        </p:tgtEl>
                                      </p:cBhvr>
                                      <p:to x="100000" y="80000"/>
                                    </p:animScale>
                                    <p:animScale>
                                      <p:cBhvr>
                                        <p:cTn id="32" dur="166" decel="50000">
                                          <p:stCondLst>
                                            <p:cond delay="1338"/>
                                          </p:stCondLst>
                                        </p:cTn>
                                        <p:tgtEl>
                                          <p:spTgt spid="15"/>
                                        </p:tgtEl>
                                      </p:cBhvr>
                                      <p:to x="100000" y="100000"/>
                                    </p:animScale>
                                    <p:animScale>
                                      <p:cBhvr>
                                        <p:cTn id="33" dur="26">
                                          <p:stCondLst>
                                            <p:cond delay="1642"/>
                                          </p:stCondLst>
                                        </p:cTn>
                                        <p:tgtEl>
                                          <p:spTgt spid="15"/>
                                        </p:tgtEl>
                                      </p:cBhvr>
                                      <p:to x="100000" y="90000"/>
                                    </p:animScale>
                                    <p:animScale>
                                      <p:cBhvr>
                                        <p:cTn id="34" dur="166" decel="50000">
                                          <p:stCondLst>
                                            <p:cond delay="1668"/>
                                          </p:stCondLst>
                                        </p:cTn>
                                        <p:tgtEl>
                                          <p:spTgt spid="15"/>
                                        </p:tgtEl>
                                      </p:cBhvr>
                                      <p:to x="100000" y="100000"/>
                                    </p:animScale>
                                    <p:animScale>
                                      <p:cBhvr>
                                        <p:cTn id="35" dur="26">
                                          <p:stCondLst>
                                            <p:cond delay="1808"/>
                                          </p:stCondLst>
                                        </p:cTn>
                                        <p:tgtEl>
                                          <p:spTgt spid="15"/>
                                        </p:tgtEl>
                                      </p:cBhvr>
                                      <p:to x="100000" y="95000"/>
                                    </p:animScale>
                                    <p:animScale>
                                      <p:cBhvr>
                                        <p:cTn id="36" dur="166" decel="50000">
                                          <p:stCondLst>
                                            <p:cond delay="1834"/>
                                          </p:stCondLst>
                                        </p:cTn>
                                        <p:tgtEl>
                                          <p:spTgt spid="15"/>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down)">
                                      <p:cBhvr>
                                        <p:cTn id="39" dur="580">
                                          <p:stCondLst>
                                            <p:cond delay="0"/>
                                          </p:stCondLst>
                                        </p:cTn>
                                        <p:tgtEl>
                                          <p:spTgt spid="16"/>
                                        </p:tgtEl>
                                      </p:cBhvr>
                                    </p:animEffect>
                                    <p:anim calcmode="lin" valueType="num">
                                      <p:cBhvr>
                                        <p:cTn id="40"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45" dur="26">
                                          <p:stCondLst>
                                            <p:cond delay="650"/>
                                          </p:stCondLst>
                                        </p:cTn>
                                        <p:tgtEl>
                                          <p:spTgt spid="16"/>
                                        </p:tgtEl>
                                      </p:cBhvr>
                                      <p:to x="100000" y="60000"/>
                                    </p:animScale>
                                    <p:animScale>
                                      <p:cBhvr>
                                        <p:cTn id="46" dur="166" decel="50000">
                                          <p:stCondLst>
                                            <p:cond delay="676"/>
                                          </p:stCondLst>
                                        </p:cTn>
                                        <p:tgtEl>
                                          <p:spTgt spid="16"/>
                                        </p:tgtEl>
                                      </p:cBhvr>
                                      <p:to x="100000" y="100000"/>
                                    </p:animScale>
                                    <p:animScale>
                                      <p:cBhvr>
                                        <p:cTn id="47" dur="26">
                                          <p:stCondLst>
                                            <p:cond delay="1312"/>
                                          </p:stCondLst>
                                        </p:cTn>
                                        <p:tgtEl>
                                          <p:spTgt spid="16"/>
                                        </p:tgtEl>
                                      </p:cBhvr>
                                      <p:to x="100000" y="80000"/>
                                    </p:animScale>
                                    <p:animScale>
                                      <p:cBhvr>
                                        <p:cTn id="48" dur="166" decel="50000">
                                          <p:stCondLst>
                                            <p:cond delay="1338"/>
                                          </p:stCondLst>
                                        </p:cTn>
                                        <p:tgtEl>
                                          <p:spTgt spid="16"/>
                                        </p:tgtEl>
                                      </p:cBhvr>
                                      <p:to x="100000" y="100000"/>
                                    </p:animScale>
                                    <p:animScale>
                                      <p:cBhvr>
                                        <p:cTn id="49" dur="26">
                                          <p:stCondLst>
                                            <p:cond delay="1642"/>
                                          </p:stCondLst>
                                        </p:cTn>
                                        <p:tgtEl>
                                          <p:spTgt spid="16"/>
                                        </p:tgtEl>
                                      </p:cBhvr>
                                      <p:to x="100000" y="90000"/>
                                    </p:animScale>
                                    <p:animScale>
                                      <p:cBhvr>
                                        <p:cTn id="50" dur="166" decel="50000">
                                          <p:stCondLst>
                                            <p:cond delay="1668"/>
                                          </p:stCondLst>
                                        </p:cTn>
                                        <p:tgtEl>
                                          <p:spTgt spid="16"/>
                                        </p:tgtEl>
                                      </p:cBhvr>
                                      <p:to x="100000" y="100000"/>
                                    </p:animScale>
                                    <p:animScale>
                                      <p:cBhvr>
                                        <p:cTn id="51" dur="26">
                                          <p:stCondLst>
                                            <p:cond delay="1808"/>
                                          </p:stCondLst>
                                        </p:cTn>
                                        <p:tgtEl>
                                          <p:spTgt spid="16"/>
                                        </p:tgtEl>
                                      </p:cBhvr>
                                      <p:to x="100000" y="95000"/>
                                    </p:animScale>
                                    <p:animScale>
                                      <p:cBhvr>
                                        <p:cTn id="52" dur="166" decel="50000">
                                          <p:stCondLst>
                                            <p:cond delay="1834"/>
                                          </p:stCondLst>
                                        </p:cTn>
                                        <p:tgtEl>
                                          <p:spTgt spid="16"/>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grpId="0" nodeType="click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p:cTn id="57" dur="500" fill="hold"/>
                                        <p:tgtEl>
                                          <p:spTgt spid="11"/>
                                        </p:tgtEl>
                                        <p:attrNameLst>
                                          <p:attrName>ppt_w</p:attrName>
                                        </p:attrNameLst>
                                      </p:cBhvr>
                                      <p:tavLst>
                                        <p:tav tm="0">
                                          <p:val>
                                            <p:fltVal val="0"/>
                                          </p:val>
                                        </p:tav>
                                        <p:tav tm="100000">
                                          <p:val>
                                            <p:strVal val="#ppt_w"/>
                                          </p:val>
                                        </p:tav>
                                      </p:tavLst>
                                    </p:anim>
                                    <p:anim calcmode="lin" valueType="num">
                                      <p:cBhvr>
                                        <p:cTn id="58" dur="500" fill="hold"/>
                                        <p:tgtEl>
                                          <p:spTgt spid="11"/>
                                        </p:tgtEl>
                                        <p:attrNameLst>
                                          <p:attrName>ppt_h</p:attrName>
                                        </p:attrNameLst>
                                      </p:cBhvr>
                                      <p:tavLst>
                                        <p:tav tm="0">
                                          <p:val>
                                            <p:fltVal val="0"/>
                                          </p:val>
                                        </p:tav>
                                        <p:tav tm="100000">
                                          <p:val>
                                            <p:strVal val="#ppt_h"/>
                                          </p:val>
                                        </p:tav>
                                      </p:tavLst>
                                    </p:anim>
                                    <p:animEffect transition="in" filter="fade">
                                      <p:cBhvr>
                                        <p:cTn id="59" dur="500"/>
                                        <p:tgtEl>
                                          <p:spTgt spid="11"/>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p:cTn id="62" dur="500" fill="hold"/>
                                        <p:tgtEl>
                                          <p:spTgt spid="12"/>
                                        </p:tgtEl>
                                        <p:attrNameLst>
                                          <p:attrName>ppt_w</p:attrName>
                                        </p:attrNameLst>
                                      </p:cBhvr>
                                      <p:tavLst>
                                        <p:tav tm="0">
                                          <p:val>
                                            <p:fltVal val="0"/>
                                          </p:val>
                                        </p:tav>
                                        <p:tav tm="100000">
                                          <p:val>
                                            <p:strVal val="#ppt_w"/>
                                          </p:val>
                                        </p:tav>
                                      </p:tavLst>
                                    </p:anim>
                                    <p:anim calcmode="lin" valueType="num">
                                      <p:cBhvr>
                                        <p:cTn id="63" dur="500" fill="hold"/>
                                        <p:tgtEl>
                                          <p:spTgt spid="12"/>
                                        </p:tgtEl>
                                        <p:attrNameLst>
                                          <p:attrName>ppt_h</p:attrName>
                                        </p:attrNameLst>
                                      </p:cBhvr>
                                      <p:tavLst>
                                        <p:tav tm="0">
                                          <p:val>
                                            <p:fltVal val="0"/>
                                          </p:val>
                                        </p:tav>
                                        <p:tav tm="100000">
                                          <p:val>
                                            <p:strVal val="#ppt_h"/>
                                          </p:val>
                                        </p:tav>
                                      </p:tavLst>
                                    </p:anim>
                                    <p:animEffect transition="in" filter="fade">
                                      <p:cBhvr>
                                        <p:cTn id="64" dur="500"/>
                                        <p:tgtEl>
                                          <p:spTgt spid="12"/>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3"/>
                                        </p:tgtEl>
                                        <p:attrNameLst>
                                          <p:attrName>style.visibility</p:attrName>
                                        </p:attrNameLst>
                                      </p:cBhvr>
                                      <p:to>
                                        <p:strVal val="visible"/>
                                      </p:to>
                                    </p:set>
                                    <p:anim calcmode="lin" valueType="num">
                                      <p:cBhvr>
                                        <p:cTn id="67" dur="500" fill="hold"/>
                                        <p:tgtEl>
                                          <p:spTgt spid="13"/>
                                        </p:tgtEl>
                                        <p:attrNameLst>
                                          <p:attrName>ppt_w</p:attrName>
                                        </p:attrNameLst>
                                      </p:cBhvr>
                                      <p:tavLst>
                                        <p:tav tm="0">
                                          <p:val>
                                            <p:fltVal val="0"/>
                                          </p:val>
                                        </p:tav>
                                        <p:tav tm="100000">
                                          <p:val>
                                            <p:strVal val="#ppt_w"/>
                                          </p:val>
                                        </p:tav>
                                      </p:tavLst>
                                    </p:anim>
                                    <p:anim calcmode="lin" valueType="num">
                                      <p:cBhvr>
                                        <p:cTn id="68" dur="500" fill="hold"/>
                                        <p:tgtEl>
                                          <p:spTgt spid="13"/>
                                        </p:tgtEl>
                                        <p:attrNameLst>
                                          <p:attrName>ppt_h</p:attrName>
                                        </p:attrNameLst>
                                      </p:cBhvr>
                                      <p:tavLst>
                                        <p:tav tm="0">
                                          <p:val>
                                            <p:fltVal val="0"/>
                                          </p:val>
                                        </p:tav>
                                        <p:tav tm="100000">
                                          <p:val>
                                            <p:strVal val="#ppt_h"/>
                                          </p:val>
                                        </p:tav>
                                      </p:tavLst>
                                    </p:anim>
                                    <p:animEffect transition="in" filter="fade">
                                      <p:cBhvr>
                                        <p:cTn id="6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5EBC8C24-805E-44E5-A759-B32A506038B4}"/>
              </a:ext>
            </a:extLst>
          </p:cNvPr>
          <p:cNvGrpSpPr/>
          <p:nvPr/>
        </p:nvGrpSpPr>
        <p:grpSpPr>
          <a:xfrm>
            <a:off x="431877" y="1536916"/>
            <a:ext cx="11328247" cy="4416422"/>
            <a:chOff x="505976" y="1417708"/>
            <a:chExt cx="8131822" cy="3170266"/>
          </a:xfrm>
        </p:grpSpPr>
        <p:sp>
          <p:nvSpPr>
            <p:cNvPr id="3" name="矩形 2">
              <a:extLst>
                <a:ext uri="{FF2B5EF4-FFF2-40B4-BE49-F238E27FC236}">
                  <a16:creationId xmlns:a16="http://schemas.microsoft.com/office/drawing/2014/main" id="{E90E801A-84F5-43AF-97B4-FC1564D79BAB}"/>
                </a:ext>
              </a:extLst>
            </p:cNvPr>
            <p:cNvSpPr/>
            <p:nvPr/>
          </p:nvSpPr>
          <p:spPr>
            <a:xfrm>
              <a:off x="505976" y="1417708"/>
              <a:ext cx="8130024" cy="372017"/>
            </a:xfrm>
            <a:prstGeom prst="rect">
              <a:avLst/>
            </a:prstGeom>
            <a:solidFill>
              <a:srgbClr val="8DC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华文细黑" panose="02010600040101010101" pitchFamily="2" charset="-122"/>
                <a:ea typeface="华文细黑" panose="02010600040101010101" pitchFamily="2" charset="-122"/>
              </a:endParaRPr>
            </a:p>
          </p:txBody>
        </p:sp>
        <p:sp>
          <p:nvSpPr>
            <p:cNvPr id="4" name="矩形 3">
              <a:extLst>
                <a:ext uri="{FF2B5EF4-FFF2-40B4-BE49-F238E27FC236}">
                  <a16:creationId xmlns:a16="http://schemas.microsoft.com/office/drawing/2014/main" id="{21F9AB33-54E1-4AD8-ABDF-03C5CD2DEB62}"/>
                </a:ext>
              </a:extLst>
            </p:cNvPr>
            <p:cNvSpPr/>
            <p:nvPr/>
          </p:nvSpPr>
          <p:spPr>
            <a:xfrm>
              <a:off x="636172" y="1504297"/>
              <a:ext cx="771563" cy="198840"/>
            </a:xfrm>
            <a:prstGeom prst="rect">
              <a:avLst/>
            </a:prstGeom>
          </p:spPr>
          <p:txBody>
            <a:bodyPr wrap="none" anchor="ctr">
              <a:spAutoFit/>
            </a:bodyPr>
            <a:lstStyle/>
            <a:p>
              <a:pPr algn="ctr"/>
              <a:r>
                <a:rPr lang="en-US" altLang="zh-CN" sz="12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Description</a:t>
              </a:r>
            </a:p>
          </p:txBody>
        </p:sp>
        <p:sp>
          <p:nvSpPr>
            <p:cNvPr id="5" name="矩形 4">
              <a:extLst>
                <a:ext uri="{FF2B5EF4-FFF2-40B4-BE49-F238E27FC236}">
                  <a16:creationId xmlns:a16="http://schemas.microsoft.com/office/drawing/2014/main" id="{DB08CD00-63AA-4528-B3DD-EE7E20166772}"/>
                </a:ext>
              </a:extLst>
            </p:cNvPr>
            <p:cNvSpPr/>
            <p:nvPr/>
          </p:nvSpPr>
          <p:spPr>
            <a:xfrm>
              <a:off x="2180857" y="1504297"/>
              <a:ext cx="883962" cy="198840"/>
            </a:xfrm>
            <a:prstGeom prst="rect">
              <a:avLst/>
            </a:prstGeom>
          </p:spPr>
          <p:txBody>
            <a:bodyPr wrap="none" anchor="ctr">
              <a:spAutoFit/>
            </a:bodyPr>
            <a:lstStyle/>
            <a:p>
              <a:pPr algn="ctr"/>
              <a:r>
                <a:rPr lang="en-US" altLang="zh-CN" sz="12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Our company</a:t>
              </a:r>
            </a:p>
          </p:txBody>
        </p:sp>
        <p:sp>
          <p:nvSpPr>
            <p:cNvPr id="6" name="矩形 5">
              <a:extLst>
                <a:ext uri="{FF2B5EF4-FFF2-40B4-BE49-F238E27FC236}">
                  <a16:creationId xmlns:a16="http://schemas.microsoft.com/office/drawing/2014/main" id="{590C1CAE-538E-4155-AC02-DB2FB0B568F0}"/>
                </a:ext>
              </a:extLst>
            </p:cNvPr>
            <p:cNvSpPr/>
            <p:nvPr/>
          </p:nvSpPr>
          <p:spPr>
            <a:xfrm>
              <a:off x="3895928" y="1504297"/>
              <a:ext cx="918483" cy="198840"/>
            </a:xfrm>
            <a:prstGeom prst="rect">
              <a:avLst/>
            </a:prstGeom>
          </p:spPr>
          <p:txBody>
            <a:bodyPr wrap="none" anchor="ctr">
              <a:spAutoFit/>
            </a:bodyPr>
            <a:lstStyle/>
            <a:p>
              <a:pPr algn="ctr"/>
              <a:r>
                <a:rPr lang="en-US" altLang="zh-CN" sz="12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Company one</a:t>
              </a:r>
            </a:p>
          </p:txBody>
        </p:sp>
        <p:sp>
          <p:nvSpPr>
            <p:cNvPr id="7" name="矩形 6">
              <a:extLst>
                <a:ext uri="{FF2B5EF4-FFF2-40B4-BE49-F238E27FC236}">
                  <a16:creationId xmlns:a16="http://schemas.microsoft.com/office/drawing/2014/main" id="{7F976D06-8EB9-4CB4-B9A8-E2B5F2F9C96B}"/>
                </a:ext>
              </a:extLst>
            </p:cNvPr>
            <p:cNvSpPr/>
            <p:nvPr/>
          </p:nvSpPr>
          <p:spPr>
            <a:xfrm>
              <a:off x="5650495" y="1504297"/>
              <a:ext cx="909278" cy="198840"/>
            </a:xfrm>
            <a:prstGeom prst="rect">
              <a:avLst/>
            </a:prstGeom>
          </p:spPr>
          <p:txBody>
            <a:bodyPr wrap="none" anchor="ctr">
              <a:spAutoFit/>
            </a:bodyPr>
            <a:lstStyle/>
            <a:p>
              <a:pPr algn="ctr"/>
              <a:r>
                <a:rPr lang="en-US" altLang="zh-CN" sz="12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Company two</a:t>
              </a:r>
            </a:p>
          </p:txBody>
        </p:sp>
        <p:sp>
          <p:nvSpPr>
            <p:cNvPr id="8" name="矩形 7">
              <a:extLst>
                <a:ext uri="{FF2B5EF4-FFF2-40B4-BE49-F238E27FC236}">
                  <a16:creationId xmlns:a16="http://schemas.microsoft.com/office/drawing/2014/main" id="{B5AB407C-8CE1-49E3-BB38-0DFF60E2CBB1}"/>
                </a:ext>
              </a:extLst>
            </p:cNvPr>
            <p:cNvSpPr/>
            <p:nvPr/>
          </p:nvSpPr>
          <p:spPr>
            <a:xfrm>
              <a:off x="7409653" y="1504297"/>
              <a:ext cx="988675" cy="198840"/>
            </a:xfrm>
            <a:prstGeom prst="rect">
              <a:avLst/>
            </a:prstGeom>
          </p:spPr>
          <p:txBody>
            <a:bodyPr wrap="none" anchor="ctr">
              <a:spAutoFit/>
            </a:bodyPr>
            <a:lstStyle/>
            <a:p>
              <a:pPr algn="ctr"/>
              <a:r>
                <a:rPr lang="en-US" altLang="zh-CN" sz="12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Company three</a:t>
              </a:r>
            </a:p>
          </p:txBody>
        </p:sp>
        <p:sp>
          <p:nvSpPr>
            <p:cNvPr id="9" name="矩形 8">
              <a:extLst>
                <a:ext uri="{FF2B5EF4-FFF2-40B4-BE49-F238E27FC236}">
                  <a16:creationId xmlns:a16="http://schemas.microsoft.com/office/drawing/2014/main" id="{8E9F8FCA-94E7-48D3-9131-DEAD344B8E5C}"/>
                </a:ext>
              </a:extLst>
            </p:cNvPr>
            <p:cNvSpPr/>
            <p:nvPr/>
          </p:nvSpPr>
          <p:spPr>
            <a:xfrm>
              <a:off x="528881" y="1970130"/>
              <a:ext cx="709057" cy="198840"/>
            </a:xfrm>
            <a:prstGeom prst="rect">
              <a:avLst/>
            </a:prstGeom>
          </p:spPr>
          <p:txBody>
            <a:bodyPr wrap="none" anchor="ctr">
              <a:spAutoFit/>
            </a:bodyPr>
            <a:lstStyle/>
            <a:p>
              <a:pPr algn="ctr"/>
              <a:r>
                <a:rPr lang="en-US" altLang="zh-CN" sz="1200" dirty="0">
                  <a:solidFill>
                    <a:srgbClr val="394A57"/>
                  </a:solidFill>
                  <a:latin typeface="华文细黑" panose="02010600040101010101" pitchFamily="2" charset="-122"/>
                  <a:ea typeface="华文细黑" panose="02010600040101010101" pitchFamily="2" charset="-122"/>
                  <a:cs typeface="Arial" panose="020B0604020202020204" pitchFamily="34" charset="0"/>
                </a:rPr>
                <a:t>Affordable</a:t>
              </a:r>
            </a:p>
          </p:txBody>
        </p:sp>
        <p:sp>
          <p:nvSpPr>
            <p:cNvPr id="10" name="矩形 9">
              <a:extLst>
                <a:ext uri="{FF2B5EF4-FFF2-40B4-BE49-F238E27FC236}">
                  <a16:creationId xmlns:a16="http://schemas.microsoft.com/office/drawing/2014/main" id="{D4ADD9B4-9F4A-45D2-B7A7-4B3636EB5488}"/>
                </a:ext>
              </a:extLst>
            </p:cNvPr>
            <p:cNvSpPr/>
            <p:nvPr/>
          </p:nvSpPr>
          <p:spPr>
            <a:xfrm>
              <a:off x="528881" y="2529780"/>
              <a:ext cx="699852" cy="198840"/>
            </a:xfrm>
            <a:prstGeom prst="rect">
              <a:avLst/>
            </a:prstGeom>
          </p:spPr>
          <p:txBody>
            <a:bodyPr wrap="none" anchor="ctr">
              <a:spAutoFit/>
            </a:bodyPr>
            <a:lstStyle/>
            <a:p>
              <a:pPr algn="ctr"/>
              <a:r>
                <a:rPr lang="en-US" altLang="zh-CN" sz="1200" dirty="0">
                  <a:solidFill>
                    <a:srgbClr val="394A57"/>
                  </a:solidFill>
                  <a:latin typeface="华文细黑" panose="02010600040101010101" pitchFamily="2" charset="-122"/>
                  <a:ea typeface="华文细黑" panose="02010600040101010101" pitchFamily="2" charset="-122"/>
                  <a:cs typeface="Arial" panose="020B0604020202020204" pitchFamily="34" charset="0"/>
                </a:rPr>
                <a:t>Attainable</a:t>
              </a:r>
            </a:p>
          </p:txBody>
        </p:sp>
        <p:sp>
          <p:nvSpPr>
            <p:cNvPr id="11" name="矩形 10">
              <a:extLst>
                <a:ext uri="{FF2B5EF4-FFF2-40B4-BE49-F238E27FC236}">
                  <a16:creationId xmlns:a16="http://schemas.microsoft.com/office/drawing/2014/main" id="{53211D43-E379-4676-8FCE-E77A9F9E6E1C}"/>
                </a:ext>
              </a:extLst>
            </p:cNvPr>
            <p:cNvSpPr/>
            <p:nvPr/>
          </p:nvSpPr>
          <p:spPr>
            <a:xfrm>
              <a:off x="528881" y="3089430"/>
              <a:ext cx="743578" cy="198840"/>
            </a:xfrm>
            <a:prstGeom prst="rect">
              <a:avLst/>
            </a:prstGeom>
          </p:spPr>
          <p:txBody>
            <a:bodyPr wrap="none" anchor="ctr">
              <a:spAutoFit/>
            </a:bodyPr>
            <a:lstStyle/>
            <a:p>
              <a:pPr algn="ctr"/>
              <a:r>
                <a:rPr lang="en-US" altLang="zh-CN" sz="1200" dirty="0">
                  <a:solidFill>
                    <a:srgbClr val="394A57"/>
                  </a:solidFill>
                  <a:latin typeface="华文细黑" panose="02010600040101010101" pitchFamily="2" charset="-122"/>
                  <a:ea typeface="华文细黑" panose="02010600040101010101" pitchFamily="2" charset="-122"/>
                  <a:cs typeface="Arial" panose="020B0604020202020204" pitchFamily="34" charset="0"/>
                </a:rPr>
                <a:t>Benefit one</a:t>
              </a:r>
            </a:p>
          </p:txBody>
        </p:sp>
        <p:sp>
          <p:nvSpPr>
            <p:cNvPr id="12" name="矩形 11">
              <a:extLst>
                <a:ext uri="{FF2B5EF4-FFF2-40B4-BE49-F238E27FC236}">
                  <a16:creationId xmlns:a16="http://schemas.microsoft.com/office/drawing/2014/main" id="{26D1A701-E125-43E7-9DE4-D83E2D066FD4}"/>
                </a:ext>
              </a:extLst>
            </p:cNvPr>
            <p:cNvSpPr/>
            <p:nvPr/>
          </p:nvSpPr>
          <p:spPr>
            <a:xfrm>
              <a:off x="528881" y="3649081"/>
              <a:ext cx="734373" cy="198840"/>
            </a:xfrm>
            <a:prstGeom prst="rect">
              <a:avLst/>
            </a:prstGeom>
          </p:spPr>
          <p:txBody>
            <a:bodyPr wrap="none" anchor="ctr">
              <a:spAutoFit/>
            </a:bodyPr>
            <a:lstStyle/>
            <a:p>
              <a:pPr algn="ctr"/>
              <a:r>
                <a:rPr lang="en-US" altLang="zh-CN" sz="1200" dirty="0">
                  <a:solidFill>
                    <a:srgbClr val="394A57"/>
                  </a:solidFill>
                  <a:latin typeface="华文细黑" panose="02010600040101010101" pitchFamily="2" charset="-122"/>
                  <a:ea typeface="华文细黑" panose="02010600040101010101" pitchFamily="2" charset="-122"/>
                  <a:cs typeface="Arial" panose="020B0604020202020204" pitchFamily="34" charset="0"/>
                </a:rPr>
                <a:t>Benefit two</a:t>
              </a:r>
            </a:p>
          </p:txBody>
        </p:sp>
        <p:sp>
          <p:nvSpPr>
            <p:cNvPr id="13" name="矩形 12">
              <a:extLst>
                <a:ext uri="{FF2B5EF4-FFF2-40B4-BE49-F238E27FC236}">
                  <a16:creationId xmlns:a16="http://schemas.microsoft.com/office/drawing/2014/main" id="{37A55C4D-4723-4878-8CC5-CE088B2E7591}"/>
                </a:ext>
              </a:extLst>
            </p:cNvPr>
            <p:cNvSpPr/>
            <p:nvPr/>
          </p:nvSpPr>
          <p:spPr>
            <a:xfrm>
              <a:off x="528881" y="4208730"/>
              <a:ext cx="813770" cy="198840"/>
            </a:xfrm>
            <a:prstGeom prst="rect">
              <a:avLst/>
            </a:prstGeom>
          </p:spPr>
          <p:txBody>
            <a:bodyPr wrap="none" anchor="ctr">
              <a:spAutoFit/>
            </a:bodyPr>
            <a:lstStyle/>
            <a:p>
              <a:pPr algn="ctr"/>
              <a:r>
                <a:rPr lang="en-US" altLang="zh-CN" sz="1200" dirty="0">
                  <a:solidFill>
                    <a:srgbClr val="394A57"/>
                  </a:solidFill>
                  <a:latin typeface="华文细黑" panose="02010600040101010101" pitchFamily="2" charset="-122"/>
                  <a:ea typeface="华文细黑" panose="02010600040101010101" pitchFamily="2" charset="-122"/>
                  <a:cs typeface="Arial" panose="020B0604020202020204" pitchFamily="34" charset="0"/>
                </a:rPr>
                <a:t>Benefit three</a:t>
              </a:r>
            </a:p>
          </p:txBody>
        </p:sp>
        <p:cxnSp>
          <p:nvCxnSpPr>
            <p:cNvPr id="14" name="直接连接符 13">
              <a:extLst>
                <a:ext uri="{FF2B5EF4-FFF2-40B4-BE49-F238E27FC236}">
                  <a16:creationId xmlns:a16="http://schemas.microsoft.com/office/drawing/2014/main" id="{87A701F9-FD2F-40FF-A8E1-E89E2B0ECAF0}"/>
                </a:ext>
              </a:extLst>
            </p:cNvPr>
            <p:cNvCxnSpPr/>
            <p:nvPr/>
          </p:nvCxnSpPr>
          <p:spPr>
            <a:xfrm>
              <a:off x="506203" y="2349375"/>
              <a:ext cx="8131595" cy="0"/>
            </a:xfrm>
            <a:prstGeom prst="line">
              <a:avLst/>
            </a:prstGeom>
            <a:ln>
              <a:solidFill>
                <a:srgbClr val="CFF0DE"/>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id="{C3AE8200-1A96-4EF3-B7AE-79710EE34761}"/>
                </a:ext>
              </a:extLst>
            </p:cNvPr>
            <p:cNvCxnSpPr/>
            <p:nvPr/>
          </p:nvCxnSpPr>
          <p:spPr>
            <a:xfrm>
              <a:off x="506203" y="2909025"/>
              <a:ext cx="8131595" cy="0"/>
            </a:xfrm>
            <a:prstGeom prst="line">
              <a:avLst/>
            </a:prstGeom>
            <a:ln>
              <a:solidFill>
                <a:srgbClr val="CFF0DE"/>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id="{6B7DACB3-DB37-46B1-BE93-9440EB873E9D}"/>
                </a:ext>
              </a:extLst>
            </p:cNvPr>
            <p:cNvCxnSpPr/>
            <p:nvPr/>
          </p:nvCxnSpPr>
          <p:spPr>
            <a:xfrm>
              <a:off x="506203" y="3468675"/>
              <a:ext cx="8131595" cy="0"/>
            </a:xfrm>
            <a:prstGeom prst="line">
              <a:avLst/>
            </a:prstGeom>
            <a:ln>
              <a:solidFill>
                <a:srgbClr val="CFF0DE"/>
              </a:solidFill>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id="{B510A513-0FC8-45E8-BD57-E6A16694E41B}"/>
                </a:ext>
              </a:extLst>
            </p:cNvPr>
            <p:cNvCxnSpPr/>
            <p:nvPr/>
          </p:nvCxnSpPr>
          <p:spPr>
            <a:xfrm>
              <a:off x="506203" y="4028325"/>
              <a:ext cx="8131595" cy="0"/>
            </a:xfrm>
            <a:prstGeom prst="line">
              <a:avLst/>
            </a:prstGeom>
            <a:ln>
              <a:solidFill>
                <a:srgbClr val="CFF0DE"/>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a16="http://schemas.microsoft.com/office/drawing/2014/main" id="{A34DEE52-56B2-49BC-A92A-35092CF86674}"/>
                </a:ext>
              </a:extLst>
            </p:cNvPr>
            <p:cNvCxnSpPr/>
            <p:nvPr/>
          </p:nvCxnSpPr>
          <p:spPr>
            <a:xfrm>
              <a:off x="506203" y="4587974"/>
              <a:ext cx="8131595" cy="0"/>
            </a:xfrm>
            <a:prstGeom prst="line">
              <a:avLst/>
            </a:prstGeom>
            <a:ln>
              <a:solidFill>
                <a:srgbClr val="CFF0DE"/>
              </a:solidFill>
            </a:ln>
          </p:spPr>
          <p:style>
            <a:lnRef idx="1">
              <a:schemeClr val="accent1"/>
            </a:lnRef>
            <a:fillRef idx="0">
              <a:schemeClr val="accent1"/>
            </a:fillRef>
            <a:effectRef idx="0">
              <a:schemeClr val="accent1"/>
            </a:effectRef>
            <a:fontRef idx="minor">
              <a:schemeClr val="tx1"/>
            </a:fontRef>
          </p:style>
        </p:cxnSp>
        <p:grpSp>
          <p:nvGrpSpPr>
            <p:cNvPr id="19" name="组合 18">
              <a:extLst>
                <a:ext uri="{FF2B5EF4-FFF2-40B4-BE49-F238E27FC236}">
                  <a16:creationId xmlns:a16="http://schemas.microsoft.com/office/drawing/2014/main" id="{A4E3EBCE-ACE7-4881-A126-AEF32DE2073B}"/>
                </a:ext>
              </a:extLst>
            </p:cNvPr>
            <p:cNvGrpSpPr/>
            <p:nvPr/>
          </p:nvGrpSpPr>
          <p:grpSpPr>
            <a:xfrm>
              <a:off x="2440430" y="1932960"/>
              <a:ext cx="275141" cy="260688"/>
              <a:chOff x="2430829" y="2019625"/>
              <a:chExt cx="294890" cy="279400"/>
            </a:xfrm>
          </p:grpSpPr>
          <p:sp>
            <p:nvSpPr>
              <p:cNvPr id="62" name="椭圆 61">
                <a:extLst>
                  <a:ext uri="{FF2B5EF4-FFF2-40B4-BE49-F238E27FC236}">
                    <a16:creationId xmlns:a16="http://schemas.microsoft.com/office/drawing/2014/main" id="{7AAFF46C-DFD3-4DD1-B0B6-9AACB56C337D}"/>
                  </a:ext>
                </a:extLst>
              </p:cNvPr>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华文细黑" panose="02010600040101010101" pitchFamily="2" charset="-122"/>
                  <a:ea typeface="华文细黑" panose="02010600040101010101" pitchFamily="2" charset="-122"/>
                </a:endParaRPr>
              </a:p>
            </p:txBody>
          </p:sp>
          <p:sp>
            <p:nvSpPr>
              <p:cNvPr id="63" name="矩形 62">
                <a:extLst>
                  <a:ext uri="{FF2B5EF4-FFF2-40B4-BE49-F238E27FC236}">
                    <a16:creationId xmlns:a16="http://schemas.microsoft.com/office/drawing/2014/main" id="{8E378260-686F-4DB7-B327-D57BAE312BED}"/>
                  </a:ext>
                </a:extLst>
              </p:cNvPr>
              <p:cNvSpPr/>
              <p:nvPr/>
            </p:nvSpPr>
            <p:spPr>
              <a:xfrm>
                <a:off x="2430829" y="2047279"/>
                <a:ext cx="280204" cy="236792"/>
              </a:xfrm>
              <a:prstGeom prst="rect">
                <a:avLst/>
              </a:prstGeom>
            </p:spPr>
            <p:txBody>
              <a:bodyPr wrap="none" anchor="ctr">
                <a:spAutoFit/>
              </a:bodyPr>
              <a:lstStyle/>
              <a:p>
                <a:pPr algn="ctr"/>
                <a:r>
                  <a:rPr lang="zh-CN" altLang="en-US" sz="1400" b="1" dirty="0">
                    <a:solidFill>
                      <a:srgbClr val="28333C"/>
                    </a:solidFill>
                    <a:latin typeface="华文细黑" panose="02010600040101010101" pitchFamily="2" charset="-122"/>
                    <a:ea typeface="华文细黑" panose="02010600040101010101" pitchFamily="2" charset="-122"/>
                    <a:cs typeface="Arial" panose="020B0604020202020204" pitchFamily="34" charset="0"/>
                  </a:rPr>
                  <a:t>√</a:t>
                </a:r>
                <a:endParaRPr lang="en-US" altLang="zh-CN" sz="1400" b="1" dirty="0">
                  <a:solidFill>
                    <a:srgbClr val="28333C"/>
                  </a:solidFill>
                  <a:latin typeface="华文细黑" panose="02010600040101010101" pitchFamily="2" charset="-122"/>
                  <a:ea typeface="华文细黑" panose="02010600040101010101" pitchFamily="2" charset="-122"/>
                  <a:cs typeface="Arial" panose="020B0604020202020204" pitchFamily="34" charset="0"/>
                </a:endParaRPr>
              </a:p>
            </p:txBody>
          </p:sp>
        </p:grpSp>
        <p:grpSp>
          <p:nvGrpSpPr>
            <p:cNvPr id="20" name="组合 19">
              <a:extLst>
                <a:ext uri="{FF2B5EF4-FFF2-40B4-BE49-F238E27FC236}">
                  <a16:creationId xmlns:a16="http://schemas.microsoft.com/office/drawing/2014/main" id="{699B64AB-04DA-4CA5-995F-A938676E8D43}"/>
                </a:ext>
              </a:extLst>
            </p:cNvPr>
            <p:cNvGrpSpPr/>
            <p:nvPr/>
          </p:nvGrpSpPr>
          <p:grpSpPr>
            <a:xfrm>
              <a:off x="2440430" y="2492933"/>
              <a:ext cx="275141" cy="260688"/>
              <a:chOff x="2430829" y="2019625"/>
              <a:chExt cx="294890" cy="279400"/>
            </a:xfrm>
          </p:grpSpPr>
          <p:sp>
            <p:nvSpPr>
              <p:cNvPr id="60" name="椭圆 59">
                <a:extLst>
                  <a:ext uri="{FF2B5EF4-FFF2-40B4-BE49-F238E27FC236}">
                    <a16:creationId xmlns:a16="http://schemas.microsoft.com/office/drawing/2014/main" id="{C397218B-0E43-4AE3-B6E9-29E705851D11}"/>
                  </a:ext>
                </a:extLst>
              </p:cNvPr>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华文细黑" panose="02010600040101010101" pitchFamily="2" charset="-122"/>
                  <a:ea typeface="华文细黑" panose="02010600040101010101" pitchFamily="2" charset="-122"/>
                </a:endParaRPr>
              </a:p>
            </p:txBody>
          </p:sp>
          <p:sp>
            <p:nvSpPr>
              <p:cNvPr id="61" name="矩形 60">
                <a:extLst>
                  <a:ext uri="{FF2B5EF4-FFF2-40B4-BE49-F238E27FC236}">
                    <a16:creationId xmlns:a16="http://schemas.microsoft.com/office/drawing/2014/main" id="{02C4232D-2D36-4B6E-9E63-4D18CB1E8567}"/>
                  </a:ext>
                </a:extLst>
              </p:cNvPr>
              <p:cNvSpPr/>
              <p:nvPr/>
            </p:nvSpPr>
            <p:spPr>
              <a:xfrm>
                <a:off x="2430829" y="2047279"/>
                <a:ext cx="280204" cy="236792"/>
              </a:xfrm>
              <a:prstGeom prst="rect">
                <a:avLst/>
              </a:prstGeom>
            </p:spPr>
            <p:txBody>
              <a:bodyPr wrap="none" anchor="ctr">
                <a:spAutoFit/>
              </a:bodyPr>
              <a:lstStyle/>
              <a:p>
                <a:pPr algn="ctr"/>
                <a:r>
                  <a:rPr lang="zh-CN" altLang="en-US" sz="1400" b="1" dirty="0">
                    <a:solidFill>
                      <a:srgbClr val="28333C"/>
                    </a:solidFill>
                    <a:latin typeface="华文细黑" panose="02010600040101010101" pitchFamily="2" charset="-122"/>
                    <a:ea typeface="华文细黑" panose="02010600040101010101" pitchFamily="2" charset="-122"/>
                    <a:cs typeface="Arial" panose="020B0604020202020204" pitchFamily="34" charset="0"/>
                  </a:rPr>
                  <a:t>√</a:t>
                </a:r>
                <a:endParaRPr lang="en-US" altLang="zh-CN" sz="1400" b="1" dirty="0">
                  <a:solidFill>
                    <a:srgbClr val="28333C"/>
                  </a:solidFill>
                  <a:latin typeface="华文细黑" panose="02010600040101010101" pitchFamily="2" charset="-122"/>
                  <a:ea typeface="华文细黑" panose="02010600040101010101" pitchFamily="2" charset="-122"/>
                  <a:cs typeface="Arial" panose="020B0604020202020204" pitchFamily="34" charset="0"/>
                </a:endParaRPr>
              </a:p>
            </p:txBody>
          </p:sp>
        </p:grpSp>
        <p:grpSp>
          <p:nvGrpSpPr>
            <p:cNvPr id="21" name="组合 20">
              <a:extLst>
                <a:ext uri="{FF2B5EF4-FFF2-40B4-BE49-F238E27FC236}">
                  <a16:creationId xmlns:a16="http://schemas.microsoft.com/office/drawing/2014/main" id="{0E602BCA-AF74-41EE-9831-CA9BDD001520}"/>
                </a:ext>
              </a:extLst>
            </p:cNvPr>
            <p:cNvGrpSpPr/>
            <p:nvPr/>
          </p:nvGrpSpPr>
          <p:grpSpPr>
            <a:xfrm>
              <a:off x="2440430" y="3052583"/>
              <a:ext cx="275141" cy="260688"/>
              <a:chOff x="2430829" y="2019625"/>
              <a:chExt cx="294890" cy="279400"/>
            </a:xfrm>
          </p:grpSpPr>
          <p:sp>
            <p:nvSpPr>
              <p:cNvPr id="58" name="椭圆 57">
                <a:extLst>
                  <a:ext uri="{FF2B5EF4-FFF2-40B4-BE49-F238E27FC236}">
                    <a16:creationId xmlns:a16="http://schemas.microsoft.com/office/drawing/2014/main" id="{D6210C77-EAD6-41BF-B94F-6BC2AEEE2B8D}"/>
                  </a:ext>
                </a:extLst>
              </p:cNvPr>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华文细黑" panose="02010600040101010101" pitchFamily="2" charset="-122"/>
                  <a:ea typeface="华文细黑" panose="02010600040101010101" pitchFamily="2" charset="-122"/>
                </a:endParaRPr>
              </a:p>
            </p:txBody>
          </p:sp>
          <p:sp>
            <p:nvSpPr>
              <p:cNvPr id="59" name="矩形 58">
                <a:extLst>
                  <a:ext uri="{FF2B5EF4-FFF2-40B4-BE49-F238E27FC236}">
                    <a16:creationId xmlns:a16="http://schemas.microsoft.com/office/drawing/2014/main" id="{A30B9243-1F8F-434F-AD23-8CB3233EDD2C}"/>
                  </a:ext>
                </a:extLst>
              </p:cNvPr>
              <p:cNvSpPr/>
              <p:nvPr/>
            </p:nvSpPr>
            <p:spPr>
              <a:xfrm>
                <a:off x="2430829" y="2047279"/>
                <a:ext cx="280204" cy="236792"/>
              </a:xfrm>
              <a:prstGeom prst="rect">
                <a:avLst/>
              </a:prstGeom>
            </p:spPr>
            <p:txBody>
              <a:bodyPr wrap="none" anchor="ctr">
                <a:spAutoFit/>
              </a:bodyPr>
              <a:lstStyle/>
              <a:p>
                <a:pPr algn="ctr"/>
                <a:r>
                  <a:rPr lang="zh-CN" altLang="en-US" sz="1400" b="1" dirty="0">
                    <a:solidFill>
                      <a:srgbClr val="28333C"/>
                    </a:solidFill>
                    <a:latin typeface="华文细黑" panose="02010600040101010101" pitchFamily="2" charset="-122"/>
                    <a:ea typeface="华文细黑" panose="02010600040101010101" pitchFamily="2" charset="-122"/>
                    <a:cs typeface="Arial" panose="020B0604020202020204" pitchFamily="34" charset="0"/>
                  </a:rPr>
                  <a:t>√</a:t>
                </a:r>
                <a:endParaRPr lang="en-US" altLang="zh-CN" sz="1400" b="1" dirty="0">
                  <a:solidFill>
                    <a:srgbClr val="28333C"/>
                  </a:solidFill>
                  <a:latin typeface="华文细黑" panose="02010600040101010101" pitchFamily="2" charset="-122"/>
                  <a:ea typeface="华文细黑" panose="02010600040101010101" pitchFamily="2" charset="-122"/>
                  <a:cs typeface="Arial" panose="020B0604020202020204" pitchFamily="34" charset="0"/>
                </a:endParaRPr>
              </a:p>
            </p:txBody>
          </p:sp>
        </p:grpSp>
        <p:grpSp>
          <p:nvGrpSpPr>
            <p:cNvPr id="22" name="组合 21">
              <a:extLst>
                <a:ext uri="{FF2B5EF4-FFF2-40B4-BE49-F238E27FC236}">
                  <a16:creationId xmlns:a16="http://schemas.microsoft.com/office/drawing/2014/main" id="{A3B5DA67-D3BC-457F-8408-283A24577E8D}"/>
                </a:ext>
              </a:extLst>
            </p:cNvPr>
            <p:cNvGrpSpPr/>
            <p:nvPr/>
          </p:nvGrpSpPr>
          <p:grpSpPr>
            <a:xfrm>
              <a:off x="2440430" y="3612233"/>
              <a:ext cx="275141" cy="260688"/>
              <a:chOff x="2430829" y="2019625"/>
              <a:chExt cx="294890" cy="279400"/>
            </a:xfrm>
          </p:grpSpPr>
          <p:sp>
            <p:nvSpPr>
              <p:cNvPr id="56" name="椭圆 55">
                <a:extLst>
                  <a:ext uri="{FF2B5EF4-FFF2-40B4-BE49-F238E27FC236}">
                    <a16:creationId xmlns:a16="http://schemas.microsoft.com/office/drawing/2014/main" id="{C0252ED5-B503-413E-B6D0-3DC0BBFF02C4}"/>
                  </a:ext>
                </a:extLst>
              </p:cNvPr>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华文细黑" panose="02010600040101010101" pitchFamily="2" charset="-122"/>
                  <a:ea typeface="华文细黑" panose="02010600040101010101" pitchFamily="2" charset="-122"/>
                </a:endParaRPr>
              </a:p>
            </p:txBody>
          </p:sp>
          <p:sp>
            <p:nvSpPr>
              <p:cNvPr id="57" name="矩形 56">
                <a:extLst>
                  <a:ext uri="{FF2B5EF4-FFF2-40B4-BE49-F238E27FC236}">
                    <a16:creationId xmlns:a16="http://schemas.microsoft.com/office/drawing/2014/main" id="{535912FC-5382-4D96-8C13-B6BBD79883A7}"/>
                  </a:ext>
                </a:extLst>
              </p:cNvPr>
              <p:cNvSpPr/>
              <p:nvPr/>
            </p:nvSpPr>
            <p:spPr>
              <a:xfrm>
                <a:off x="2430829" y="2047279"/>
                <a:ext cx="280204" cy="236792"/>
              </a:xfrm>
              <a:prstGeom prst="rect">
                <a:avLst/>
              </a:prstGeom>
            </p:spPr>
            <p:txBody>
              <a:bodyPr wrap="none" anchor="ctr">
                <a:spAutoFit/>
              </a:bodyPr>
              <a:lstStyle/>
              <a:p>
                <a:pPr algn="ctr"/>
                <a:r>
                  <a:rPr lang="zh-CN" altLang="en-US" sz="1400" b="1" dirty="0">
                    <a:solidFill>
                      <a:srgbClr val="28333C"/>
                    </a:solidFill>
                    <a:latin typeface="华文细黑" panose="02010600040101010101" pitchFamily="2" charset="-122"/>
                    <a:ea typeface="华文细黑" panose="02010600040101010101" pitchFamily="2" charset="-122"/>
                    <a:cs typeface="Arial" panose="020B0604020202020204" pitchFamily="34" charset="0"/>
                  </a:rPr>
                  <a:t>√</a:t>
                </a:r>
                <a:endParaRPr lang="en-US" altLang="zh-CN" sz="1400" b="1" dirty="0">
                  <a:solidFill>
                    <a:srgbClr val="28333C"/>
                  </a:solidFill>
                  <a:latin typeface="华文细黑" panose="02010600040101010101" pitchFamily="2" charset="-122"/>
                  <a:ea typeface="华文细黑" panose="02010600040101010101" pitchFamily="2" charset="-122"/>
                  <a:cs typeface="Arial" panose="020B0604020202020204" pitchFamily="34" charset="0"/>
                </a:endParaRPr>
              </a:p>
            </p:txBody>
          </p:sp>
        </p:grpSp>
        <p:grpSp>
          <p:nvGrpSpPr>
            <p:cNvPr id="23" name="组合 22">
              <a:extLst>
                <a:ext uri="{FF2B5EF4-FFF2-40B4-BE49-F238E27FC236}">
                  <a16:creationId xmlns:a16="http://schemas.microsoft.com/office/drawing/2014/main" id="{8E3A6013-3050-4A70-B691-B687B188BCAB}"/>
                </a:ext>
              </a:extLst>
            </p:cNvPr>
            <p:cNvGrpSpPr/>
            <p:nvPr/>
          </p:nvGrpSpPr>
          <p:grpSpPr>
            <a:xfrm>
              <a:off x="2440430" y="4171883"/>
              <a:ext cx="275141" cy="260688"/>
              <a:chOff x="2430829" y="2019625"/>
              <a:chExt cx="294890" cy="279400"/>
            </a:xfrm>
          </p:grpSpPr>
          <p:sp>
            <p:nvSpPr>
              <p:cNvPr id="54" name="椭圆 53">
                <a:extLst>
                  <a:ext uri="{FF2B5EF4-FFF2-40B4-BE49-F238E27FC236}">
                    <a16:creationId xmlns:a16="http://schemas.microsoft.com/office/drawing/2014/main" id="{149919A5-B571-457B-9F43-04BB19199D13}"/>
                  </a:ext>
                </a:extLst>
              </p:cNvPr>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华文细黑" panose="02010600040101010101" pitchFamily="2" charset="-122"/>
                  <a:ea typeface="华文细黑" panose="02010600040101010101" pitchFamily="2" charset="-122"/>
                </a:endParaRPr>
              </a:p>
            </p:txBody>
          </p:sp>
          <p:sp>
            <p:nvSpPr>
              <p:cNvPr id="55" name="矩形 54">
                <a:extLst>
                  <a:ext uri="{FF2B5EF4-FFF2-40B4-BE49-F238E27FC236}">
                    <a16:creationId xmlns:a16="http://schemas.microsoft.com/office/drawing/2014/main" id="{83EE8334-AFB2-4406-9675-CD927720E973}"/>
                  </a:ext>
                </a:extLst>
              </p:cNvPr>
              <p:cNvSpPr/>
              <p:nvPr/>
            </p:nvSpPr>
            <p:spPr>
              <a:xfrm>
                <a:off x="2430829" y="2047279"/>
                <a:ext cx="280204" cy="236792"/>
              </a:xfrm>
              <a:prstGeom prst="rect">
                <a:avLst/>
              </a:prstGeom>
            </p:spPr>
            <p:txBody>
              <a:bodyPr wrap="none" anchor="ctr">
                <a:spAutoFit/>
              </a:bodyPr>
              <a:lstStyle/>
              <a:p>
                <a:pPr algn="ctr"/>
                <a:r>
                  <a:rPr lang="zh-CN" altLang="en-US" sz="1400" b="1" dirty="0">
                    <a:solidFill>
                      <a:srgbClr val="28333C"/>
                    </a:solidFill>
                    <a:latin typeface="华文细黑" panose="02010600040101010101" pitchFamily="2" charset="-122"/>
                    <a:ea typeface="华文细黑" panose="02010600040101010101" pitchFamily="2" charset="-122"/>
                    <a:cs typeface="Arial" panose="020B0604020202020204" pitchFamily="34" charset="0"/>
                  </a:rPr>
                  <a:t>√</a:t>
                </a:r>
                <a:endParaRPr lang="en-US" altLang="zh-CN" sz="1400" b="1" dirty="0">
                  <a:solidFill>
                    <a:srgbClr val="28333C"/>
                  </a:solidFill>
                  <a:latin typeface="华文细黑" panose="02010600040101010101" pitchFamily="2" charset="-122"/>
                  <a:ea typeface="华文细黑" panose="02010600040101010101" pitchFamily="2" charset="-122"/>
                  <a:cs typeface="Arial" panose="020B0604020202020204" pitchFamily="34" charset="0"/>
                </a:endParaRPr>
              </a:p>
            </p:txBody>
          </p:sp>
        </p:grpSp>
        <p:grpSp>
          <p:nvGrpSpPr>
            <p:cNvPr id="24" name="组合 23">
              <a:extLst>
                <a:ext uri="{FF2B5EF4-FFF2-40B4-BE49-F238E27FC236}">
                  <a16:creationId xmlns:a16="http://schemas.microsoft.com/office/drawing/2014/main" id="{DD2B1D81-3DE5-4D6A-96B6-3B51EF0BF79D}"/>
                </a:ext>
              </a:extLst>
            </p:cNvPr>
            <p:cNvGrpSpPr/>
            <p:nvPr/>
          </p:nvGrpSpPr>
          <p:grpSpPr>
            <a:xfrm>
              <a:off x="4221493" y="2492933"/>
              <a:ext cx="275141" cy="260688"/>
              <a:chOff x="2430829" y="2019625"/>
              <a:chExt cx="294890" cy="279400"/>
            </a:xfrm>
          </p:grpSpPr>
          <p:sp>
            <p:nvSpPr>
              <p:cNvPr id="52" name="椭圆 51">
                <a:extLst>
                  <a:ext uri="{FF2B5EF4-FFF2-40B4-BE49-F238E27FC236}">
                    <a16:creationId xmlns:a16="http://schemas.microsoft.com/office/drawing/2014/main" id="{CD74E124-968B-4CD7-AAAC-4944B3973E25}"/>
                  </a:ext>
                </a:extLst>
              </p:cNvPr>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华文细黑" panose="02010600040101010101" pitchFamily="2" charset="-122"/>
                  <a:ea typeface="华文细黑" panose="02010600040101010101" pitchFamily="2" charset="-122"/>
                </a:endParaRPr>
              </a:p>
            </p:txBody>
          </p:sp>
          <p:sp>
            <p:nvSpPr>
              <p:cNvPr id="53" name="矩形 52">
                <a:extLst>
                  <a:ext uri="{FF2B5EF4-FFF2-40B4-BE49-F238E27FC236}">
                    <a16:creationId xmlns:a16="http://schemas.microsoft.com/office/drawing/2014/main" id="{05C8792C-C5EE-47FB-A440-285E391094E3}"/>
                  </a:ext>
                </a:extLst>
              </p:cNvPr>
              <p:cNvSpPr/>
              <p:nvPr/>
            </p:nvSpPr>
            <p:spPr>
              <a:xfrm>
                <a:off x="2430829" y="2047279"/>
                <a:ext cx="280204" cy="236792"/>
              </a:xfrm>
              <a:prstGeom prst="rect">
                <a:avLst/>
              </a:prstGeom>
            </p:spPr>
            <p:txBody>
              <a:bodyPr wrap="none" anchor="ctr">
                <a:spAutoFit/>
              </a:bodyPr>
              <a:lstStyle/>
              <a:p>
                <a:pPr algn="ctr"/>
                <a:r>
                  <a:rPr lang="zh-CN" altLang="en-US" sz="1400" b="1" dirty="0">
                    <a:solidFill>
                      <a:srgbClr val="28333C"/>
                    </a:solidFill>
                    <a:latin typeface="华文细黑" panose="02010600040101010101" pitchFamily="2" charset="-122"/>
                    <a:ea typeface="华文细黑" panose="02010600040101010101" pitchFamily="2" charset="-122"/>
                    <a:cs typeface="Arial" panose="020B0604020202020204" pitchFamily="34" charset="0"/>
                  </a:rPr>
                  <a:t>√</a:t>
                </a:r>
                <a:endParaRPr lang="en-US" altLang="zh-CN" sz="1400" b="1" dirty="0">
                  <a:solidFill>
                    <a:srgbClr val="28333C"/>
                  </a:solidFill>
                  <a:latin typeface="华文细黑" panose="02010600040101010101" pitchFamily="2" charset="-122"/>
                  <a:ea typeface="华文细黑" panose="02010600040101010101" pitchFamily="2" charset="-122"/>
                  <a:cs typeface="Arial" panose="020B0604020202020204" pitchFamily="34" charset="0"/>
                </a:endParaRPr>
              </a:p>
            </p:txBody>
          </p:sp>
        </p:grpSp>
        <p:grpSp>
          <p:nvGrpSpPr>
            <p:cNvPr id="25" name="组合 24">
              <a:extLst>
                <a:ext uri="{FF2B5EF4-FFF2-40B4-BE49-F238E27FC236}">
                  <a16:creationId xmlns:a16="http://schemas.microsoft.com/office/drawing/2014/main" id="{BDC7FEF0-56A1-4D22-8B83-9CB21F87155F}"/>
                </a:ext>
              </a:extLst>
            </p:cNvPr>
            <p:cNvGrpSpPr/>
            <p:nvPr/>
          </p:nvGrpSpPr>
          <p:grpSpPr>
            <a:xfrm>
              <a:off x="4221493" y="3612233"/>
              <a:ext cx="275141" cy="260688"/>
              <a:chOff x="2430829" y="2019625"/>
              <a:chExt cx="294890" cy="279400"/>
            </a:xfrm>
          </p:grpSpPr>
          <p:sp>
            <p:nvSpPr>
              <p:cNvPr id="50" name="椭圆 49">
                <a:extLst>
                  <a:ext uri="{FF2B5EF4-FFF2-40B4-BE49-F238E27FC236}">
                    <a16:creationId xmlns:a16="http://schemas.microsoft.com/office/drawing/2014/main" id="{361C95BB-FAF1-4403-BBCA-D7D1B359D034}"/>
                  </a:ext>
                </a:extLst>
              </p:cNvPr>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华文细黑" panose="02010600040101010101" pitchFamily="2" charset="-122"/>
                  <a:ea typeface="华文细黑" panose="02010600040101010101" pitchFamily="2" charset="-122"/>
                </a:endParaRPr>
              </a:p>
            </p:txBody>
          </p:sp>
          <p:sp>
            <p:nvSpPr>
              <p:cNvPr id="51" name="矩形 50">
                <a:extLst>
                  <a:ext uri="{FF2B5EF4-FFF2-40B4-BE49-F238E27FC236}">
                    <a16:creationId xmlns:a16="http://schemas.microsoft.com/office/drawing/2014/main" id="{0AFD4A12-B6AE-45B3-86A6-FB1D98C7A408}"/>
                  </a:ext>
                </a:extLst>
              </p:cNvPr>
              <p:cNvSpPr/>
              <p:nvPr/>
            </p:nvSpPr>
            <p:spPr>
              <a:xfrm>
                <a:off x="2430829" y="2047279"/>
                <a:ext cx="280204" cy="236792"/>
              </a:xfrm>
              <a:prstGeom prst="rect">
                <a:avLst/>
              </a:prstGeom>
            </p:spPr>
            <p:txBody>
              <a:bodyPr wrap="none" anchor="ctr">
                <a:spAutoFit/>
              </a:bodyPr>
              <a:lstStyle/>
              <a:p>
                <a:pPr algn="ctr"/>
                <a:r>
                  <a:rPr lang="zh-CN" altLang="en-US" sz="1400" b="1" dirty="0">
                    <a:solidFill>
                      <a:srgbClr val="28333C"/>
                    </a:solidFill>
                    <a:latin typeface="华文细黑" panose="02010600040101010101" pitchFamily="2" charset="-122"/>
                    <a:ea typeface="华文细黑" panose="02010600040101010101" pitchFamily="2" charset="-122"/>
                    <a:cs typeface="Arial" panose="020B0604020202020204" pitchFamily="34" charset="0"/>
                  </a:rPr>
                  <a:t>√</a:t>
                </a:r>
                <a:endParaRPr lang="en-US" altLang="zh-CN" sz="1400" b="1" dirty="0">
                  <a:solidFill>
                    <a:srgbClr val="28333C"/>
                  </a:solidFill>
                  <a:latin typeface="华文细黑" panose="02010600040101010101" pitchFamily="2" charset="-122"/>
                  <a:ea typeface="华文细黑" panose="02010600040101010101" pitchFamily="2" charset="-122"/>
                  <a:cs typeface="Arial" panose="020B0604020202020204" pitchFamily="34" charset="0"/>
                </a:endParaRPr>
              </a:p>
            </p:txBody>
          </p:sp>
        </p:grpSp>
        <p:grpSp>
          <p:nvGrpSpPr>
            <p:cNvPr id="26" name="组合 25">
              <a:extLst>
                <a:ext uri="{FF2B5EF4-FFF2-40B4-BE49-F238E27FC236}">
                  <a16:creationId xmlns:a16="http://schemas.microsoft.com/office/drawing/2014/main" id="{F50870E7-4B41-4ED6-A612-5F8B23243E07}"/>
                </a:ext>
              </a:extLst>
            </p:cNvPr>
            <p:cNvGrpSpPr/>
            <p:nvPr/>
          </p:nvGrpSpPr>
          <p:grpSpPr>
            <a:xfrm>
              <a:off x="4221493" y="4171883"/>
              <a:ext cx="275141" cy="260688"/>
              <a:chOff x="2430829" y="2019625"/>
              <a:chExt cx="294890" cy="279400"/>
            </a:xfrm>
          </p:grpSpPr>
          <p:sp>
            <p:nvSpPr>
              <p:cNvPr id="48" name="椭圆 47">
                <a:extLst>
                  <a:ext uri="{FF2B5EF4-FFF2-40B4-BE49-F238E27FC236}">
                    <a16:creationId xmlns:a16="http://schemas.microsoft.com/office/drawing/2014/main" id="{8217D636-A3F7-4ECC-A753-F536D03EEECF}"/>
                  </a:ext>
                </a:extLst>
              </p:cNvPr>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华文细黑" panose="02010600040101010101" pitchFamily="2" charset="-122"/>
                  <a:ea typeface="华文细黑" panose="02010600040101010101" pitchFamily="2" charset="-122"/>
                </a:endParaRPr>
              </a:p>
            </p:txBody>
          </p:sp>
          <p:sp>
            <p:nvSpPr>
              <p:cNvPr id="49" name="矩形 48">
                <a:extLst>
                  <a:ext uri="{FF2B5EF4-FFF2-40B4-BE49-F238E27FC236}">
                    <a16:creationId xmlns:a16="http://schemas.microsoft.com/office/drawing/2014/main" id="{36590737-EB72-4406-9094-3085C6B25EEF}"/>
                  </a:ext>
                </a:extLst>
              </p:cNvPr>
              <p:cNvSpPr/>
              <p:nvPr/>
            </p:nvSpPr>
            <p:spPr>
              <a:xfrm>
                <a:off x="2430829" y="2047279"/>
                <a:ext cx="280204" cy="236792"/>
              </a:xfrm>
              <a:prstGeom prst="rect">
                <a:avLst/>
              </a:prstGeom>
            </p:spPr>
            <p:txBody>
              <a:bodyPr wrap="none" anchor="ctr">
                <a:spAutoFit/>
              </a:bodyPr>
              <a:lstStyle/>
              <a:p>
                <a:pPr algn="ctr"/>
                <a:r>
                  <a:rPr lang="zh-CN" altLang="en-US" sz="1400" b="1" dirty="0">
                    <a:solidFill>
                      <a:srgbClr val="28333C"/>
                    </a:solidFill>
                    <a:latin typeface="华文细黑" panose="02010600040101010101" pitchFamily="2" charset="-122"/>
                    <a:ea typeface="华文细黑" panose="02010600040101010101" pitchFamily="2" charset="-122"/>
                    <a:cs typeface="Arial" panose="020B0604020202020204" pitchFamily="34" charset="0"/>
                  </a:rPr>
                  <a:t>√</a:t>
                </a:r>
                <a:endParaRPr lang="en-US" altLang="zh-CN" sz="1400" b="1" dirty="0">
                  <a:solidFill>
                    <a:srgbClr val="28333C"/>
                  </a:solidFill>
                  <a:latin typeface="华文细黑" panose="02010600040101010101" pitchFamily="2" charset="-122"/>
                  <a:ea typeface="华文细黑" panose="02010600040101010101" pitchFamily="2" charset="-122"/>
                  <a:cs typeface="Arial" panose="020B0604020202020204" pitchFamily="34" charset="0"/>
                </a:endParaRPr>
              </a:p>
            </p:txBody>
          </p:sp>
        </p:grpSp>
        <p:grpSp>
          <p:nvGrpSpPr>
            <p:cNvPr id="27" name="组合 26">
              <a:extLst>
                <a:ext uri="{FF2B5EF4-FFF2-40B4-BE49-F238E27FC236}">
                  <a16:creationId xmlns:a16="http://schemas.microsoft.com/office/drawing/2014/main" id="{AA794BA7-D2D2-44D2-9A2C-7B9503154F6F}"/>
                </a:ext>
              </a:extLst>
            </p:cNvPr>
            <p:cNvGrpSpPr/>
            <p:nvPr/>
          </p:nvGrpSpPr>
          <p:grpSpPr>
            <a:xfrm>
              <a:off x="5971458" y="1932960"/>
              <a:ext cx="275141" cy="260688"/>
              <a:chOff x="2430829" y="2019625"/>
              <a:chExt cx="294890" cy="279400"/>
            </a:xfrm>
          </p:grpSpPr>
          <p:sp>
            <p:nvSpPr>
              <p:cNvPr id="46" name="椭圆 45">
                <a:extLst>
                  <a:ext uri="{FF2B5EF4-FFF2-40B4-BE49-F238E27FC236}">
                    <a16:creationId xmlns:a16="http://schemas.microsoft.com/office/drawing/2014/main" id="{4E4A824C-2299-4882-BF14-51DCD5A77A21}"/>
                  </a:ext>
                </a:extLst>
              </p:cNvPr>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华文细黑" panose="02010600040101010101" pitchFamily="2" charset="-122"/>
                  <a:ea typeface="华文细黑" panose="02010600040101010101" pitchFamily="2" charset="-122"/>
                </a:endParaRPr>
              </a:p>
            </p:txBody>
          </p:sp>
          <p:sp>
            <p:nvSpPr>
              <p:cNvPr id="47" name="矩形 46">
                <a:extLst>
                  <a:ext uri="{FF2B5EF4-FFF2-40B4-BE49-F238E27FC236}">
                    <a16:creationId xmlns:a16="http://schemas.microsoft.com/office/drawing/2014/main" id="{776263C9-388E-47DC-A3A8-B1601EA9EE87}"/>
                  </a:ext>
                </a:extLst>
              </p:cNvPr>
              <p:cNvSpPr/>
              <p:nvPr/>
            </p:nvSpPr>
            <p:spPr>
              <a:xfrm>
                <a:off x="2430829" y="2047279"/>
                <a:ext cx="280204" cy="236792"/>
              </a:xfrm>
              <a:prstGeom prst="rect">
                <a:avLst/>
              </a:prstGeom>
            </p:spPr>
            <p:txBody>
              <a:bodyPr wrap="none" anchor="ctr">
                <a:spAutoFit/>
              </a:bodyPr>
              <a:lstStyle/>
              <a:p>
                <a:pPr algn="ctr"/>
                <a:r>
                  <a:rPr lang="zh-CN" altLang="en-US" sz="1400" b="1" dirty="0">
                    <a:solidFill>
                      <a:srgbClr val="28333C"/>
                    </a:solidFill>
                    <a:latin typeface="华文细黑" panose="02010600040101010101" pitchFamily="2" charset="-122"/>
                    <a:ea typeface="华文细黑" panose="02010600040101010101" pitchFamily="2" charset="-122"/>
                    <a:cs typeface="Arial" panose="020B0604020202020204" pitchFamily="34" charset="0"/>
                  </a:rPr>
                  <a:t>√</a:t>
                </a:r>
                <a:endParaRPr lang="en-US" altLang="zh-CN" sz="1400" b="1" dirty="0">
                  <a:solidFill>
                    <a:srgbClr val="28333C"/>
                  </a:solidFill>
                  <a:latin typeface="华文细黑" panose="02010600040101010101" pitchFamily="2" charset="-122"/>
                  <a:ea typeface="华文细黑" panose="02010600040101010101" pitchFamily="2" charset="-122"/>
                  <a:cs typeface="Arial" panose="020B0604020202020204" pitchFamily="34" charset="0"/>
                </a:endParaRPr>
              </a:p>
            </p:txBody>
          </p:sp>
        </p:grpSp>
        <p:grpSp>
          <p:nvGrpSpPr>
            <p:cNvPr id="28" name="组合 27">
              <a:extLst>
                <a:ext uri="{FF2B5EF4-FFF2-40B4-BE49-F238E27FC236}">
                  <a16:creationId xmlns:a16="http://schemas.microsoft.com/office/drawing/2014/main" id="{4293BAAF-242B-4DF6-8E9D-CD0068949DFB}"/>
                </a:ext>
              </a:extLst>
            </p:cNvPr>
            <p:cNvGrpSpPr/>
            <p:nvPr/>
          </p:nvGrpSpPr>
          <p:grpSpPr>
            <a:xfrm>
              <a:off x="5971458" y="3052583"/>
              <a:ext cx="275141" cy="260688"/>
              <a:chOff x="2430829" y="2019625"/>
              <a:chExt cx="294890" cy="279400"/>
            </a:xfrm>
          </p:grpSpPr>
          <p:sp>
            <p:nvSpPr>
              <p:cNvPr id="44" name="椭圆 43">
                <a:extLst>
                  <a:ext uri="{FF2B5EF4-FFF2-40B4-BE49-F238E27FC236}">
                    <a16:creationId xmlns:a16="http://schemas.microsoft.com/office/drawing/2014/main" id="{F71338A9-2316-47FD-A3B8-9256F9403BA2}"/>
                  </a:ext>
                </a:extLst>
              </p:cNvPr>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华文细黑" panose="02010600040101010101" pitchFamily="2" charset="-122"/>
                  <a:ea typeface="华文细黑" panose="02010600040101010101" pitchFamily="2" charset="-122"/>
                </a:endParaRPr>
              </a:p>
            </p:txBody>
          </p:sp>
          <p:sp>
            <p:nvSpPr>
              <p:cNvPr id="45" name="矩形 44">
                <a:extLst>
                  <a:ext uri="{FF2B5EF4-FFF2-40B4-BE49-F238E27FC236}">
                    <a16:creationId xmlns:a16="http://schemas.microsoft.com/office/drawing/2014/main" id="{C6618CE9-AFA8-4F97-8771-F817D3995BBA}"/>
                  </a:ext>
                </a:extLst>
              </p:cNvPr>
              <p:cNvSpPr/>
              <p:nvPr/>
            </p:nvSpPr>
            <p:spPr>
              <a:xfrm>
                <a:off x="2430829" y="2047279"/>
                <a:ext cx="280204" cy="236792"/>
              </a:xfrm>
              <a:prstGeom prst="rect">
                <a:avLst/>
              </a:prstGeom>
            </p:spPr>
            <p:txBody>
              <a:bodyPr wrap="none" anchor="ctr">
                <a:spAutoFit/>
              </a:bodyPr>
              <a:lstStyle/>
              <a:p>
                <a:pPr algn="ctr"/>
                <a:r>
                  <a:rPr lang="zh-CN" altLang="en-US" sz="1400" b="1" dirty="0">
                    <a:solidFill>
                      <a:srgbClr val="28333C"/>
                    </a:solidFill>
                    <a:latin typeface="华文细黑" panose="02010600040101010101" pitchFamily="2" charset="-122"/>
                    <a:ea typeface="华文细黑" panose="02010600040101010101" pitchFamily="2" charset="-122"/>
                    <a:cs typeface="Arial" panose="020B0604020202020204" pitchFamily="34" charset="0"/>
                  </a:rPr>
                  <a:t>√</a:t>
                </a:r>
                <a:endParaRPr lang="en-US" altLang="zh-CN" sz="1400" b="1" dirty="0">
                  <a:solidFill>
                    <a:srgbClr val="28333C"/>
                  </a:solidFill>
                  <a:latin typeface="华文细黑" panose="02010600040101010101" pitchFamily="2" charset="-122"/>
                  <a:ea typeface="华文细黑" panose="02010600040101010101" pitchFamily="2" charset="-122"/>
                  <a:cs typeface="Arial" panose="020B0604020202020204" pitchFamily="34" charset="0"/>
                </a:endParaRPr>
              </a:p>
            </p:txBody>
          </p:sp>
        </p:grpSp>
        <p:grpSp>
          <p:nvGrpSpPr>
            <p:cNvPr id="29" name="组合 28">
              <a:extLst>
                <a:ext uri="{FF2B5EF4-FFF2-40B4-BE49-F238E27FC236}">
                  <a16:creationId xmlns:a16="http://schemas.microsoft.com/office/drawing/2014/main" id="{064EFF6B-E0E8-489C-9A78-32D3E8853D25}"/>
                </a:ext>
              </a:extLst>
            </p:cNvPr>
            <p:cNvGrpSpPr/>
            <p:nvPr/>
          </p:nvGrpSpPr>
          <p:grpSpPr>
            <a:xfrm>
              <a:off x="5971458" y="4171883"/>
              <a:ext cx="275141" cy="260688"/>
              <a:chOff x="2430829" y="2019625"/>
              <a:chExt cx="294890" cy="279400"/>
            </a:xfrm>
          </p:grpSpPr>
          <p:sp>
            <p:nvSpPr>
              <p:cNvPr id="42" name="椭圆 41">
                <a:extLst>
                  <a:ext uri="{FF2B5EF4-FFF2-40B4-BE49-F238E27FC236}">
                    <a16:creationId xmlns:a16="http://schemas.microsoft.com/office/drawing/2014/main" id="{47143110-166D-43ED-B125-32729EA4EEEF}"/>
                  </a:ext>
                </a:extLst>
              </p:cNvPr>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华文细黑" panose="02010600040101010101" pitchFamily="2" charset="-122"/>
                  <a:ea typeface="华文细黑" panose="02010600040101010101" pitchFamily="2" charset="-122"/>
                </a:endParaRPr>
              </a:p>
            </p:txBody>
          </p:sp>
          <p:sp>
            <p:nvSpPr>
              <p:cNvPr id="43" name="矩形 42">
                <a:extLst>
                  <a:ext uri="{FF2B5EF4-FFF2-40B4-BE49-F238E27FC236}">
                    <a16:creationId xmlns:a16="http://schemas.microsoft.com/office/drawing/2014/main" id="{113BEF91-DB11-465F-9F22-04BF88F075DA}"/>
                  </a:ext>
                </a:extLst>
              </p:cNvPr>
              <p:cNvSpPr/>
              <p:nvPr/>
            </p:nvSpPr>
            <p:spPr>
              <a:xfrm>
                <a:off x="2430829" y="2047279"/>
                <a:ext cx="280204" cy="236792"/>
              </a:xfrm>
              <a:prstGeom prst="rect">
                <a:avLst/>
              </a:prstGeom>
            </p:spPr>
            <p:txBody>
              <a:bodyPr wrap="none" anchor="ctr">
                <a:spAutoFit/>
              </a:bodyPr>
              <a:lstStyle/>
              <a:p>
                <a:pPr algn="ctr"/>
                <a:r>
                  <a:rPr lang="zh-CN" altLang="en-US" sz="1400" b="1" dirty="0">
                    <a:solidFill>
                      <a:srgbClr val="28333C"/>
                    </a:solidFill>
                    <a:latin typeface="华文细黑" panose="02010600040101010101" pitchFamily="2" charset="-122"/>
                    <a:ea typeface="华文细黑" panose="02010600040101010101" pitchFamily="2" charset="-122"/>
                    <a:cs typeface="Arial" panose="020B0604020202020204" pitchFamily="34" charset="0"/>
                  </a:rPr>
                  <a:t>√</a:t>
                </a:r>
                <a:endParaRPr lang="en-US" altLang="zh-CN" sz="1400" b="1" dirty="0">
                  <a:solidFill>
                    <a:srgbClr val="28333C"/>
                  </a:solidFill>
                  <a:latin typeface="华文细黑" panose="02010600040101010101" pitchFamily="2" charset="-122"/>
                  <a:ea typeface="华文细黑" panose="02010600040101010101" pitchFamily="2" charset="-122"/>
                  <a:cs typeface="Arial" panose="020B0604020202020204" pitchFamily="34" charset="0"/>
                </a:endParaRPr>
              </a:p>
            </p:txBody>
          </p:sp>
        </p:grpSp>
        <p:grpSp>
          <p:nvGrpSpPr>
            <p:cNvPr id="30" name="组合 29">
              <a:extLst>
                <a:ext uri="{FF2B5EF4-FFF2-40B4-BE49-F238E27FC236}">
                  <a16:creationId xmlns:a16="http://schemas.microsoft.com/office/drawing/2014/main" id="{33A8E5C1-8875-4A6F-8F80-E302357BF9B7}"/>
                </a:ext>
              </a:extLst>
            </p:cNvPr>
            <p:cNvGrpSpPr/>
            <p:nvPr/>
          </p:nvGrpSpPr>
          <p:grpSpPr>
            <a:xfrm>
              <a:off x="7770315" y="2492933"/>
              <a:ext cx="275141" cy="260688"/>
              <a:chOff x="2430829" y="2019625"/>
              <a:chExt cx="294890" cy="279400"/>
            </a:xfrm>
          </p:grpSpPr>
          <p:sp>
            <p:nvSpPr>
              <p:cNvPr id="40" name="椭圆 39">
                <a:extLst>
                  <a:ext uri="{FF2B5EF4-FFF2-40B4-BE49-F238E27FC236}">
                    <a16:creationId xmlns:a16="http://schemas.microsoft.com/office/drawing/2014/main" id="{214CFCDA-3A76-4A0E-A31B-D7C0450DADF1}"/>
                  </a:ext>
                </a:extLst>
              </p:cNvPr>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华文细黑" panose="02010600040101010101" pitchFamily="2" charset="-122"/>
                  <a:ea typeface="华文细黑" panose="02010600040101010101" pitchFamily="2" charset="-122"/>
                </a:endParaRPr>
              </a:p>
            </p:txBody>
          </p:sp>
          <p:sp>
            <p:nvSpPr>
              <p:cNvPr id="41" name="矩形 40">
                <a:extLst>
                  <a:ext uri="{FF2B5EF4-FFF2-40B4-BE49-F238E27FC236}">
                    <a16:creationId xmlns:a16="http://schemas.microsoft.com/office/drawing/2014/main" id="{4DDC53CD-C80C-42D5-B92C-B95CA4A1FF54}"/>
                  </a:ext>
                </a:extLst>
              </p:cNvPr>
              <p:cNvSpPr/>
              <p:nvPr/>
            </p:nvSpPr>
            <p:spPr>
              <a:xfrm>
                <a:off x="2430829" y="2047279"/>
                <a:ext cx="280204" cy="236792"/>
              </a:xfrm>
              <a:prstGeom prst="rect">
                <a:avLst/>
              </a:prstGeom>
            </p:spPr>
            <p:txBody>
              <a:bodyPr wrap="none" anchor="ctr">
                <a:spAutoFit/>
              </a:bodyPr>
              <a:lstStyle/>
              <a:p>
                <a:pPr algn="ctr"/>
                <a:r>
                  <a:rPr lang="zh-CN" altLang="en-US" sz="1400" b="1" dirty="0">
                    <a:solidFill>
                      <a:srgbClr val="28333C"/>
                    </a:solidFill>
                    <a:latin typeface="华文细黑" panose="02010600040101010101" pitchFamily="2" charset="-122"/>
                    <a:ea typeface="华文细黑" panose="02010600040101010101" pitchFamily="2" charset="-122"/>
                    <a:cs typeface="Arial" panose="020B0604020202020204" pitchFamily="34" charset="0"/>
                  </a:rPr>
                  <a:t>√</a:t>
                </a:r>
                <a:endParaRPr lang="en-US" altLang="zh-CN" sz="1400" b="1" dirty="0">
                  <a:solidFill>
                    <a:srgbClr val="28333C"/>
                  </a:solidFill>
                  <a:latin typeface="华文细黑" panose="02010600040101010101" pitchFamily="2" charset="-122"/>
                  <a:ea typeface="华文细黑" panose="02010600040101010101" pitchFamily="2" charset="-122"/>
                  <a:cs typeface="Arial" panose="020B0604020202020204" pitchFamily="34" charset="0"/>
                </a:endParaRPr>
              </a:p>
            </p:txBody>
          </p:sp>
        </p:grpSp>
        <p:grpSp>
          <p:nvGrpSpPr>
            <p:cNvPr id="31" name="组合 30">
              <a:extLst>
                <a:ext uri="{FF2B5EF4-FFF2-40B4-BE49-F238E27FC236}">
                  <a16:creationId xmlns:a16="http://schemas.microsoft.com/office/drawing/2014/main" id="{7DAC328B-021D-48D8-8D8A-71354CEEAEED}"/>
                </a:ext>
              </a:extLst>
            </p:cNvPr>
            <p:cNvGrpSpPr/>
            <p:nvPr/>
          </p:nvGrpSpPr>
          <p:grpSpPr>
            <a:xfrm>
              <a:off x="7770315" y="3052583"/>
              <a:ext cx="275141" cy="260688"/>
              <a:chOff x="2430829" y="2019625"/>
              <a:chExt cx="294890" cy="279400"/>
            </a:xfrm>
          </p:grpSpPr>
          <p:sp>
            <p:nvSpPr>
              <p:cNvPr id="38" name="椭圆 37">
                <a:extLst>
                  <a:ext uri="{FF2B5EF4-FFF2-40B4-BE49-F238E27FC236}">
                    <a16:creationId xmlns:a16="http://schemas.microsoft.com/office/drawing/2014/main" id="{69F9C8E0-F5A6-42CE-8E7D-2AA9C72CE29B}"/>
                  </a:ext>
                </a:extLst>
              </p:cNvPr>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华文细黑" panose="02010600040101010101" pitchFamily="2" charset="-122"/>
                  <a:ea typeface="华文细黑" panose="02010600040101010101" pitchFamily="2" charset="-122"/>
                </a:endParaRPr>
              </a:p>
            </p:txBody>
          </p:sp>
          <p:sp>
            <p:nvSpPr>
              <p:cNvPr id="39" name="矩形 38">
                <a:extLst>
                  <a:ext uri="{FF2B5EF4-FFF2-40B4-BE49-F238E27FC236}">
                    <a16:creationId xmlns:a16="http://schemas.microsoft.com/office/drawing/2014/main" id="{23E63CDB-A6D6-4967-BB65-F983E71B8B65}"/>
                  </a:ext>
                </a:extLst>
              </p:cNvPr>
              <p:cNvSpPr/>
              <p:nvPr/>
            </p:nvSpPr>
            <p:spPr>
              <a:xfrm>
                <a:off x="2430829" y="2047279"/>
                <a:ext cx="280204" cy="236792"/>
              </a:xfrm>
              <a:prstGeom prst="rect">
                <a:avLst/>
              </a:prstGeom>
            </p:spPr>
            <p:txBody>
              <a:bodyPr wrap="none" anchor="ctr">
                <a:spAutoFit/>
              </a:bodyPr>
              <a:lstStyle/>
              <a:p>
                <a:pPr algn="ctr"/>
                <a:r>
                  <a:rPr lang="zh-CN" altLang="en-US" sz="1400" b="1" dirty="0">
                    <a:solidFill>
                      <a:srgbClr val="28333C"/>
                    </a:solidFill>
                    <a:latin typeface="华文细黑" panose="02010600040101010101" pitchFamily="2" charset="-122"/>
                    <a:ea typeface="华文细黑" panose="02010600040101010101" pitchFamily="2" charset="-122"/>
                    <a:cs typeface="Arial" panose="020B0604020202020204" pitchFamily="34" charset="0"/>
                  </a:rPr>
                  <a:t>√</a:t>
                </a:r>
                <a:endParaRPr lang="en-US" altLang="zh-CN" sz="1400" b="1" dirty="0">
                  <a:solidFill>
                    <a:srgbClr val="28333C"/>
                  </a:solidFill>
                  <a:latin typeface="华文细黑" panose="02010600040101010101" pitchFamily="2" charset="-122"/>
                  <a:ea typeface="华文细黑" panose="02010600040101010101" pitchFamily="2" charset="-122"/>
                  <a:cs typeface="Arial" panose="020B0604020202020204" pitchFamily="34" charset="0"/>
                </a:endParaRPr>
              </a:p>
            </p:txBody>
          </p:sp>
        </p:grpSp>
        <p:grpSp>
          <p:nvGrpSpPr>
            <p:cNvPr id="32" name="组合 31">
              <a:extLst>
                <a:ext uri="{FF2B5EF4-FFF2-40B4-BE49-F238E27FC236}">
                  <a16:creationId xmlns:a16="http://schemas.microsoft.com/office/drawing/2014/main" id="{3A501251-A13F-4065-AFB7-69EAE6EF9EDE}"/>
                </a:ext>
              </a:extLst>
            </p:cNvPr>
            <p:cNvGrpSpPr/>
            <p:nvPr/>
          </p:nvGrpSpPr>
          <p:grpSpPr>
            <a:xfrm>
              <a:off x="7770315" y="3612233"/>
              <a:ext cx="275141" cy="260688"/>
              <a:chOff x="2430829" y="2019625"/>
              <a:chExt cx="294890" cy="279400"/>
            </a:xfrm>
          </p:grpSpPr>
          <p:sp>
            <p:nvSpPr>
              <p:cNvPr id="36" name="椭圆 35">
                <a:extLst>
                  <a:ext uri="{FF2B5EF4-FFF2-40B4-BE49-F238E27FC236}">
                    <a16:creationId xmlns:a16="http://schemas.microsoft.com/office/drawing/2014/main" id="{C5AA5BF7-2638-4826-A4D0-8757B4476081}"/>
                  </a:ext>
                </a:extLst>
              </p:cNvPr>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华文细黑" panose="02010600040101010101" pitchFamily="2" charset="-122"/>
                  <a:ea typeface="华文细黑" panose="02010600040101010101" pitchFamily="2" charset="-122"/>
                </a:endParaRPr>
              </a:p>
            </p:txBody>
          </p:sp>
          <p:sp>
            <p:nvSpPr>
              <p:cNvPr id="37" name="矩形 36">
                <a:extLst>
                  <a:ext uri="{FF2B5EF4-FFF2-40B4-BE49-F238E27FC236}">
                    <a16:creationId xmlns:a16="http://schemas.microsoft.com/office/drawing/2014/main" id="{F91375B7-A3F1-45BB-A13E-6B2AA9F831A1}"/>
                  </a:ext>
                </a:extLst>
              </p:cNvPr>
              <p:cNvSpPr/>
              <p:nvPr/>
            </p:nvSpPr>
            <p:spPr>
              <a:xfrm>
                <a:off x="2430829" y="2047279"/>
                <a:ext cx="280204" cy="236792"/>
              </a:xfrm>
              <a:prstGeom prst="rect">
                <a:avLst/>
              </a:prstGeom>
            </p:spPr>
            <p:txBody>
              <a:bodyPr wrap="none" anchor="ctr">
                <a:spAutoFit/>
              </a:bodyPr>
              <a:lstStyle/>
              <a:p>
                <a:pPr algn="ctr"/>
                <a:r>
                  <a:rPr lang="zh-CN" altLang="en-US" sz="1400" b="1" dirty="0">
                    <a:solidFill>
                      <a:srgbClr val="28333C"/>
                    </a:solidFill>
                    <a:latin typeface="华文细黑" panose="02010600040101010101" pitchFamily="2" charset="-122"/>
                    <a:ea typeface="华文细黑" panose="02010600040101010101" pitchFamily="2" charset="-122"/>
                    <a:cs typeface="Arial" panose="020B0604020202020204" pitchFamily="34" charset="0"/>
                  </a:rPr>
                  <a:t>√</a:t>
                </a:r>
                <a:endParaRPr lang="en-US" altLang="zh-CN" sz="1400" b="1" dirty="0">
                  <a:solidFill>
                    <a:srgbClr val="28333C"/>
                  </a:solidFill>
                  <a:latin typeface="华文细黑" panose="02010600040101010101" pitchFamily="2" charset="-122"/>
                  <a:ea typeface="华文细黑" panose="02010600040101010101" pitchFamily="2" charset="-122"/>
                  <a:cs typeface="Arial" panose="020B0604020202020204" pitchFamily="34" charset="0"/>
                </a:endParaRPr>
              </a:p>
            </p:txBody>
          </p:sp>
        </p:grpSp>
        <p:grpSp>
          <p:nvGrpSpPr>
            <p:cNvPr id="33" name="组合 32">
              <a:extLst>
                <a:ext uri="{FF2B5EF4-FFF2-40B4-BE49-F238E27FC236}">
                  <a16:creationId xmlns:a16="http://schemas.microsoft.com/office/drawing/2014/main" id="{EE8E089C-CF4B-42A2-A1AE-B2BE164C90EF}"/>
                </a:ext>
              </a:extLst>
            </p:cNvPr>
            <p:cNvGrpSpPr/>
            <p:nvPr/>
          </p:nvGrpSpPr>
          <p:grpSpPr>
            <a:xfrm>
              <a:off x="7770315" y="4171883"/>
              <a:ext cx="275141" cy="260688"/>
              <a:chOff x="2430829" y="2019625"/>
              <a:chExt cx="294890" cy="279400"/>
            </a:xfrm>
          </p:grpSpPr>
          <p:sp>
            <p:nvSpPr>
              <p:cNvPr id="34" name="椭圆 33">
                <a:extLst>
                  <a:ext uri="{FF2B5EF4-FFF2-40B4-BE49-F238E27FC236}">
                    <a16:creationId xmlns:a16="http://schemas.microsoft.com/office/drawing/2014/main" id="{D784E9C5-F424-461F-B289-1FA2B8509363}"/>
                  </a:ext>
                </a:extLst>
              </p:cNvPr>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华文细黑" panose="02010600040101010101" pitchFamily="2" charset="-122"/>
                  <a:ea typeface="华文细黑" panose="02010600040101010101" pitchFamily="2" charset="-122"/>
                </a:endParaRPr>
              </a:p>
            </p:txBody>
          </p:sp>
          <p:sp>
            <p:nvSpPr>
              <p:cNvPr id="35" name="矩形 34">
                <a:extLst>
                  <a:ext uri="{FF2B5EF4-FFF2-40B4-BE49-F238E27FC236}">
                    <a16:creationId xmlns:a16="http://schemas.microsoft.com/office/drawing/2014/main" id="{4CFFE69E-4CC2-4FA0-9778-DE389678BFB0}"/>
                  </a:ext>
                </a:extLst>
              </p:cNvPr>
              <p:cNvSpPr/>
              <p:nvPr/>
            </p:nvSpPr>
            <p:spPr>
              <a:xfrm>
                <a:off x="2430829" y="2047279"/>
                <a:ext cx="280204" cy="236792"/>
              </a:xfrm>
              <a:prstGeom prst="rect">
                <a:avLst/>
              </a:prstGeom>
            </p:spPr>
            <p:txBody>
              <a:bodyPr wrap="none" anchor="ctr">
                <a:spAutoFit/>
              </a:bodyPr>
              <a:lstStyle/>
              <a:p>
                <a:pPr algn="ctr"/>
                <a:r>
                  <a:rPr lang="zh-CN" altLang="en-US" sz="1400" b="1" dirty="0">
                    <a:solidFill>
                      <a:srgbClr val="28333C"/>
                    </a:solidFill>
                    <a:latin typeface="华文细黑" panose="02010600040101010101" pitchFamily="2" charset="-122"/>
                    <a:ea typeface="华文细黑" panose="02010600040101010101" pitchFamily="2" charset="-122"/>
                    <a:cs typeface="Arial" panose="020B0604020202020204" pitchFamily="34" charset="0"/>
                  </a:rPr>
                  <a:t>√</a:t>
                </a:r>
                <a:endParaRPr lang="en-US" altLang="zh-CN" sz="1400" b="1" dirty="0">
                  <a:solidFill>
                    <a:srgbClr val="28333C"/>
                  </a:solidFill>
                  <a:latin typeface="华文细黑" panose="02010600040101010101" pitchFamily="2" charset="-122"/>
                  <a:ea typeface="华文细黑" panose="02010600040101010101" pitchFamily="2" charset="-122"/>
                  <a:cs typeface="Arial" panose="020B0604020202020204" pitchFamily="34" charset="0"/>
                </a:endParaRPr>
              </a:p>
            </p:txBody>
          </p:sp>
        </p:grpSp>
      </p:grpSp>
    </p:spTree>
    <p:extLst>
      <p:ext uri="{BB962C8B-B14F-4D97-AF65-F5344CB8AC3E}">
        <p14:creationId xmlns:p14="http://schemas.microsoft.com/office/powerpoint/2010/main" val="40892517"/>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a:extLst>
              <a:ext uri="{FF2B5EF4-FFF2-40B4-BE49-F238E27FC236}">
                <a16:creationId xmlns:a16="http://schemas.microsoft.com/office/drawing/2014/main" id="{FB76DA0A-56C7-4B33-8807-BFAE834C75BF}"/>
              </a:ext>
            </a:extLst>
          </p:cNvPr>
          <p:cNvGrpSpPr/>
          <p:nvPr/>
        </p:nvGrpSpPr>
        <p:grpSpPr>
          <a:xfrm>
            <a:off x="4389174" y="1275763"/>
            <a:ext cx="3456896" cy="4513446"/>
            <a:chOff x="4389174" y="1275763"/>
            <a:chExt cx="3456896" cy="4513446"/>
          </a:xfrm>
        </p:grpSpPr>
        <p:sp>
          <p:nvSpPr>
            <p:cNvPr id="22" name="Oval 13">
              <a:extLst>
                <a:ext uri="{FF2B5EF4-FFF2-40B4-BE49-F238E27FC236}">
                  <a16:creationId xmlns:a16="http://schemas.microsoft.com/office/drawing/2014/main" id="{A37B7D00-D0FA-4DA8-A508-3C8119A5A1E1}"/>
                </a:ext>
              </a:extLst>
            </p:cNvPr>
            <p:cNvSpPr/>
            <p:nvPr/>
          </p:nvSpPr>
          <p:spPr>
            <a:xfrm>
              <a:off x="6732097" y="1841087"/>
              <a:ext cx="1113973" cy="1113971"/>
            </a:xfrm>
            <a:prstGeom prst="ellipse">
              <a:avLst/>
            </a:prstGeom>
            <a:solidFill>
              <a:srgbClr val="B1DDC1"/>
            </a:solidFill>
            <a:ln w="3810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1"/>
                </a:solidFill>
                <a:latin typeface="FontAwesome" pitchFamily="2" charset="0"/>
              </a:endParaRPr>
            </a:p>
          </p:txBody>
        </p:sp>
        <p:sp>
          <p:nvSpPr>
            <p:cNvPr id="23" name="Oval 14">
              <a:extLst>
                <a:ext uri="{FF2B5EF4-FFF2-40B4-BE49-F238E27FC236}">
                  <a16:creationId xmlns:a16="http://schemas.microsoft.com/office/drawing/2014/main" id="{85E6D9B3-010B-47F7-879B-695FA0ED7CEF}"/>
                </a:ext>
              </a:extLst>
            </p:cNvPr>
            <p:cNvSpPr/>
            <p:nvPr/>
          </p:nvSpPr>
          <p:spPr>
            <a:xfrm>
              <a:off x="4389174" y="1841087"/>
              <a:ext cx="1113973" cy="1113971"/>
            </a:xfrm>
            <a:prstGeom prst="ellipse">
              <a:avLst/>
            </a:prstGeom>
            <a:solidFill>
              <a:srgbClr val="B1DDC1"/>
            </a:solidFill>
            <a:ln w="3810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1"/>
                </a:solidFill>
                <a:latin typeface="FontAwesome" pitchFamily="2" charset="0"/>
              </a:endParaRPr>
            </a:p>
          </p:txBody>
        </p:sp>
        <p:sp>
          <p:nvSpPr>
            <p:cNvPr id="24" name="Freeform 5">
              <a:extLst>
                <a:ext uri="{FF2B5EF4-FFF2-40B4-BE49-F238E27FC236}">
                  <a16:creationId xmlns:a16="http://schemas.microsoft.com/office/drawing/2014/main" id="{6D85D67B-C397-45C3-B044-EA5AD526E83E}"/>
                </a:ext>
              </a:extLst>
            </p:cNvPr>
            <p:cNvSpPr>
              <a:spLocks/>
            </p:cNvSpPr>
            <p:nvPr/>
          </p:nvSpPr>
          <p:spPr bwMode="auto">
            <a:xfrm>
              <a:off x="5194759" y="2417392"/>
              <a:ext cx="1845725" cy="3371817"/>
            </a:xfrm>
            <a:custGeom>
              <a:avLst/>
              <a:gdLst/>
              <a:ahLst/>
              <a:cxnLst>
                <a:cxn ang="0">
                  <a:pos x="173" y="908"/>
                </a:cxn>
                <a:cxn ang="0">
                  <a:pos x="187" y="613"/>
                </a:cxn>
                <a:cxn ang="0">
                  <a:pos x="0" y="357"/>
                </a:cxn>
                <a:cxn ang="0">
                  <a:pos x="0" y="357"/>
                </a:cxn>
                <a:cxn ang="0">
                  <a:pos x="203" y="547"/>
                </a:cxn>
                <a:cxn ang="0">
                  <a:pos x="230" y="0"/>
                </a:cxn>
                <a:cxn ang="0">
                  <a:pos x="255" y="237"/>
                </a:cxn>
                <a:cxn ang="0">
                  <a:pos x="271" y="439"/>
                </a:cxn>
                <a:cxn ang="0">
                  <a:pos x="496" y="295"/>
                </a:cxn>
                <a:cxn ang="0">
                  <a:pos x="496" y="295"/>
                </a:cxn>
                <a:cxn ang="0">
                  <a:pos x="291" y="500"/>
                </a:cxn>
                <a:cxn ang="0">
                  <a:pos x="282" y="660"/>
                </a:cxn>
                <a:cxn ang="0">
                  <a:pos x="307" y="905"/>
                </a:cxn>
                <a:cxn ang="0">
                  <a:pos x="173" y="908"/>
                </a:cxn>
              </a:cxnLst>
              <a:rect l="0" t="0" r="r" b="b"/>
              <a:pathLst>
                <a:path w="496" h="908">
                  <a:moveTo>
                    <a:pt x="173" y="908"/>
                  </a:moveTo>
                  <a:cubicBezTo>
                    <a:pt x="173" y="908"/>
                    <a:pt x="208" y="680"/>
                    <a:pt x="187" y="613"/>
                  </a:cubicBezTo>
                  <a:cubicBezTo>
                    <a:pt x="0" y="357"/>
                    <a:pt x="0" y="357"/>
                    <a:pt x="0" y="357"/>
                  </a:cubicBezTo>
                  <a:cubicBezTo>
                    <a:pt x="0" y="357"/>
                    <a:pt x="0" y="357"/>
                    <a:pt x="0" y="357"/>
                  </a:cubicBezTo>
                  <a:cubicBezTo>
                    <a:pt x="203" y="547"/>
                    <a:pt x="203" y="547"/>
                    <a:pt x="203" y="547"/>
                  </a:cubicBezTo>
                  <a:cubicBezTo>
                    <a:pt x="230" y="0"/>
                    <a:pt x="230" y="0"/>
                    <a:pt x="230" y="0"/>
                  </a:cubicBezTo>
                  <a:cubicBezTo>
                    <a:pt x="255" y="237"/>
                    <a:pt x="255" y="237"/>
                    <a:pt x="255" y="237"/>
                  </a:cubicBezTo>
                  <a:cubicBezTo>
                    <a:pt x="271" y="439"/>
                    <a:pt x="271" y="439"/>
                    <a:pt x="271" y="439"/>
                  </a:cubicBezTo>
                  <a:cubicBezTo>
                    <a:pt x="496" y="295"/>
                    <a:pt x="496" y="295"/>
                    <a:pt x="496" y="295"/>
                  </a:cubicBezTo>
                  <a:cubicBezTo>
                    <a:pt x="496" y="295"/>
                    <a:pt x="496" y="295"/>
                    <a:pt x="496" y="295"/>
                  </a:cubicBezTo>
                  <a:cubicBezTo>
                    <a:pt x="291" y="500"/>
                    <a:pt x="291" y="500"/>
                    <a:pt x="291" y="500"/>
                  </a:cubicBezTo>
                  <a:cubicBezTo>
                    <a:pt x="291" y="500"/>
                    <a:pt x="268" y="500"/>
                    <a:pt x="282" y="660"/>
                  </a:cubicBezTo>
                  <a:cubicBezTo>
                    <a:pt x="295" y="819"/>
                    <a:pt x="307" y="905"/>
                    <a:pt x="307" y="905"/>
                  </a:cubicBezTo>
                  <a:lnTo>
                    <a:pt x="173" y="908"/>
                  </a:lnTo>
                  <a:close/>
                </a:path>
              </a:pathLst>
            </a:custGeom>
            <a:solidFill>
              <a:srgbClr val="B1DDC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Oval 11">
              <a:extLst>
                <a:ext uri="{FF2B5EF4-FFF2-40B4-BE49-F238E27FC236}">
                  <a16:creationId xmlns:a16="http://schemas.microsoft.com/office/drawing/2014/main" id="{62682A24-D10E-4C79-BAE4-B00E12D81CD9}"/>
                </a:ext>
              </a:extLst>
            </p:cNvPr>
            <p:cNvSpPr/>
            <p:nvPr/>
          </p:nvSpPr>
          <p:spPr>
            <a:xfrm>
              <a:off x="5194759" y="1275763"/>
              <a:ext cx="1788893" cy="1788891"/>
            </a:xfrm>
            <a:prstGeom prst="ellipse">
              <a:avLst/>
            </a:prstGeom>
            <a:solidFill>
              <a:srgbClr val="8DCDA4"/>
            </a:solidFill>
            <a:ln w="38100" cmpd="sng">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accent1"/>
                </a:solidFill>
                <a:latin typeface="FontAwesome" pitchFamily="2" charset="0"/>
              </a:endParaRPr>
            </a:p>
          </p:txBody>
        </p:sp>
        <p:sp>
          <p:nvSpPr>
            <p:cNvPr id="28" name="Oval 12">
              <a:extLst>
                <a:ext uri="{FF2B5EF4-FFF2-40B4-BE49-F238E27FC236}">
                  <a16:creationId xmlns:a16="http://schemas.microsoft.com/office/drawing/2014/main" id="{7A43FB89-CF8B-4DAF-81F0-9AA1A6DC53B6}"/>
                </a:ext>
              </a:extLst>
            </p:cNvPr>
            <p:cNvSpPr/>
            <p:nvPr/>
          </p:nvSpPr>
          <p:spPr>
            <a:xfrm>
              <a:off x="6360644" y="2709252"/>
              <a:ext cx="1459644" cy="1459644"/>
            </a:xfrm>
            <a:prstGeom prst="ellipse">
              <a:avLst/>
            </a:prstGeom>
            <a:solidFill>
              <a:srgbClr val="8DCDA4"/>
            </a:solidFill>
            <a:ln w="38100" cmpd="sng">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accent1"/>
                </a:solidFill>
                <a:latin typeface="FontAwesome" pitchFamily="2" charset="0"/>
              </a:endParaRPr>
            </a:p>
          </p:txBody>
        </p:sp>
        <p:sp>
          <p:nvSpPr>
            <p:cNvPr id="29" name="Oval 15">
              <a:extLst>
                <a:ext uri="{FF2B5EF4-FFF2-40B4-BE49-F238E27FC236}">
                  <a16:creationId xmlns:a16="http://schemas.microsoft.com/office/drawing/2014/main" id="{0F436100-9533-43D5-B914-EA725241AE9B}"/>
                </a:ext>
              </a:extLst>
            </p:cNvPr>
            <p:cNvSpPr/>
            <p:nvPr/>
          </p:nvSpPr>
          <p:spPr>
            <a:xfrm>
              <a:off x="4400724" y="2709252"/>
              <a:ext cx="1459644" cy="1459644"/>
            </a:xfrm>
            <a:prstGeom prst="ellipse">
              <a:avLst/>
            </a:prstGeom>
            <a:solidFill>
              <a:srgbClr val="8DCDA4"/>
            </a:solidFill>
            <a:ln w="3810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accent1"/>
                </a:solidFill>
                <a:latin typeface="FontAwesome" pitchFamily="2" charset="0"/>
              </a:endParaRPr>
            </a:p>
          </p:txBody>
        </p:sp>
      </p:grpSp>
      <p:grpSp>
        <p:nvGrpSpPr>
          <p:cNvPr id="2" name="Group 81">
            <a:extLst>
              <a:ext uri="{FF2B5EF4-FFF2-40B4-BE49-F238E27FC236}">
                <a16:creationId xmlns:a16="http://schemas.microsoft.com/office/drawing/2014/main" id="{9FCD8FDC-C069-4F1B-983D-3EDE0B6D4AA1}"/>
              </a:ext>
            </a:extLst>
          </p:cNvPr>
          <p:cNvGrpSpPr/>
          <p:nvPr/>
        </p:nvGrpSpPr>
        <p:grpSpPr>
          <a:xfrm>
            <a:off x="8016234" y="4120212"/>
            <a:ext cx="980017" cy="1134534"/>
            <a:chOff x="5028984" y="2913471"/>
            <a:chExt cx="735013" cy="850900"/>
          </a:xfrm>
        </p:grpSpPr>
        <p:sp>
          <p:nvSpPr>
            <p:cNvPr id="3" name="Rectangle 6">
              <a:extLst>
                <a:ext uri="{FF2B5EF4-FFF2-40B4-BE49-F238E27FC236}">
                  <a16:creationId xmlns:a16="http://schemas.microsoft.com/office/drawing/2014/main" id="{0A1ADD38-EAAB-474C-98A1-E5B142E3A603}"/>
                </a:ext>
              </a:extLst>
            </p:cNvPr>
            <p:cNvSpPr>
              <a:spLocks noChangeArrowheads="1"/>
            </p:cNvSpPr>
            <p:nvPr/>
          </p:nvSpPr>
          <p:spPr bwMode="auto">
            <a:xfrm>
              <a:off x="5451259" y="3251609"/>
              <a:ext cx="50800" cy="512762"/>
            </a:xfrm>
            <a:prstGeom prst="rect">
              <a:avLst/>
            </a:prstGeom>
            <a:solidFill>
              <a:srgbClr val="6F583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4" name="Oval 7">
              <a:extLst>
                <a:ext uri="{FF2B5EF4-FFF2-40B4-BE49-F238E27FC236}">
                  <a16:creationId xmlns:a16="http://schemas.microsoft.com/office/drawing/2014/main" id="{E1A1225D-CD70-4943-9181-86885D5432BF}"/>
                </a:ext>
              </a:extLst>
            </p:cNvPr>
            <p:cNvSpPr>
              <a:spLocks noChangeArrowheads="1"/>
            </p:cNvSpPr>
            <p:nvPr/>
          </p:nvSpPr>
          <p:spPr bwMode="auto">
            <a:xfrm>
              <a:off x="5198847" y="3107146"/>
              <a:ext cx="565150" cy="566737"/>
            </a:xfrm>
            <a:prstGeom prst="ellipse">
              <a:avLst/>
            </a:prstGeom>
            <a:solidFill>
              <a:srgbClr val="B1DDC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 name="Rectangle 13">
              <a:extLst>
                <a:ext uri="{FF2B5EF4-FFF2-40B4-BE49-F238E27FC236}">
                  <a16:creationId xmlns:a16="http://schemas.microsoft.com/office/drawing/2014/main" id="{DB0D43AA-AD18-402D-B44E-D2D6D7DA8717}"/>
                </a:ext>
              </a:extLst>
            </p:cNvPr>
            <p:cNvSpPr>
              <a:spLocks noChangeArrowheads="1"/>
            </p:cNvSpPr>
            <p:nvPr/>
          </p:nvSpPr>
          <p:spPr bwMode="auto">
            <a:xfrm>
              <a:off x="5208372" y="3251609"/>
              <a:ext cx="38100" cy="512762"/>
            </a:xfrm>
            <a:prstGeom prst="rect">
              <a:avLst/>
            </a:prstGeom>
            <a:solidFill>
              <a:srgbClr val="6F583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6" name="Oval 14">
              <a:extLst>
                <a:ext uri="{FF2B5EF4-FFF2-40B4-BE49-F238E27FC236}">
                  <a16:creationId xmlns:a16="http://schemas.microsoft.com/office/drawing/2014/main" id="{18C7DD36-7790-4D1C-9A28-473E8DBF6EF9}"/>
                </a:ext>
              </a:extLst>
            </p:cNvPr>
            <p:cNvSpPr>
              <a:spLocks noChangeArrowheads="1"/>
            </p:cNvSpPr>
            <p:nvPr/>
          </p:nvSpPr>
          <p:spPr bwMode="auto">
            <a:xfrm>
              <a:off x="5028984" y="2913471"/>
              <a:ext cx="406400" cy="636587"/>
            </a:xfrm>
            <a:prstGeom prst="ellipse">
              <a:avLst/>
            </a:prstGeom>
            <a:solidFill>
              <a:srgbClr val="8DCDA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7" name="Group 78">
            <a:extLst>
              <a:ext uri="{FF2B5EF4-FFF2-40B4-BE49-F238E27FC236}">
                <a16:creationId xmlns:a16="http://schemas.microsoft.com/office/drawing/2014/main" id="{9BF183C1-DE14-4398-8D3F-6E1A7D27C237}"/>
              </a:ext>
            </a:extLst>
          </p:cNvPr>
          <p:cNvGrpSpPr/>
          <p:nvPr/>
        </p:nvGrpSpPr>
        <p:grpSpPr>
          <a:xfrm>
            <a:off x="3375666" y="4061555"/>
            <a:ext cx="800100" cy="1270000"/>
            <a:chOff x="2122272" y="2869478"/>
            <a:chExt cx="600075" cy="952500"/>
          </a:xfrm>
        </p:grpSpPr>
        <p:sp>
          <p:nvSpPr>
            <p:cNvPr id="8" name="Rectangle 10">
              <a:extLst>
                <a:ext uri="{FF2B5EF4-FFF2-40B4-BE49-F238E27FC236}">
                  <a16:creationId xmlns:a16="http://schemas.microsoft.com/office/drawing/2014/main" id="{2DA883D4-8628-4B54-A876-14B6A544310D}"/>
                </a:ext>
              </a:extLst>
            </p:cNvPr>
            <p:cNvSpPr>
              <a:spLocks noChangeArrowheads="1"/>
            </p:cNvSpPr>
            <p:nvPr/>
          </p:nvSpPr>
          <p:spPr bwMode="auto">
            <a:xfrm>
              <a:off x="2242922" y="3667991"/>
              <a:ext cx="50800" cy="153987"/>
            </a:xfrm>
            <a:prstGeom prst="rect">
              <a:avLst/>
            </a:prstGeom>
            <a:solidFill>
              <a:srgbClr val="6F583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9" name="Rectangle 11">
              <a:extLst>
                <a:ext uri="{FF2B5EF4-FFF2-40B4-BE49-F238E27FC236}">
                  <a16:creationId xmlns:a16="http://schemas.microsoft.com/office/drawing/2014/main" id="{7C5CB981-FFF8-4099-B4CC-014366F10769}"/>
                </a:ext>
              </a:extLst>
            </p:cNvPr>
            <p:cNvSpPr>
              <a:spLocks noChangeArrowheads="1"/>
            </p:cNvSpPr>
            <p:nvPr/>
          </p:nvSpPr>
          <p:spPr bwMode="auto">
            <a:xfrm>
              <a:off x="2498509" y="3251609"/>
              <a:ext cx="50800" cy="512762"/>
            </a:xfrm>
            <a:prstGeom prst="rect">
              <a:avLst/>
            </a:prstGeom>
            <a:solidFill>
              <a:srgbClr val="6F583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 name="Oval 12">
              <a:extLst>
                <a:ext uri="{FF2B5EF4-FFF2-40B4-BE49-F238E27FC236}">
                  <a16:creationId xmlns:a16="http://schemas.microsoft.com/office/drawing/2014/main" id="{E605210E-B8DD-40BE-B145-DC3180319183}"/>
                </a:ext>
              </a:extLst>
            </p:cNvPr>
            <p:cNvSpPr>
              <a:spLocks noChangeArrowheads="1"/>
            </p:cNvSpPr>
            <p:nvPr/>
          </p:nvSpPr>
          <p:spPr bwMode="auto">
            <a:xfrm>
              <a:off x="2312772" y="2949984"/>
              <a:ext cx="409575" cy="635000"/>
            </a:xfrm>
            <a:prstGeom prst="ellipse">
              <a:avLst/>
            </a:prstGeom>
            <a:solidFill>
              <a:srgbClr val="B1DDC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Oval 20">
              <a:extLst>
                <a:ext uri="{FF2B5EF4-FFF2-40B4-BE49-F238E27FC236}">
                  <a16:creationId xmlns:a16="http://schemas.microsoft.com/office/drawing/2014/main" id="{E3B9F0FA-EC07-406D-96E1-E35F74949C41}"/>
                </a:ext>
              </a:extLst>
            </p:cNvPr>
            <p:cNvSpPr>
              <a:spLocks noChangeArrowheads="1"/>
            </p:cNvSpPr>
            <p:nvPr/>
          </p:nvSpPr>
          <p:spPr bwMode="auto">
            <a:xfrm>
              <a:off x="2122272" y="2869478"/>
              <a:ext cx="293688" cy="830262"/>
            </a:xfrm>
            <a:prstGeom prst="ellipse">
              <a:avLst/>
            </a:prstGeom>
            <a:solidFill>
              <a:srgbClr val="8DCDA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2" name="Group 77">
            <a:extLst>
              <a:ext uri="{FF2B5EF4-FFF2-40B4-BE49-F238E27FC236}">
                <a16:creationId xmlns:a16="http://schemas.microsoft.com/office/drawing/2014/main" id="{6AE094F0-D3F4-458D-9CFC-9067B1BAA569}"/>
              </a:ext>
            </a:extLst>
          </p:cNvPr>
          <p:cNvGrpSpPr/>
          <p:nvPr/>
        </p:nvGrpSpPr>
        <p:grpSpPr>
          <a:xfrm>
            <a:off x="1655330" y="4291373"/>
            <a:ext cx="984250" cy="1193800"/>
            <a:chOff x="942759" y="2869021"/>
            <a:chExt cx="738188" cy="895350"/>
          </a:xfrm>
        </p:grpSpPr>
        <p:sp>
          <p:nvSpPr>
            <p:cNvPr id="13" name="Rectangle 8">
              <a:extLst>
                <a:ext uri="{FF2B5EF4-FFF2-40B4-BE49-F238E27FC236}">
                  <a16:creationId xmlns:a16="http://schemas.microsoft.com/office/drawing/2014/main" id="{ACE1E5EF-628A-4A50-8210-9DFA5C94676F}"/>
                </a:ext>
              </a:extLst>
            </p:cNvPr>
            <p:cNvSpPr>
              <a:spLocks noChangeArrowheads="1"/>
            </p:cNvSpPr>
            <p:nvPr/>
          </p:nvSpPr>
          <p:spPr bwMode="auto">
            <a:xfrm>
              <a:off x="1182472" y="3251609"/>
              <a:ext cx="50800" cy="512762"/>
            </a:xfrm>
            <a:prstGeom prst="rect">
              <a:avLst/>
            </a:prstGeom>
            <a:solidFill>
              <a:srgbClr val="6F583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4" name="Rectangle 9">
              <a:extLst>
                <a:ext uri="{FF2B5EF4-FFF2-40B4-BE49-F238E27FC236}">
                  <a16:creationId xmlns:a16="http://schemas.microsoft.com/office/drawing/2014/main" id="{63B06E33-B8C2-41FB-9097-61FD0B9C7A19}"/>
                </a:ext>
              </a:extLst>
            </p:cNvPr>
            <p:cNvSpPr>
              <a:spLocks noChangeArrowheads="1"/>
            </p:cNvSpPr>
            <p:nvPr/>
          </p:nvSpPr>
          <p:spPr bwMode="auto">
            <a:xfrm>
              <a:off x="1450759" y="3384237"/>
              <a:ext cx="38100" cy="346075"/>
            </a:xfrm>
            <a:prstGeom prst="rect">
              <a:avLst/>
            </a:prstGeom>
            <a:solidFill>
              <a:srgbClr val="6F583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 name="Oval 17">
              <a:extLst>
                <a:ext uri="{FF2B5EF4-FFF2-40B4-BE49-F238E27FC236}">
                  <a16:creationId xmlns:a16="http://schemas.microsoft.com/office/drawing/2014/main" id="{F122FA1C-D596-4A10-830D-9AA85F062125}"/>
                </a:ext>
              </a:extLst>
            </p:cNvPr>
            <p:cNvSpPr>
              <a:spLocks noChangeArrowheads="1"/>
            </p:cNvSpPr>
            <p:nvPr/>
          </p:nvSpPr>
          <p:spPr bwMode="auto">
            <a:xfrm>
              <a:off x="942759" y="2869021"/>
              <a:ext cx="520700" cy="523875"/>
            </a:xfrm>
            <a:prstGeom prst="ellipse">
              <a:avLst/>
            </a:prstGeom>
            <a:solidFill>
              <a:srgbClr val="8DCDA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Oval 29">
              <a:extLst>
                <a:ext uri="{FF2B5EF4-FFF2-40B4-BE49-F238E27FC236}">
                  <a16:creationId xmlns:a16="http://schemas.microsoft.com/office/drawing/2014/main" id="{2409E115-C6A0-404B-929E-443F6A5DD16B}"/>
                </a:ext>
              </a:extLst>
            </p:cNvPr>
            <p:cNvSpPr>
              <a:spLocks noChangeArrowheads="1"/>
            </p:cNvSpPr>
            <p:nvPr/>
          </p:nvSpPr>
          <p:spPr bwMode="auto">
            <a:xfrm>
              <a:off x="1271372" y="3073087"/>
              <a:ext cx="409575" cy="409575"/>
            </a:xfrm>
            <a:prstGeom prst="ellipse">
              <a:avLst/>
            </a:prstGeom>
            <a:solidFill>
              <a:srgbClr val="B1DDC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7" name="Group 82">
            <a:extLst>
              <a:ext uri="{FF2B5EF4-FFF2-40B4-BE49-F238E27FC236}">
                <a16:creationId xmlns:a16="http://schemas.microsoft.com/office/drawing/2014/main" id="{CB6C0860-4648-4A92-A566-2838798A6198}"/>
              </a:ext>
            </a:extLst>
          </p:cNvPr>
          <p:cNvGrpSpPr/>
          <p:nvPr/>
        </p:nvGrpSpPr>
        <p:grpSpPr>
          <a:xfrm>
            <a:off x="9345370" y="4604640"/>
            <a:ext cx="898334" cy="880533"/>
            <a:chOff x="6224853" y="3161578"/>
            <a:chExt cx="673750" cy="660400"/>
          </a:xfrm>
        </p:grpSpPr>
        <p:sp>
          <p:nvSpPr>
            <p:cNvPr id="18" name="Rectangle 24">
              <a:extLst>
                <a:ext uri="{FF2B5EF4-FFF2-40B4-BE49-F238E27FC236}">
                  <a16:creationId xmlns:a16="http://schemas.microsoft.com/office/drawing/2014/main" id="{7C3DFA50-A02C-4339-895F-A6A19DAABDD6}"/>
                </a:ext>
              </a:extLst>
            </p:cNvPr>
            <p:cNvSpPr>
              <a:spLocks noChangeArrowheads="1"/>
            </p:cNvSpPr>
            <p:nvPr/>
          </p:nvSpPr>
          <p:spPr bwMode="auto">
            <a:xfrm>
              <a:off x="6397891" y="3327809"/>
              <a:ext cx="50800" cy="436562"/>
            </a:xfrm>
            <a:prstGeom prst="rect">
              <a:avLst/>
            </a:prstGeom>
            <a:solidFill>
              <a:srgbClr val="6F583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9" name="Oval 25">
              <a:extLst>
                <a:ext uri="{FF2B5EF4-FFF2-40B4-BE49-F238E27FC236}">
                  <a16:creationId xmlns:a16="http://schemas.microsoft.com/office/drawing/2014/main" id="{DA113FE0-1A96-4A78-81CB-A007F31D0A02}"/>
                </a:ext>
              </a:extLst>
            </p:cNvPr>
            <p:cNvSpPr>
              <a:spLocks noChangeArrowheads="1"/>
            </p:cNvSpPr>
            <p:nvPr/>
          </p:nvSpPr>
          <p:spPr bwMode="auto">
            <a:xfrm>
              <a:off x="6224853" y="3254784"/>
              <a:ext cx="406400" cy="409575"/>
            </a:xfrm>
            <a:prstGeom prst="ellipse">
              <a:avLst/>
            </a:prstGeom>
            <a:solidFill>
              <a:srgbClr val="B1DDC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Rectangle 30">
              <a:extLst>
                <a:ext uri="{FF2B5EF4-FFF2-40B4-BE49-F238E27FC236}">
                  <a16:creationId xmlns:a16="http://schemas.microsoft.com/office/drawing/2014/main" id="{632EBF8C-22A1-42EC-9050-E563418E7C03}"/>
                </a:ext>
              </a:extLst>
            </p:cNvPr>
            <p:cNvSpPr>
              <a:spLocks noChangeArrowheads="1"/>
            </p:cNvSpPr>
            <p:nvPr/>
          </p:nvSpPr>
          <p:spPr bwMode="auto">
            <a:xfrm>
              <a:off x="6633490" y="3475903"/>
              <a:ext cx="38100" cy="346075"/>
            </a:xfrm>
            <a:prstGeom prst="rect">
              <a:avLst/>
            </a:prstGeom>
            <a:solidFill>
              <a:srgbClr val="6F583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1" name="Oval 31">
              <a:extLst>
                <a:ext uri="{FF2B5EF4-FFF2-40B4-BE49-F238E27FC236}">
                  <a16:creationId xmlns:a16="http://schemas.microsoft.com/office/drawing/2014/main" id="{86BAAC99-913C-4B0C-8D02-4A5F637298DC}"/>
                </a:ext>
              </a:extLst>
            </p:cNvPr>
            <p:cNvSpPr>
              <a:spLocks noChangeArrowheads="1"/>
            </p:cNvSpPr>
            <p:nvPr/>
          </p:nvSpPr>
          <p:spPr bwMode="auto">
            <a:xfrm>
              <a:off x="6412828" y="3161578"/>
              <a:ext cx="485775" cy="484187"/>
            </a:xfrm>
            <a:prstGeom prst="ellipse">
              <a:avLst/>
            </a:prstGeom>
            <a:solidFill>
              <a:srgbClr val="8DCDA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5" name="Freeform 5">
            <a:extLst>
              <a:ext uri="{FF2B5EF4-FFF2-40B4-BE49-F238E27FC236}">
                <a16:creationId xmlns:a16="http://schemas.microsoft.com/office/drawing/2014/main" id="{6C5E0FF7-E87E-4A7C-9BCF-FAE0ACFAA77E}"/>
              </a:ext>
            </a:extLst>
          </p:cNvPr>
          <p:cNvSpPr>
            <a:spLocks/>
          </p:cNvSpPr>
          <p:nvPr/>
        </p:nvSpPr>
        <p:spPr bwMode="auto">
          <a:xfrm>
            <a:off x="0" y="5151966"/>
            <a:ext cx="12192000" cy="1706034"/>
          </a:xfrm>
          <a:custGeom>
            <a:avLst/>
            <a:gdLst/>
            <a:ahLst/>
            <a:cxnLst>
              <a:cxn ang="0">
                <a:pos x="0" y="1489"/>
              </a:cxn>
              <a:cxn ang="0">
                <a:pos x="0" y="700"/>
              </a:cxn>
              <a:cxn ang="0">
                <a:pos x="940" y="320"/>
              </a:cxn>
              <a:cxn ang="0">
                <a:pos x="3842" y="0"/>
              </a:cxn>
              <a:cxn ang="0">
                <a:pos x="6745" y="320"/>
              </a:cxn>
              <a:cxn ang="0">
                <a:pos x="7680" y="696"/>
              </a:cxn>
              <a:cxn ang="0">
                <a:pos x="7680" y="1492"/>
              </a:cxn>
              <a:cxn ang="0">
                <a:pos x="7659" y="1506"/>
              </a:cxn>
              <a:cxn ang="0">
                <a:pos x="25" y="1506"/>
              </a:cxn>
              <a:cxn ang="0">
                <a:pos x="0" y="1489"/>
              </a:cxn>
            </a:cxnLst>
            <a:rect l="0" t="0" r="r" b="b"/>
            <a:pathLst>
              <a:path w="7680" h="1506">
                <a:moveTo>
                  <a:pt x="0" y="1489"/>
                </a:moveTo>
                <a:cubicBezTo>
                  <a:pt x="0" y="700"/>
                  <a:pt x="0" y="700"/>
                  <a:pt x="0" y="700"/>
                </a:cubicBezTo>
                <a:cubicBezTo>
                  <a:pt x="199" y="561"/>
                  <a:pt x="512" y="434"/>
                  <a:pt x="940" y="320"/>
                </a:cubicBezTo>
                <a:cubicBezTo>
                  <a:pt x="1741" y="107"/>
                  <a:pt x="2709" y="0"/>
                  <a:pt x="3842" y="0"/>
                </a:cubicBezTo>
                <a:cubicBezTo>
                  <a:pt x="4976" y="0"/>
                  <a:pt x="5943" y="107"/>
                  <a:pt x="6745" y="320"/>
                </a:cubicBezTo>
                <a:cubicBezTo>
                  <a:pt x="7168" y="433"/>
                  <a:pt x="7480" y="559"/>
                  <a:pt x="7680" y="696"/>
                </a:cubicBezTo>
                <a:cubicBezTo>
                  <a:pt x="7680" y="1492"/>
                  <a:pt x="7680" y="1492"/>
                  <a:pt x="7680" y="1492"/>
                </a:cubicBezTo>
                <a:cubicBezTo>
                  <a:pt x="7673" y="1497"/>
                  <a:pt x="7666" y="1501"/>
                  <a:pt x="7659" y="1506"/>
                </a:cubicBezTo>
                <a:cubicBezTo>
                  <a:pt x="25" y="1506"/>
                  <a:pt x="25" y="1506"/>
                  <a:pt x="25" y="1506"/>
                </a:cubicBezTo>
                <a:cubicBezTo>
                  <a:pt x="16" y="1500"/>
                  <a:pt x="8" y="1494"/>
                  <a:pt x="0" y="1489"/>
                </a:cubicBezTo>
                <a:close/>
              </a:path>
            </a:pathLst>
          </a:custGeom>
          <a:solidFill>
            <a:srgbClr val="8DCDA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TextBox 9">
            <a:extLst>
              <a:ext uri="{FF2B5EF4-FFF2-40B4-BE49-F238E27FC236}">
                <a16:creationId xmlns:a16="http://schemas.microsoft.com/office/drawing/2014/main" id="{4BA0E1D4-CE06-4866-9935-C9F5CE26B2DF}"/>
              </a:ext>
            </a:extLst>
          </p:cNvPr>
          <p:cNvSpPr txBox="1"/>
          <p:nvPr/>
        </p:nvSpPr>
        <p:spPr>
          <a:xfrm>
            <a:off x="1034780" y="5816577"/>
            <a:ext cx="10122442" cy="782466"/>
          </a:xfrm>
          <a:prstGeom prst="rect">
            <a:avLst/>
          </a:prstGeom>
          <a:noFill/>
        </p:spPr>
        <p:txBody>
          <a:bodyPr wrap="square" lIns="0" tIns="0" rIns="0" bIns="0" rtlCol="0">
            <a:spAutoFit/>
          </a:bodyPr>
          <a:lstStyle/>
          <a:p>
            <a:pPr lvl="0" algn="ctr">
              <a:lnSpc>
                <a:spcPct val="114000"/>
              </a:lnSpc>
            </a:pPr>
            <a:r>
              <a:rPr lang="en-US" altLang="zh-CN" sz="1400" dirty="0">
                <a:solidFill>
                  <a:schemeClr val="bg1"/>
                </a:solidFill>
                <a:latin typeface="Segoe UI Light" panose="020B0502040204020203" pitchFamily="34" charset="0"/>
                <a:cs typeface="Segoe UI Light" panose="020B0502040204020203" pitchFamily="34" charset="0"/>
              </a:rPr>
              <a:t>The concepts national income and national product have roughly the same value and can be used interchangeably if our interest is in their sum total which is measured as the market value of the total output of goods and services of an economy in a given period, usually a year.</a:t>
            </a:r>
          </a:p>
        </p:txBody>
      </p:sp>
      <p:grpSp>
        <p:nvGrpSpPr>
          <p:cNvPr id="41" name="组合 40">
            <a:extLst>
              <a:ext uri="{FF2B5EF4-FFF2-40B4-BE49-F238E27FC236}">
                <a16:creationId xmlns:a16="http://schemas.microsoft.com/office/drawing/2014/main" id="{A0A6DE97-B1BD-409F-9CE0-234C93385543}"/>
              </a:ext>
            </a:extLst>
          </p:cNvPr>
          <p:cNvGrpSpPr/>
          <p:nvPr/>
        </p:nvGrpSpPr>
        <p:grpSpPr>
          <a:xfrm>
            <a:off x="8048624" y="1765006"/>
            <a:ext cx="2824410" cy="707453"/>
            <a:chOff x="8048624" y="1765006"/>
            <a:chExt cx="2824410" cy="707453"/>
          </a:xfrm>
        </p:grpSpPr>
        <p:sp>
          <p:nvSpPr>
            <p:cNvPr id="30" name="Text Placeholder 3">
              <a:extLst>
                <a:ext uri="{FF2B5EF4-FFF2-40B4-BE49-F238E27FC236}">
                  <a16:creationId xmlns:a16="http://schemas.microsoft.com/office/drawing/2014/main" id="{078E39CA-708C-4499-BBDE-08F04222EC95}"/>
                </a:ext>
              </a:extLst>
            </p:cNvPr>
            <p:cNvSpPr txBox="1">
              <a:spLocks/>
            </p:cNvSpPr>
            <p:nvPr/>
          </p:nvSpPr>
          <p:spPr>
            <a:xfrm>
              <a:off x="8048626" y="1765006"/>
              <a:ext cx="1351332" cy="215444"/>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r>
                <a:rPr lang="en-US" altLang="zh-CN" b="1" dirty="0">
                  <a:solidFill>
                    <a:srgbClr val="8DCDA4"/>
                  </a:solidFill>
                  <a:latin typeface="Segoe UI Black" panose="020B0A02040204020203" pitchFamily="34" charset="0"/>
                  <a:ea typeface="Segoe UI Black" panose="020B0A02040204020203" pitchFamily="34" charset="0"/>
                  <a:cs typeface="Segoe UI Black" panose="020B0A02040204020203" pitchFamily="34" charset="0"/>
                </a:rPr>
                <a:t>ADD THE TITLE</a:t>
              </a:r>
            </a:p>
          </p:txBody>
        </p:sp>
        <p:sp>
          <p:nvSpPr>
            <p:cNvPr id="31" name="Text Placeholder 3">
              <a:extLst>
                <a:ext uri="{FF2B5EF4-FFF2-40B4-BE49-F238E27FC236}">
                  <a16:creationId xmlns:a16="http://schemas.microsoft.com/office/drawing/2014/main" id="{27C17D57-7968-40F4-AE7B-0767AF5187E1}"/>
                </a:ext>
              </a:extLst>
            </p:cNvPr>
            <p:cNvSpPr txBox="1">
              <a:spLocks/>
            </p:cNvSpPr>
            <p:nvPr/>
          </p:nvSpPr>
          <p:spPr>
            <a:xfrm>
              <a:off x="8048624" y="2102037"/>
              <a:ext cx="2824410" cy="370422"/>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lnSpc>
                  <a:spcPct val="114000"/>
                </a:lnSpc>
              </a:pPr>
              <a:r>
                <a:rPr lang="zh-CN" altLang="en-US" sz="1100" dirty="0">
                  <a:solidFill>
                    <a:schemeClr val="bg1">
                      <a:lumMod val="50000"/>
                    </a:schemeClr>
                  </a:solidFill>
                  <a:latin typeface="华文细黑" panose="02010600040101010101" pitchFamily="2" charset="-122"/>
                  <a:ea typeface="华文细黑" panose="02010600040101010101" pitchFamily="2" charset="-122"/>
                  <a:cs typeface="Open Sans" panose="020B0606030504020204" pitchFamily="34" charset="0"/>
                </a:rPr>
                <a:t>请在此处添加详细描述文本，尽量与标题文本语言风格相符合，语言描述尽量简洁生动。</a:t>
              </a:r>
              <a:endParaRPr lang="en-US" altLang="zh-CN" sz="1100" dirty="0">
                <a:solidFill>
                  <a:schemeClr val="bg1">
                    <a:lumMod val="50000"/>
                  </a:schemeClr>
                </a:solidFill>
                <a:latin typeface="华文细黑" panose="02010600040101010101" pitchFamily="2" charset="-122"/>
                <a:ea typeface="华文细黑" panose="02010600040101010101" pitchFamily="2" charset="-122"/>
                <a:cs typeface="Open Sans" panose="020B0606030504020204" pitchFamily="34" charset="0"/>
              </a:endParaRPr>
            </a:p>
          </p:txBody>
        </p:sp>
      </p:grpSp>
      <p:grpSp>
        <p:nvGrpSpPr>
          <p:cNvPr id="42" name="组合 41">
            <a:extLst>
              <a:ext uri="{FF2B5EF4-FFF2-40B4-BE49-F238E27FC236}">
                <a16:creationId xmlns:a16="http://schemas.microsoft.com/office/drawing/2014/main" id="{53ECCB90-A617-4DAF-B410-E95BF2C0F39D}"/>
              </a:ext>
            </a:extLst>
          </p:cNvPr>
          <p:cNvGrpSpPr/>
          <p:nvPr/>
        </p:nvGrpSpPr>
        <p:grpSpPr>
          <a:xfrm>
            <a:off x="8048624" y="2857924"/>
            <a:ext cx="2824410" cy="707452"/>
            <a:chOff x="8048624" y="2857924"/>
            <a:chExt cx="2824410" cy="707452"/>
          </a:xfrm>
        </p:grpSpPr>
        <p:sp>
          <p:nvSpPr>
            <p:cNvPr id="32" name="Text Placeholder 3">
              <a:extLst>
                <a:ext uri="{FF2B5EF4-FFF2-40B4-BE49-F238E27FC236}">
                  <a16:creationId xmlns:a16="http://schemas.microsoft.com/office/drawing/2014/main" id="{6D91D2F0-834C-48E2-8185-27DB920A4308}"/>
                </a:ext>
              </a:extLst>
            </p:cNvPr>
            <p:cNvSpPr txBox="1">
              <a:spLocks/>
            </p:cNvSpPr>
            <p:nvPr/>
          </p:nvSpPr>
          <p:spPr>
            <a:xfrm>
              <a:off x="8048626" y="2857924"/>
              <a:ext cx="1351332" cy="215444"/>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r>
                <a:rPr lang="en-US" altLang="zh-CN" b="1" dirty="0">
                  <a:solidFill>
                    <a:srgbClr val="8DCDA4"/>
                  </a:solidFill>
                  <a:latin typeface="Segoe UI Black" panose="020B0A02040204020203" pitchFamily="34" charset="0"/>
                  <a:ea typeface="Segoe UI Black" panose="020B0A02040204020203" pitchFamily="34" charset="0"/>
                  <a:cs typeface="Segoe UI Black" panose="020B0A02040204020203" pitchFamily="34" charset="0"/>
                </a:rPr>
                <a:t>ADD THE TITLE</a:t>
              </a:r>
            </a:p>
          </p:txBody>
        </p:sp>
        <p:sp>
          <p:nvSpPr>
            <p:cNvPr id="33" name="Text Placeholder 3">
              <a:extLst>
                <a:ext uri="{FF2B5EF4-FFF2-40B4-BE49-F238E27FC236}">
                  <a16:creationId xmlns:a16="http://schemas.microsoft.com/office/drawing/2014/main" id="{01B13CAA-A7B9-49FA-8894-FC9194779D54}"/>
                </a:ext>
              </a:extLst>
            </p:cNvPr>
            <p:cNvSpPr txBox="1">
              <a:spLocks/>
            </p:cNvSpPr>
            <p:nvPr/>
          </p:nvSpPr>
          <p:spPr>
            <a:xfrm>
              <a:off x="8048624" y="3194954"/>
              <a:ext cx="2824410" cy="370422"/>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14000"/>
                </a:lnSpc>
              </a:pPr>
              <a:r>
                <a:rPr lang="zh-CN" altLang="en-US" sz="1100" dirty="0">
                  <a:solidFill>
                    <a:schemeClr val="bg1">
                      <a:lumMod val="50000"/>
                    </a:schemeClr>
                  </a:solidFill>
                  <a:latin typeface="华文细黑" panose="02010600040101010101" pitchFamily="2" charset="-122"/>
                  <a:ea typeface="华文细黑" panose="02010600040101010101" pitchFamily="2" charset="-122"/>
                  <a:cs typeface="Open Sans" panose="020B0606030504020204" pitchFamily="34" charset="0"/>
                </a:rPr>
                <a:t>请在此处添加详细描述文本，尽量与标题文本语言风格相符合，语言描述尽量简洁生动。</a:t>
              </a:r>
              <a:endParaRPr lang="en-US" altLang="zh-CN" sz="1100" dirty="0">
                <a:solidFill>
                  <a:schemeClr val="bg1">
                    <a:lumMod val="50000"/>
                  </a:schemeClr>
                </a:solidFill>
                <a:latin typeface="华文细黑" panose="02010600040101010101" pitchFamily="2" charset="-122"/>
                <a:ea typeface="华文细黑" panose="02010600040101010101" pitchFamily="2" charset="-122"/>
                <a:cs typeface="Open Sans" panose="020B0606030504020204" pitchFamily="34" charset="0"/>
              </a:endParaRPr>
            </a:p>
          </p:txBody>
        </p:sp>
      </p:grpSp>
      <p:grpSp>
        <p:nvGrpSpPr>
          <p:cNvPr id="39" name="组合 38">
            <a:extLst>
              <a:ext uri="{FF2B5EF4-FFF2-40B4-BE49-F238E27FC236}">
                <a16:creationId xmlns:a16="http://schemas.microsoft.com/office/drawing/2014/main" id="{BEB43676-C8E9-4FE4-84AF-98A4BF6B0C69}"/>
              </a:ext>
            </a:extLst>
          </p:cNvPr>
          <p:cNvGrpSpPr/>
          <p:nvPr/>
        </p:nvGrpSpPr>
        <p:grpSpPr>
          <a:xfrm>
            <a:off x="1318965" y="1765006"/>
            <a:ext cx="2824411" cy="707452"/>
            <a:chOff x="1318965" y="1765006"/>
            <a:chExt cx="2824411" cy="707452"/>
          </a:xfrm>
        </p:grpSpPr>
        <p:sp>
          <p:nvSpPr>
            <p:cNvPr id="34" name="Text Placeholder 3">
              <a:extLst>
                <a:ext uri="{FF2B5EF4-FFF2-40B4-BE49-F238E27FC236}">
                  <a16:creationId xmlns:a16="http://schemas.microsoft.com/office/drawing/2014/main" id="{47B37AAC-39C0-413A-916B-6EFB607D7143}"/>
                </a:ext>
              </a:extLst>
            </p:cNvPr>
            <p:cNvSpPr txBox="1">
              <a:spLocks/>
            </p:cNvSpPr>
            <p:nvPr/>
          </p:nvSpPr>
          <p:spPr>
            <a:xfrm>
              <a:off x="2792045" y="1765006"/>
              <a:ext cx="1351331" cy="215444"/>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r"/>
              <a:r>
                <a:rPr lang="en-US" altLang="zh-CN" b="1" dirty="0">
                  <a:solidFill>
                    <a:srgbClr val="8DCDA4"/>
                  </a:solidFill>
                  <a:latin typeface="Segoe UI Black" panose="020B0A02040204020203" pitchFamily="34" charset="0"/>
                  <a:ea typeface="Segoe UI Black" panose="020B0A02040204020203" pitchFamily="34" charset="0"/>
                  <a:cs typeface="Segoe UI Black" panose="020B0A02040204020203" pitchFamily="34" charset="0"/>
                </a:rPr>
                <a:t>ADD THE TITLE</a:t>
              </a:r>
            </a:p>
          </p:txBody>
        </p:sp>
        <p:sp>
          <p:nvSpPr>
            <p:cNvPr id="35" name="Text Placeholder 3">
              <a:extLst>
                <a:ext uri="{FF2B5EF4-FFF2-40B4-BE49-F238E27FC236}">
                  <a16:creationId xmlns:a16="http://schemas.microsoft.com/office/drawing/2014/main" id="{F748C8FF-2F1F-4481-B898-74FC545504C7}"/>
                </a:ext>
              </a:extLst>
            </p:cNvPr>
            <p:cNvSpPr txBox="1">
              <a:spLocks/>
            </p:cNvSpPr>
            <p:nvPr/>
          </p:nvSpPr>
          <p:spPr>
            <a:xfrm>
              <a:off x="1318965" y="2102036"/>
              <a:ext cx="2824410" cy="370422"/>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a:lnSpc>
                  <a:spcPct val="114000"/>
                </a:lnSpc>
              </a:pPr>
              <a:r>
                <a:rPr lang="zh-CN" altLang="en-US" sz="1100" dirty="0">
                  <a:solidFill>
                    <a:schemeClr val="bg1">
                      <a:lumMod val="50000"/>
                    </a:schemeClr>
                  </a:solidFill>
                  <a:latin typeface="华文细黑" panose="02010600040101010101" pitchFamily="2" charset="-122"/>
                  <a:ea typeface="华文细黑" panose="02010600040101010101" pitchFamily="2" charset="-122"/>
                  <a:cs typeface="Open Sans" panose="020B0606030504020204" pitchFamily="34" charset="0"/>
                </a:rPr>
                <a:t>请在此处添加详细描述文本，尽量与标题文本语言风格相符合，语言描述尽量简洁生动。</a:t>
              </a:r>
              <a:endParaRPr lang="en-US" altLang="zh-CN" sz="1100" dirty="0">
                <a:solidFill>
                  <a:schemeClr val="bg1">
                    <a:lumMod val="50000"/>
                  </a:schemeClr>
                </a:solidFill>
                <a:latin typeface="华文细黑" panose="02010600040101010101" pitchFamily="2" charset="-122"/>
                <a:ea typeface="华文细黑" panose="02010600040101010101" pitchFamily="2" charset="-122"/>
                <a:cs typeface="Open Sans" panose="020B0606030504020204" pitchFamily="34" charset="0"/>
              </a:endParaRPr>
            </a:p>
          </p:txBody>
        </p:sp>
      </p:grpSp>
      <p:grpSp>
        <p:nvGrpSpPr>
          <p:cNvPr id="40" name="组合 39">
            <a:extLst>
              <a:ext uri="{FF2B5EF4-FFF2-40B4-BE49-F238E27FC236}">
                <a16:creationId xmlns:a16="http://schemas.microsoft.com/office/drawing/2014/main" id="{6BE91F2D-6383-483A-AB26-74B2FF4A89CE}"/>
              </a:ext>
            </a:extLst>
          </p:cNvPr>
          <p:cNvGrpSpPr/>
          <p:nvPr/>
        </p:nvGrpSpPr>
        <p:grpSpPr>
          <a:xfrm>
            <a:off x="1318965" y="2857924"/>
            <a:ext cx="2824411" cy="707452"/>
            <a:chOff x="1318965" y="2857924"/>
            <a:chExt cx="2824411" cy="707452"/>
          </a:xfrm>
        </p:grpSpPr>
        <p:sp>
          <p:nvSpPr>
            <p:cNvPr id="36" name="Text Placeholder 3">
              <a:extLst>
                <a:ext uri="{FF2B5EF4-FFF2-40B4-BE49-F238E27FC236}">
                  <a16:creationId xmlns:a16="http://schemas.microsoft.com/office/drawing/2014/main" id="{EE3D784B-1F4B-4D68-B1FF-5DEA605FE47F}"/>
                </a:ext>
              </a:extLst>
            </p:cNvPr>
            <p:cNvSpPr txBox="1">
              <a:spLocks/>
            </p:cNvSpPr>
            <p:nvPr/>
          </p:nvSpPr>
          <p:spPr>
            <a:xfrm>
              <a:off x="2792045" y="2857924"/>
              <a:ext cx="1351331" cy="215444"/>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r"/>
              <a:r>
                <a:rPr lang="en-US" altLang="zh-CN" b="1" dirty="0">
                  <a:solidFill>
                    <a:srgbClr val="8DCDA4"/>
                  </a:solidFill>
                  <a:latin typeface="Segoe UI Black" panose="020B0A02040204020203" pitchFamily="34" charset="0"/>
                  <a:ea typeface="Segoe UI Black" panose="020B0A02040204020203" pitchFamily="34" charset="0"/>
                  <a:cs typeface="Segoe UI Black" panose="020B0A02040204020203" pitchFamily="34" charset="0"/>
                </a:rPr>
                <a:t>ADD THE TITLE</a:t>
              </a:r>
            </a:p>
          </p:txBody>
        </p:sp>
        <p:sp>
          <p:nvSpPr>
            <p:cNvPr id="37" name="Text Placeholder 3">
              <a:extLst>
                <a:ext uri="{FF2B5EF4-FFF2-40B4-BE49-F238E27FC236}">
                  <a16:creationId xmlns:a16="http://schemas.microsoft.com/office/drawing/2014/main" id="{699B3B22-BD07-4ECB-9592-0C0B2E82F522}"/>
                </a:ext>
              </a:extLst>
            </p:cNvPr>
            <p:cNvSpPr txBox="1">
              <a:spLocks/>
            </p:cNvSpPr>
            <p:nvPr/>
          </p:nvSpPr>
          <p:spPr>
            <a:xfrm>
              <a:off x="1318965" y="3194954"/>
              <a:ext cx="2824410" cy="370422"/>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r">
                <a:lnSpc>
                  <a:spcPct val="114000"/>
                </a:lnSpc>
              </a:pPr>
              <a:r>
                <a:rPr lang="zh-CN" altLang="en-US" sz="1100" dirty="0">
                  <a:solidFill>
                    <a:schemeClr val="bg1">
                      <a:lumMod val="50000"/>
                    </a:schemeClr>
                  </a:solidFill>
                  <a:latin typeface="华文细黑" panose="02010600040101010101" pitchFamily="2" charset="-122"/>
                  <a:ea typeface="华文细黑" panose="02010600040101010101" pitchFamily="2" charset="-122"/>
                  <a:cs typeface="Open Sans" panose="020B0606030504020204" pitchFamily="34" charset="0"/>
                </a:rPr>
                <a:t>请在此处添加详细描述文本，尽量与标题文本语言风格相符合，语言描述尽量简洁生动。</a:t>
              </a:r>
              <a:endParaRPr lang="en-US" altLang="zh-CN" sz="1100" dirty="0">
                <a:solidFill>
                  <a:schemeClr val="bg1">
                    <a:lumMod val="50000"/>
                  </a:schemeClr>
                </a:solidFill>
                <a:latin typeface="华文细黑" panose="02010600040101010101" pitchFamily="2" charset="-122"/>
                <a:ea typeface="华文细黑" panose="02010600040101010101" pitchFamily="2" charset="-122"/>
                <a:cs typeface="Open Sans" panose="020B0606030504020204" pitchFamily="34" charset="0"/>
              </a:endParaRPr>
            </a:p>
          </p:txBody>
        </p:sp>
      </p:grpSp>
    </p:spTree>
    <p:extLst>
      <p:ext uri="{BB962C8B-B14F-4D97-AF65-F5344CB8AC3E}">
        <p14:creationId xmlns:p14="http://schemas.microsoft.com/office/powerpoint/2010/main" val="696671110"/>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8"/>
                                        </p:tgtEl>
                                        <p:attrNameLst>
                                          <p:attrName>style.visibility</p:attrName>
                                        </p:attrNameLst>
                                      </p:cBhvr>
                                      <p:to>
                                        <p:strVal val="visible"/>
                                      </p:to>
                                    </p:set>
                                    <p:anim calcmode="lin" valueType="num">
                                      <p:cBhvr additive="base">
                                        <p:cTn id="13" dur="1000" fill="hold"/>
                                        <p:tgtEl>
                                          <p:spTgt spid="38"/>
                                        </p:tgtEl>
                                        <p:attrNameLst>
                                          <p:attrName>ppt_x</p:attrName>
                                        </p:attrNameLst>
                                      </p:cBhvr>
                                      <p:tavLst>
                                        <p:tav tm="0">
                                          <p:val>
                                            <p:strVal val="#ppt_x"/>
                                          </p:val>
                                        </p:tav>
                                        <p:tav tm="100000">
                                          <p:val>
                                            <p:strVal val="#ppt_x"/>
                                          </p:val>
                                        </p:tav>
                                      </p:tavLst>
                                    </p:anim>
                                    <p:anim calcmode="lin" valueType="num">
                                      <p:cBhvr additive="base">
                                        <p:cTn id="14" dur="1000" fill="hold"/>
                                        <p:tgtEl>
                                          <p:spTgt spid="38"/>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1000" fill="hold"/>
                                        <p:tgtEl>
                                          <p:spTgt spid="7"/>
                                        </p:tgtEl>
                                        <p:attrNameLst>
                                          <p:attrName>ppt_x</p:attrName>
                                        </p:attrNameLst>
                                      </p:cBhvr>
                                      <p:tavLst>
                                        <p:tav tm="0">
                                          <p:val>
                                            <p:strVal val="#ppt_x"/>
                                          </p:val>
                                        </p:tav>
                                        <p:tav tm="100000">
                                          <p:val>
                                            <p:strVal val="#ppt_x"/>
                                          </p:val>
                                        </p:tav>
                                      </p:tavLst>
                                    </p:anim>
                                    <p:anim calcmode="lin" valueType="num">
                                      <p:cBhvr additive="base">
                                        <p:cTn id="18" dur="1000" fill="hold"/>
                                        <p:tgtEl>
                                          <p:spTgt spid="7"/>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1000" fill="hold"/>
                                        <p:tgtEl>
                                          <p:spTgt spid="12"/>
                                        </p:tgtEl>
                                        <p:attrNameLst>
                                          <p:attrName>ppt_x</p:attrName>
                                        </p:attrNameLst>
                                      </p:cBhvr>
                                      <p:tavLst>
                                        <p:tav tm="0">
                                          <p:val>
                                            <p:strVal val="#ppt_x"/>
                                          </p:val>
                                        </p:tav>
                                        <p:tav tm="100000">
                                          <p:val>
                                            <p:strVal val="#ppt_x"/>
                                          </p:val>
                                        </p:tav>
                                      </p:tavLst>
                                    </p:anim>
                                    <p:anim calcmode="lin" valueType="num">
                                      <p:cBhvr additive="base">
                                        <p:cTn id="22" dur="1000" fill="hold"/>
                                        <p:tgtEl>
                                          <p:spTgt spid="12"/>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1000" fill="hold"/>
                                        <p:tgtEl>
                                          <p:spTgt spid="2"/>
                                        </p:tgtEl>
                                        <p:attrNameLst>
                                          <p:attrName>ppt_x</p:attrName>
                                        </p:attrNameLst>
                                      </p:cBhvr>
                                      <p:tavLst>
                                        <p:tav tm="0">
                                          <p:val>
                                            <p:strVal val="#ppt_x"/>
                                          </p:val>
                                        </p:tav>
                                        <p:tav tm="100000">
                                          <p:val>
                                            <p:strVal val="#ppt_x"/>
                                          </p:val>
                                        </p:tav>
                                      </p:tavLst>
                                    </p:anim>
                                    <p:anim calcmode="lin" valueType="num">
                                      <p:cBhvr additive="base">
                                        <p:cTn id="26" dur="1000" fill="hold"/>
                                        <p:tgtEl>
                                          <p:spTgt spid="2"/>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1000" fill="hold"/>
                                        <p:tgtEl>
                                          <p:spTgt spid="17"/>
                                        </p:tgtEl>
                                        <p:attrNameLst>
                                          <p:attrName>ppt_x</p:attrName>
                                        </p:attrNameLst>
                                      </p:cBhvr>
                                      <p:tavLst>
                                        <p:tav tm="0">
                                          <p:val>
                                            <p:strVal val="#ppt_x"/>
                                          </p:val>
                                        </p:tav>
                                        <p:tav tm="100000">
                                          <p:val>
                                            <p:strVal val="#ppt_x"/>
                                          </p:val>
                                        </p:tav>
                                      </p:tavLst>
                                    </p:anim>
                                    <p:anim calcmode="lin" valueType="num">
                                      <p:cBhvr additive="base">
                                        <p:cTn id="30" dur="10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fade">
                                      <p:cBhvr>
                                        <p:cTn id="35" dur="1000"/>
                                        <p:tgtEl>
                                          <p:spTgt spid="39"/>
                                        </p:tgtEl>
                                      </p:cBhvr>
                                    </p:animEffect>
                                    <p:anim calcmode="lin" valueType="num">
                                      <p:cBhvr>
                                        <p:cTn id="36" dur="1000" fill="hold"/>
                                        <p:tgtEl>
                                          <p:spTgt spid="39"/>
                                        </p:tgtEl>
                                        <p:attrNameLst>
                                          <p:attrName>ppt_x</p:attrName>
                                        </p:attrNameLst>
                                      </p:cBhvr>
                                      <p:tavLst>
                                        <p:tav tm="0">
                                          <p:val>
                                            <p:strVal val="#ppt_x"/>
                                          </p:val>
                                        </p:tav>
                                        <p:tav tm="100000">
                                          <p:val>
                                            <p:strVal val="#ppt_x"/>
                                          </p:val>
                                        </p:tav>
                                      </p:tavLst>
                                    </p:anim>
                                    <p:anim calcmode="lin" valueType="num">
                                      <p:cBhvr>
                                        <p:cTn id="37" dur="1000" fill="hold"/>
                                        <p:tgtEl>
                                          <p:spTgt spid="39"/>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fade">
                                      <p:cBhvr>
                                        <p:cTn id="40" dur="1000"/>
                                        <p:tgtEl>
                                          <p:spTgt spid="40"/>
                                        </p:tgtEl>
                                      </p:cBhvr>
                                    </p:animEffect>
                                    <p:anim calcmode="lin" valueType="num">
                                      <p:cBhvr>
                                        <p:cTn id="41" dur="1000" fill="hold"/>
                                        <p:tgtEl>
                                          <p:spTgt spid="40"/>
                                        </p:tgtEl>
                                        <p:attrNameLst>
                                          <p:attrName>ppt_x</p:attrName>
                                        </p:attrNameLst>
                                      </p:cBhvr>
                                      <p:tavLst>
                                        <p:tav tm="0">
                                          <p:val>
                                            <p:strVal val="#ppt_x"/>
                                          </p:val>
                                        </p:tav>
                                        <p:tav tm="100000">
                                          <p:val>
                                            <p:strVal val="#ppt_x"/>
                                          </p:val>
                                        </p:tav>
                                      </p:tavLst>
                                    </p:anim>
                                    <p:anim calcmode="lin" valueType="num">
                                      <p:cBhvr>
                                        <p:cTn id="42" dur="1000" fill="hold"/>
                                        <p:tgtEl>
                                          <p:spTgt spid="40"/>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fade">
                                      <p:cBhvr>
                                        <p:cTn id="45" dur="1000"/>
                                        <p:tgtEl>
                                          <p:spTgt spid="41"/>
                                        </p:tgtEl>
                                      </p:cBhvr>
                                    </p:animEffect>
                                    <p:anim calcmode="lin" valueType="num">
                                      <p:cBhvr>
                                        <p:cTn id="46" dur="1000" fill="hold"/>
                                        <p:tgtEl>
                                          <p:spTgt spid="41"/>
                                        </p:tgtEl>
                                        <p:attrNameLst>
                                          <p:attrName>ppt_x</p:attrName>
                                        </p:attrNameLst>
                                      </p:cBhvr>
                                      <p:tavLst>
                                        <p:tav tm="0">
                                          <p:val>
                                            <p:strVal val="#ppt_x"/>
                                          </p:val>
                                        </p:tav>
                                        <p:tav tm="100000">
                                          <p:val>
                                            <p:strVal val="#ppt_x"/>
                                          </p:val>
                                        </p:tav>
                                      </p:tavLst>
                                    </p:anim>
                                    <p:anim calcmode="lin" valueType="num">
                                      <p:cBhvr>
                                        <p:cTn id="47" dur="1000" fill="hold"/>
                                        <p:tgtEl>
                                          <p:spTgt spid="41"/>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fade">
                                      <p:cBhvr>
                                        <p:cTn id="50" dur="1000"/>
                                        <p:tgtEl>
                                          <p:spTgt spid="42"/>
                                        </p:tgtEl>
                                      </p:cBhvr>
                                    </p:animEffect>
                                    <p:anim calcmode="lin" valueType="num">
                                      <p:cBhvr>
                                        <p:cTn id="51" dur="1000" fill="hold"/>
                                        <p:tgtEl>
                                          <p:spTgt spid="42"/>
                                        </p:tgtEl>
                                        <p:attrNameLst>
                                          <p:attrName>ppt_x</p:attrName>
                                        </p:attrNameLst>
                                      </p:cBhvr>
                                      <p:tavLst>
                                        <p:tav tm="0">
                                          <p:val>
                                            <p:strVal val="#ppt_x"/>
                                          </p:val>
                                        </p:tav>
                                        <p:tav tm="100000">
                                          <p:val>
                                            <p:strVal val="#ppt_x"/>
                                          </p:val>
                                        </p:tav>
                                      </p:tavLst>
                                    </p:anim>
                                    <p:anim calcmode="lin" valueType="num">
                                      <p:cBhvr>
                                        <p:cTn id="52"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grpId="0" nodeType="clickEffect">
                                  <p:stCondLst>
                                    <p:cond delay="0"/>
                                  </p:stCondLst>
                                  <p:childTnLst>
                                    <p:set>
                                      <p:cBhvr>
                                        <p:cTn id="56" dur="1" fill="hold">
                                          <p:stCondLst>
                                            <p:cond delay="0"/>
                                          </p:stCondLst>
                                        </p:cTn>
                                        <p:tgtEl>
                                          <p:spTgt spid="26"/>
                                        </p:tgtEl>
                                        <p:attrNameLst>
                                          <p:attrName>style.visibility</p:attrName>
                                        </p:attrNameLst>
                                      </p:cBhvr>
                                      <p:to>
                                        <p:strVal val="visible"/>
                                      </p:to>
                                    </p:set>
                                    <p:anim calcmode="lin" valueType="num">
                                      <p:cBhvr>
                                        <p:cTn id="57" dur="500" fill="hold"/>
                                        <p:tgtEl>
                                          <p:spTgt spid="26"/>
                                        </p:tgtEl>
                                        <p:attrNameLst>
                                          <p:attrName>ppt_w</p:attrName>
                                        </p:attrNameLst>
                                      </p:cBhvr>
                                      <p:tavLst>
                                        <p:tav tm="0">
                                          <p:val>
                                            <p:fltVal val="0"/>
                                          </p:val>
                                        </p:tav>
                                        <p:tav tm="100000">
                                          <p:val>
                                            <p:strVal val="#ppt_w"/>
                                          </p:val>
                                        </p:tav>
                                      </p:tavLst>
                                    </p:anim>
                                    <p:anim calcmode="lin" valueType="num">
                                      <p:cBhvr>
                                        <p:cTn id="58" dur="500" fill="hold"/>
                                        <p:tgtEl>
                                          <p:spTgt spid="26"/>
                                        </p:tgtEl>
                                        <p:attrNameLst>
                                          <p:attrName>ppt_h</p:attrName>
                                        </p:attrNameLst>
                                      </p:cBhvr>
                                      <p:tavLst>
                                        <p:tav tm="0">
                                          <p:val>
                                            <p:fltVal val="0"/>
                                          </p:val>
                                        </p:tav>
                                        <p:tav tm="100000">
                                          <p:val>
                                            <p:strVal val="#ppt_h"/>
                                          </p:val>
                                        </p:tav>
                                      </p:tavLst>
                                    </p:anim>
                                    <p:animEffect transition="in" filter="fade">
                                      <p:cBhvr>
                                        <p:cTn id="5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0F850938-30DC-4C98-BE8F-DCCDB2581ED6}"/>
              </a:ext>
            </a:extLst>
          </p:cNvPr>
          <p:cNvGrpSpPr/>
          <p:nvPr/>
        </p:nvGrpSpPr>
        <p:grpSpPr>
          <a:xfrm>
            <a:off x="3982480" y="1806951"/>
            <a:ext cx="3618470" cy="3310797"/>
            <a:chOff x="3982480" y="1806951"/>
            <a:chExt cx="3618470" cy="3310797"/>
          </a:xfrm>
        </p:grpSpPr>
        <p:pic>
          <p:nvPicPr>
            <p:cNvPr id="4" name="图片 3">
              <a:extLst>
                <a:ext uri="{FF2B5EF4-FFF2-40B4-BE49-F238E27FC236}">
                  <a16:creationId xmlns:a16="http://schemas.microsoft.com/office/drawing/2014/main" id="{8FE1B18D-7269-4A4A-BB36-57160ABA29B2}"/>
                </a:ext>
              </a:extLst>
            </p:cNvPr>
            <p:cNvPicPr>
              <a:picLocks noChangeAspect="1"/>
            </p:cNvPicPr>
            <p:nvPr/>
          </p:nvPicPr>
          <p:blipFill>
            <a:blip r:embed="rId2"/>
            <a:stretch>
              <a:fillRect/>
            </a:stretch>
          </p:blipFill>
          <p:spPr>
            <a:xfrm>
              <a:off x="3982480" y="1806951"/>
              <a:ext cx="3618470" cy="3310797"/>
            </a:xfrm>
            <a:prstGeom prst="rect">
              <a:avLst/>
            </a:prstGeom>
          </p:spPr>
        </p:pic>
        <p:sp>
          <p:nvSpPr>
            <p:cNvPr id="5" name="文本框 4">
              <a:extLst>
                <a:ext uri="{FF2B5EF4-FFF2-40B4-BE49-F238E27FC236}">
                  <a16:creationId xmlns:a16="http://schemas.microsoft.com/office/drawing/2014/main" id="{560C3152-6A35-4D5D-959D-BDF19183FAF5}"/>
                </a:ext>
              </a:extLst>
            </p:cNvPr>
            <p:cNvSpPr txBox="1"/>
            <p:nvPr/>
          </p:nvSpPr>
          <p:spPr>
            <a:xfrm>
              <a:off x="5140735" y="3108406"/>
              <a:ext cx="1429494" cy="707886"/>
            </a:xfrm>
            <a:prstGeom prst="rect">
              <a:avLst/>
            </a:prstGeom>
            <a:noFill/>
          </p:spPr>
          <p:txBody>
            <a:bodyPr wrap="none" rtlCol="0">
              <a:spAutoFit/>
            </a:bodyPr>
            <a:lstStyle/>
            <a:p>
              <a:r>
                <a:rPr lang="en-US" altLang="zh-CN" sz="4000" dirty="0">
                  <a:solidFill>
                    <a:schemeClr val="bg1">
                      <a:lumMod val="50000"/>
                    </a:schemeClr>
                  </a:solidFill>
                  <a:latin typeface="微软雅黑" panose="020B0503020204020204" pitchFamily="34" charset="-122"/>
                  <a:ea typeface="微软雅黑" panose="020B0503020204020204" pitchFamily="34" charset="-122"/>
                </a:rPr>
                <a:t>TWO</a:t>
              </a:r>
              <a:endParaRPr lang="zh-CN" altLang="en-US" sz="4000"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6" name="矩形 5">
            <a:extLst>
              <a:ext uri="{FF2B5EF4-FFF2-40B4-BE49-F238E27FC236}">
                <a16:creationId xmlns:a16="http://schemas.microsoft.com/office/drawing/2014/main" id="{858327D2-0D68-4490-A0F9-3B0C7740E0E0}"/>
              </a:ext>
            </a:extLst>
          </p:cNvPr>
          <p:cNvSpPr/>
          <p:nvPr/>
        </p:nvSpPr>
        <p:spPr>
          <a:xfrm>
            <a:off x="5962650" y="4829756"/>
            <a:ext cx="1638300" cy="1615827"/>
          </a:xfrm>
          <a:prstGeom prst="rect">
            <a:avLst/>
          </a:prstGeom>
        </p:spPr>
        <p:txBody>
          <a:bodyPr wrap="square">
            <a:spAutoFit/>
          </a:bodyPr>
          <a:lstStyle/>
          <a:p>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100" dirty="0">
                <a:solidFill>
                  <a:schemeClr val="bg1">
                    <a:lumMod val="50000"/>
                  </a:schemeClr>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请在此处添加详细描述文本，尽量与标题文本语言风格相符合，语言描述尽量简洁生动。请在此处添加详细描述文本，尽量与标题文本语言风格相符合，语言描述尽量简洁生动。</a:t>
            </a:r>
          </a:p>
        </p:txBody>
      </p:sp>
    </p:spTree>
    <p:extLst>
      <p:ext uri="{BB962C8B-B14F-4D97-AF65-F5344CB8AC3E}">
        <p14:creationId xmlns:p14="http://schemas.microsoft.com/office/powerpoint/2010/main" val="855143342"/>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ppt_x"/>
                                          </p:val>
                                        </p:tav>
                                        <p:tav tm="100000">
                                          <p:val>
                                            <p:strVal val="#ppt_x"/>
                                          </p:val>
                                        </p:tav>
                                      </p:tavLst>
                                    </p:anim>
                                    <p:anim calcmode="lin" valueType="num">
                                      <p:cBhvr additive="base">
                                        <p:cTn id="1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1EA17F52-AFC7-482F-B2A3-53813E8408E3}"/>
              </a:ext>
            </a:extLst>
          </p:cNvPr>
          <p:cNvSpPr/>
          <p:nvPr/>
        </p:nvSpPr>
        <p:spPr>
          <a:xfrm>
            <a:off x="619358" y="2191992"/>
            <a:ext cx="1600605" cy="731803"/>
          </a:xfrm>
          <a:prstGeom prst="rect">
            <a:avLst/>
          </a:prstGeom>
          <a:solidFill>
            <a:srgbClr val="B1DD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altLang="zh-CN" sz="2800" dirty="0">
                <a:solidFill>
                  <a:schemeClr val="tx1"/>
                </a:solidFill>
                <a:latin typeface="Segoe UI Light" panose="020B0502040204020203" pitchFamily="34" charset="0"/>
                <a:cs typeface="Segoe UI Light" panose="020B0502040204020203" pitchFamily="34" charset="0"/>
              </a:rPr>
              <a:t>20%</a:t>
            </a:r>
          </a:p>
        </p:txBody>
      </p:sp>
      <p:sp>
        <p:nvSpPr>
          <p:cNvPr id="3" name="矩形 2">
            <a:extLst>
              <a:ext uri="{FF2B5EF4-FFF2-40B4-BE49-F238E27FC236}">
                <a16:creationId xmlns:a16="http://schemas.microsoft.com/office/drawing/2014/main" id="{A86DF0F1-4340-4C01-93B3-8187E7AD5462}"/>
              </a:ext>
            </a:extLst>
          </p:cNvPr>
          <p:cNvSpPr/>
          <p:nvPr/>
        </p:nvSpPr>
        <p:spPr>
          <a:xfrm>
            <a:off x="2219963" y="2191992"/>
            <a:ext cx="5479433" cy="731803"/>
          </a:xfrm>
          <a:prstGeom prst="rect">
            <a:avLst/>
          </a:prstGeom>
          <a:solidFill>
            <a:srgbClr val="8DC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altLang="zh-CN" sz="2800" dirty="0">
                <a:solidFill>
                  <a:schemeClr val="tx1"/>
                </a:solidFill>
                <a:latin typeface="Segoe UI Light" panose="020B0502040204020203" pitchFamily="34" charset="0"/>
                <a:cs typeface="Segoe UI Light" panose="020B0502040204020203" pitchFamily="34" charset="0"/>
              </a:rPr>
              <a:t>50%</a:t>
            </a:r>
          </a:p>
        </p:txBody>
      </p:sp>
      <p:sp>
        <p:nvSpPr>
          <p:cNvPr id="4" name="矩形 3">
            <a:extLst>
              <a:ext uri="{FF2B5EF4-FFF2-40B4-BE49-F238E27FC236}">
                <a16:creationId xmlns:a16="http://schemas.microsoft.com/office/drawing/2014/main" id="{99774CE8-5F62-49FF-B2C7-AD52B2DCB28A}"/>
              </a:ext>
            </a:extLst>
          </p:cNvPr>
          <p:cNvSpPr/>
          <p:nvPr/>
        </p:nvSpPr>
        <p:spPr>
          <a:xfrm>
            <a:off x="7699396" y="2191992"/>
            <a:ext cx="3873249" cy="731803"/>
          </a:xfrm>
          <a:prstGeom prst="rect">
            <a:avLst/>
          </a:prstGeom>
          <a:solidFill>
            <a:srgbClr val="8DCDA4">
              <a:alpha val="50000"/>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altLang="zh-CN" sz="2800" dirty="0">
                <a:solidFill>
                  <a:schemeClr val="tx1"/>
                </a:solidFill>
                <a:latin typeface="Segoe UI Light" panose="020B0502040204020203" pitchFamily="34" charset="0"/>
                <a:cs typeface="Segoe UI Light" panose="020B0502040204020203" pitchFamily="34" charset="0"/>
              </a:rPr>
              <a:t>30%</a:t>
            </a:r>
          </a:p>
        </p:txBody>
      </p:sp>
      <p:grpSp>
        <p:nvGrpSpPr>
          <p:cNvPr id="14" name="组合 13">
            <a:extLst>
              <a:ext uri="{FF2B5EF4-FFF2-40B4-BE49-F238E27FC236}">
                <a16:creationId xmlns:a16="http://schemas.microsoft.com/office/drawing/2014/main" id="{CBF9F7A7-C4E9-4489-9879-CEE87887E233}"/>
              </a:ext>
            </a:extLst>
          </p:cNvPr>
          <p:cNvGrpSpPr/>
          <p:nvPr/>
        </p:nvGrpSpPr>
        <p:grpSpPr>
          <a:xfrm>
            <a:off x="619358" y="3627301"/>
            <a:ext cx="3464154" cy="2002572"/>
            <a:chOff x="619358" y="3627301"/>
            <a:chExt cx="3464154" cy="2002572"/>
          </a:xfrm>
        </p:grpSpPr>
        <p:sp>
          <p:nvSpPr>
            <p:cNvPr id="5" name="矩形 4">
              <a:extLst>
                <a:ext uri="{FF2B5EF4-FFF2-40B4-BE49-F238E27FC236}">
                  <a16:creationId xmlns:a16="http://schemas.microsoft.com/office/drawing/2014/main" id="{CAC0FC9E-72E4-4B9C-BEAE-F0712BF9954D}"/>
                </a:ext>
              </a:extLst>
            </p:cNvPr>
            <p:cNvSpPr/>
            <p:nvPr/>
          </p:nvSpPr>
          <p:spPr>
            <a:xfrm>
              <a:off x="619358" y="4213754"/>
              <a:ext cx="3464154" cy="583493"/>
            </a:xfrm>
            <a:prstGeom prst="rect">
              <a:avLst/>
            </a:prstGeom>
          </p:spPr>
          <p:txBody>
            <a:bodyPr wrap="square">
              <a:spAutoFit/>
            </a:bodyPr>
            <a:lstStyle/>
            <a:p>
              <a:pPr marL="171450" indent="-171450">
                <a:lnSpc>
                  <a:spcPct val="114000"/>
                </a:lnSpc>
                <a:buFont typeface="Wingdings" panose="05000000000000000000" pitchFamily="2" charset="2"/>
                <a:buChar char="ü"/>
              </a:pPr>
              <a:r>
                <a:rPr lang="en-US" altLang="zh-CN" sz="1400" dirty="0">
                  <a:solidFill>
                    <a:schemeClr val="bg1">
                      <a:lumMod val="50000"/>
                    </a:schemeClr>
                  </a:solidFill>
                  <a:latin typeface="Segoe UI Light" panose="020B0502040204020203" pitchFamily="34" charset="0"/>
                  <a:cs typeface="Segoe UI Light" panose="020B0502040204020203" pitchFamily="34" charset="0"/>
                </a:rPr>
                <a:t>The concepts national income and national product have roughly</a:t>
              </a:r>
            </a:p>
          </p:txBody>
        </p:sp>
        <p:sp>
          <p:nvSpPr>
            <p:cNvPr id="6" name="矩形 5">
              <a:extLst>
                <a:ext uri="{FF2B5EF4-FFF2-40B4-BE49-F238E27FC236}">
                  <a16:creationId xmlns:a16="http://schemas.microsoft.com/office/drawing/2014/main" id="{62C8CA9E-522A-47F9-89F3-C460697F7E54}"/>
                </a:ext>
              </a:extLst>
            </p:cNvPr>
            <p:cNvSpPr/>
            <p:nvPr/>
          </p:nvSpPr>
          <p:spPr>
            <a:xfrm>
              <a:off x="619358" y="3627301"/>
              <a:ext cx="1922321" cy="369332"/>
            </a:xfrm>
            <a:prstGeom prst="rect">
              <a:avLst/>
            </a:prstGeom>
          </p:spPr>
          <p:txBody>
            <a:bodyPr wrap="none">
              <a:spAutoFit/>
            </a:bodyPr>
            <a:lstStyle/>
            <a:p>
              <a:r>
                <a:rPr lang="en-US" altLang="zh-CN" dirty="0">
                  <a:solidFill>
                    <a:srgbClr val="8DCDA4"/>
                  </a:solidFill>
                  <a:latin typeface="Segoe UI Black" panose="020B0A02040204020203" pitchFamily="34" charset="0"/>
                  <a:ea typeface="Segoe UI Black" panose="020B0A02040204020203" pitchFamily="34" charset="0"/>
                  <a:cs typeface="Segoe UI Black" panose="020B0A02040204020203" pitchFamily="34" charset="0"/>
                </a:rPr>
                <a:t>ADD THE TITLE</a:t>
              </a:r>
            </a:p>
          </p:txBody>
        </p:sp>
        <p:sp>
          <p:nvSpPr>
            <p:cNvPr id="7" name="矩形 6">
              <a:extLst>
                <a:ext uri="{FF2B5EF4-FFF2-40B4-BE49-F238E27FC236}">
                  <a16:creationId xmlns:a16="http://schemas.microsoft.com/office/drawing/2014/main" id="{DF12C373-DAD1-4AD9-BF43-9F295EA74230}"/>
                </a:ext>
              </a:extLst>
            </p:cNvPr>
            <p:cNvSpPr/>
            <p:nvPr/>
          </p:nvSpPr>
          <p:spPr>
            <a:xfrm>
              <a:off x="619358" y="5046380"/>
              <a:ext cx="3464154" cy="583493"/>
            </a:xfrm>
            <a:prstGeom prst="rect">
              <a:avLst/>
            </a:prstGeom>
          </p:spPr>
          <p:txBody>
            <a:bodyPr wrap="square">
              <a:spAutoFit/>
            </a:bodyPr>
            <a:lstStyle/>
            <a:p>
              <a:pPr marL="171450" indent="-171450">
                <a:lnSpc>
                  <a:spcPct val="114000"/>
                </a:lnSpc>
                <a:buFont typeface="Wingdings" panose="05000000000000000000" pitchFamily="2" charset="2"/>
                <a:buChar char="ü"/>
              </a:pPr>
              <a:r>
                <a:rPr lang="en-US" altLang="zh-CN" sz="1400" dirty="0">
                  <a:solidFill>
                    <a:schemeClr val="bg1">
                      <a:lumMod val="50000"/>
                    </a:schemeClr>
                  </a:solidFill>
                  <a:latin typeface="Segoe UI Light" panose="020B0502040204020203" pitchFamily="34" charset="0"/>
                  <a:cs typeface="Segoe UI Light" panose="020B0502040204020203" pitchFamily="34" charset="0"/>
                </a:rPr>
                <a:t>The concepts national income and national product have roughly</a:t>
              </a:r>
            </a:p>
          </p:txBody>
        </p:sp>
      </p:grpSp>
      <p:grpSp>
        <p:nvGrpSpPr>
          <p:cNvPr id="15" name="组合 14">
            <a:extLst>
              <a:ext uri="{FF2B5EF4-FFF2-40B4-BE49-F238E27FC236}">
                <a16:creationId xmlns:a16="http://schemas.microsoft.com/office/drawing/2014/main" id="{453FD5C3-9DF3-4747-A569-CB9C309443DB}"/>
              </a:ext>
            </a:extLst>
          </p:cNvPr>
          <p:cNvGrpSpPr/>
          <p:nvPr/>
        </p:nvGrpSpPr>
        <p:grpSpPr>
          <a:xfrm>
            <a:off x="4363925" y="3627301"/>
            <a:ext cx="3464154" cy="2002572"/>
            <a:chOff x="4363925" y="3627301"/>
            <a:chExt cx="3464154" cy="2002572"/>
          </a:xfrm>
        </p:grpSpPr>
        <p:sp>
          <p:nvSpPr>
            <p:cNvPr id="8" name="矩形 7">
              <a:extLst>
                <a:ext uri="{FF2B5EF4-FFF2-40B4-BE49-F238E27FC236}">
                  <a16:creationId xmlns:a16="http://schemas.microsoft.com/office/drawing/2014/main" id="{64E882BF-4196-41D3-9A3A-6FB2EDEAA1D2}"/>
                </a:ext>
              </a:extLst>
            </p:cNvPr>
            <p:cNvSpPr/>
            <p:nvPr/>
          </p:nvSpPr>
          <p:spPr>
            <a:xfrm>
              <a:off x="4363925" y="4213754"/>
              <a:ext cx="3464154" cy="583493"/>
            </a:xfrm>
            <a:prstGeom prst="rect">
              <a:avLst/>
            </a:prstGeom>
          </p:spPr>
          <p:txBody>
            <a:bodyPr wrap="square">
              <a:spAutoFit/>
            </a:bodyPr>
            <a:lstStyle/>
            <a:p>
              <a:pPr marL="171450" indent="-171450">
                <a:lnSpc>
                  <a:spcPct val="114000"/>
                </a:lnSpc>
                <a:buFont typeface="Wingdings" panose="05000000000000000000" pitchFamily="2" charset="2"/>
                <a:buChar char="ü"/>
              </a:pPr>
              <a:r>
                <a:rPr lang="en-US" altLang="zh-CN" sz="1400" dirty="0">
                  <a:solidFill>
                    <a:schemeClr val="bg1">
                      <a:lumMod val="50000"/>
                    </a:schemeClr>
                  </a:solidFill>
                  <a:latin typeface="Segoe UI Light" panose="020B0502040204020203" pitchFamily="34" charset="0"/>
                  <a:cs typeface="Segoe UI Light" panose="020B0502040204020203" pitchFamily="34" charset="0"/>
                </a:rPr>
                <a:t>The concepts national income and national product have roughly</a:t>
              </a:r>
            </a:p>
          </p:txBody>
        </p:sp>
        <p:sp>
          <p:nvSpPr>
            <p:cNvPr id="9" name="矩形 8">
              <a:extLst>
                <a:ext uri="{FF2B5EF4-FFF2-40B4-BE49-F238E27FC236}">
                  <a16:creationId xmlns:a16="http://schemas.microsoft.com/office/drawing/2014/main" id="{5FA51A9A-E5AF-4693-8D9F-09A91ACBE1AA}"/>
                </a:ext>
              </a:extLst>
            </p:cNvPr>
            <p:cNvSpPr/>
            <p:nvPr/>
          </p:nvSpPr>
          <p:spPr>
            <a:xfrm>
              <a:off x="4363925" y="3627301"/>
              <a:ext cx="1922321" cy="369332"/>
            </a:xfrm>
            <a:prstGeom prst="rect">
              <a:avLst/>
            </a:prstGeom>
          </p:spPr>
          <p:txBody>
            <a:bodyPr wrap="none">
              <a:spAutoFit/>
            </a:bodyPr>
            <a:lstStyle/>
            <a:p>
              <a:r>
                <a:rPr lang="en-US" altLang="zh-CN" dirty="0">
                  <a:solidFill>
                    <a:srgbClr val="8DCDA4"/>
                  </a:solidFill>
                  <a:latin typeface="Segoe UI Black" panose="020B0A02040204020203" pitchFamily="34" charset="0"/>
                  <a:ea typeface="Segoe UI Black" panose="020B0A02040204020203" pitchFamily="34" charset="0"/>
                  <a:cs typeface="Segoe UI Black" panose="020B0A02040204020203" pitchFamily="34" charset="0"/>
                </a:rPr>
                <a:t>ADD THE TITLE</a:t>
              </a:r>
            </a:p>
          </p:txBody>
        </p:sp>
        <p:sp>
          <p:nvSpPr>
            <p:cNvPr id="10" name="矩形 9">
              <a:extLst>
                <a:ext uri="{FF2B5EF4-FFF2-40B4-BE49-F238E27FC236}">
                  <a16:creationId xmlns:a16="http://schemas.microsoft.com/office/drawing/2014/main" id="{AB701113-10CF-48B8-9EA1-AF8A8B32D19F}"/>
                </a:ext>
              </a:extLst>
            </p:cNvPr>
            <p:cNvSpPr/>
            <p:nvPr/>
          </p:nvSpPr>
          <p:spPr>
            <a:xfrm>
              <a:off x="4363925" y="5046380"/>
              <a:ext cx="3464154" cy="583493"/>
            </a:xfrm>
            <a:prstGeom prst="rect">
              <a:avLst/>
            </a:prstGeom>
          </p:spPr>
          <p:txBody>
            <a:bodyPr wrap="square">
              <a:spAutoFit/>
            </a:bodyPr>
            <a:lstStyle/>
            <a:p>
              <a:pPr marL="171450" indent="-171450">
                <a:lnSpc>
                  <a:spcPct val="114000"/>
                </a:lnSpc>
                <a:buFont typeface="Wingdings" panose="05000000000000000000" pitchFamily="2" charset="2"/>
                <a:buChar char="ü"/>
              </a:pPr>
              <a:r>
                <a:rPr lang="en-US" altLang="zh-CN" sz="1400" dirty="0">
                  <a:solidFill>
                    <a:schemeClr val="bg1">
                      <a:lumMod val="50000"/>
                    </a:schemeClr>
                  </a:solidFill>
                  <a:latin typeface="Segoe UI Light" panose="020B0502040204020203" pitchFamily="34" charset="0"/>
                  <a:cs typeface="Segoe UI Light" panose="020B0502040204020203" pitchFamily="34" charset="0"/>
                </a:rPr>
                <a:t>The concepts national income and national product have roughly</a:t>
              </a:r>
            </a:p>
          </p:txBody>
        </p:sp>
      </p:grpSp>
      <p:grpSp>
        <p:nvGrpSpPr>
          <p:cNvPr id="16" name="组合 15">
            <a:extLst>
              <a:ext uri="{FF2B5EF4-FFF2-40B4-BE49-F238E27FC236}">
                <a16:creationId xmlns:a16="http://schemas.microsoft.com/office/drawing/2014/main" id="{DDD6A4EF-C21B-40BD-AE2A-EAD53B20AB00}"/>
              </a:ext>
            </a:extLst>
          </p:cNvPr>
          <p:cNvGrpSpPr/>
          <p:nvPr/>
        </p:nvGrpSpPr>
        <p:grpSpPr>
          <a:xfrm>
            <a:off x="8108491" y="3627301"/>
            <a:ext cx="3464154" cy="2002572"/>
            <a:chOff x="8108491" y="3627301"/>
            <a:chExt cx="3464154" cy="2002572"/>
          </a:xfrm>
        </p:grpSpPr>
        <p:sp>
          <p:nvSpPr>
            <p:cNvPr id="11" name="矩形 10">
              <a:extLst>
                <a:ext uri="{FF2B5EF4-FFF2-40B4-BE49-F238E27FC236}">
                  <a16:creationId xmlns:a16="http://schemas.microsoft.com/office/drawing/2014/main" id="{BFF78EBC-81D2-4C39-945A-EDB1B493E9FE}"/>
                </a:ext>
              </a:extLst>
            </p:cNvPr>
            <p:cNvSpPr/>
            <p:nvPr/>
          </p:nvSpPr>
          <p:spPr>
            <a:xfrm>
              <a:off x="8108491" y="4213754"/>
              <a:ext cx="3464154" cy="583493"/>
            </a:xfrm>
            <a:prstGeom prst="rect">
              <a:avLst/>
            </a:prstGeom>
          </p:spPr>
          <p:txBody>
            <a:bodyPr wrap="square">
              <a:spAutoFit/>
            </a:bodyPr>
            <a:lstStyle/>
            <a:p>
              <a:pPr marL="171450" indent="-171450">
                <a:lnSpc>
                  <a:spcPct val="114000"/>
                </a:lnSpc>
                <a:buFont typeface="Wingdings" panose="05000000000000000000" pitchFamily="2" charset="2"/>
                <a:buChar char="ü"/>
              </a:pPr>
              <a:r>
                <a:rPr lang="en-US" altLang="zh-CN" sz="1400" dirty="0">
                  <a:solidFill>
                    <a:schemeClr val="bg1">
                      <a:lumMod val="50000"/>
                    </a:schemeClr>
                  </a:solidFill>
                  <a:latin typeface="Segoe UI Light" panose="020B0502040204020203" pitchFamily="34" charset="0"/>
                  <a:cs typeface="Segoe UI Light" panose="020B0502040204020203" pitchFamily="34" charset="0"/>
                </a:rPr>
                <a:t>The concepts national income and national product have roughly</a:t>
              </a:r>
            </a:p>
          </p:txBody>
        </p:sp>
        <p:sp>
          <p:nvSpPr>
            <p:cNvPr id="12" name="矩形 11">
              <a:extLst>
                <a:ext uri="{FF2B5EF4-FFF2-40B4-BE49-F238E27FC236}">
                  <a16:creationId xmlns:a16="http://schemas.microsoft.com/office/drawing/2014/main" id="{062A7D6B-4030-486E-937F-6448BA7F73FC}"/>
                </a:ext>
              </a:extLst>
            </p:cNvPr>
            <p:cNvSpPr/>
            <p:nvPr/>
          </p:nvSpPr>
          <p:spPr>
            <a:xfrm>
              <a:off x="8108491" y="3627301"/>
              <a:ext cx="1922321" cy="369332"/>
            </a:xfrm>
            <a:prstGeom prst="rect">
              <a:avLst/>
            </a:prstGeom>
          </p:spPr>
          <p:txBody>
            <a:bodyPr wrap="none">
              <a:spAutoFit/>
            </a:bodyPr>
            <a:lstStyle/>
            <a:p>
              <a:r>
                <a:rPr lang="en-US" altLang="zh-CN" dirty="0">
                  <a:solidFill>
                    <a:srgbClr val="8DCDA4"/>
                  </a:solidFill>
                  <a:latin typeface="Segoe UI Black" panose="020B0A02040204020203" pitchFamily="34" charset="0"/>
                  <a:ea typeface="Segoe UI Black" panose="020B0A02040204020203" pitchFamily="34" charset="0"/>
                  <a:cs typeface="Segoe UI Black" panose="020B0A02040204020203" pitchFamily="34" charset="0"/>
                </a:rPr>
                <a:t>ADD THE TITLE</a:t>
              </a:r>
            </a:p>
          </p:txBody>
        </p:sp>
        <p:sp>
          <p:nvSpPr>
            <p:cNvPr id="13" name="矩形 12">
              <a:extLst>
                <a:ext uri="{FF2B5EF4-FFF2-40B4-BE49-F238E27FC236}">
                  <a16:creationId xmlns:a16="http://schemas.microsoft.com/office/drawing/2014/main" id="{959BA6D8-C194-4DF3-8169-D4225055BEF6}"/>
                </a:ext>
              </a:extLst>
            </p:cNvPr>
            <p:cNvSpPr/>
            <p:nvPr/>
          </p:nvSpPr>
          <p:spPr>
            <a:xfrm>
              <a:off x="8108491" y="5046380"/>
              <a:ext cx="3464154" cy="583493"/>
            </a:xfrm>
            <a:prstGeom prst="rect">
              <a:avLst/>
            </a:prstGeom>
          </p:spPr>
          <p:txBody>
            <a:bodyPr wrap="square">
              <a:spAutoFit/>
            </a:bodyPr>
            <a:lstStyle/>
            <a:p>
              <a:pPr marL="171450" indent="-171450">
                <a:lnSpc>
                  <a:spcPct val="114000"/>
                </a:lnSpc>
                <a:buFont typeface="Wingdings" panose="05000000000000000000" pitchFamily="2" charset="2"/>
                <a:buChar char="ü"/>
              </a:pPr>
              <a:r>
                <a:rPr lang="en-US" altLang="zh-CN" sz="1400" dirty="0">
                  <a:solidFill>
                    <a:schemeClr val="bg1">
                      <a:lumMod val="50000"/>
                    </a:schemeClr>
                  </a:solidFill>
                  <a:latin typeface="Segoe UI Light" panose="020B0502040204020203" pitchFamily="34" charset="0"/>
                  <a:cs typeface="Segoe UI Light" panose="020B0502040204020203" pitchFamily="34" charset="0"/>
                </a:rPr>
                <a:t>The concepts national income and national product have roughly</a:t>
              </a:r>
            </a:p>
          </p:txBody>
        </p:sp>
      </p:grpSp>
    </p:spTree>
    <p:extLst>
      <p:ext uri="{BB962C8B-B14F-4D97-AF65-F5344CB8AC3E}">
        <p14:creationId xmlns:p14="http://schemas.microsoft.com/office/powerpoint/2010/main" val="4258699306"/>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par>
                                <p:cTn id="13" presetID="22" presetClass="entr" presetSubtype="2"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right)">
                                      <p:cBhvr>
                                        <p:cTn id="15" dur="500"/>
                                        <p:tgtEl>
                                          <p:spTgt spid="2"/>
                                        </p:tgtEl>
                                      </p:cBhvr>
                                    </p:animEffect>
                                  </p:childTnLst>
                                </p:cTn>
                              </p:par>
                            </p:childTnLst>
                          </p:cTn>
                        </p:par>
                        <p:par>
                          <p:cTn id="16" fill="hold">
                            <p:stCondLst>
                              <p:cond delay="500"/>
                            </p:stCondLst>
                            <p:childTnLst>
                              <p:par>
                                <p:cTn id="17" presetID="53" presetClass="entr" presetSubtype="16"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500" fill="hold"/>
                                        <p:tgtEl>
                                          <p:spTgt spid="14"/>
                                        </p:tgtEl>
                                        <p:attrNameLst>
                                          <p:attrName>ppt_w</p:attrName>
                                        </p:attrNameLst>
                                      </p:cBhvr>
                                      <p:tavLst>
                                        <p:tav tm="0">
                                          <p:val>
                                            <p:fltVal val="0"/>
                                          </p:val>
                                        </p:tav>
                                        <p:tav tm="100000">
                                          <p:val>
                                            <p:strVal val="#ppt_w"/>
                                          </p:val>
                                        </p:tav>
                                      </p:tavLst>
                                    </p:anim>
                                    <p:anim calcmode="lin" valueType="num">
                                      <p:cBhvr>
                                        <p:cTn id="20" dur="500" fill="hold"/>
                                        <p:tgtEl>
                                          <p:spTgt spid="14"/>
                                        </p:tgtEl>
                                        <p:attrNameLst>
                                          <p:attrName>ppt_h</p:attrName>
                                        </p:attrNameLst>
                                      </p:cBhvr>
                                      <p:tavLst>
                                        <p:tav tm="0">
                                          <p:val>
                                            <p:fltVal val="0"/>
                                          </p:val>
                                        </p:tav>
                                        <p:tav tm="100000">
                                          <p:val>
                                            <p:strVal val="#ppt_h"/>
                                          </p:val>
                                        </p:tav>
                                      </p:tavLst>
                                    </p:anim>
                                    <p:animEffect transition="in" filter="fade">
                                      <p:cBhvr>
                                        <p:cTn id="21" dur="500"/>
                                        <p:tgtEl>
                                          <p:spTgt spid="14"/>
                                        </p:tgtEl>
                                      </p:cBhvr>
                                    </p:animEffect>
                                  </p:childTnLst>
                                </p:cTn>
                              </p:par>
                            </p:childTnLst>
                          </p:cTn>
                        </p:par>
                        <p:par>
                          <p:cTn id="22" fill="hold">
                            <p:stCondLst>
                              <p:cond delay="1000"/>
                            </p:stCondLst>
                            <p:childTnLst>
                              <p:par>
                                <p:cTn id="23" presetID="53" presetClass="entr" presetSubtype="16"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ppt_w</p:attrName>
                                        </p:attrNameLst>
                                      </p:cBhvr>
                                      <p:tavLst>
                                        <p:tav tm="0">
                                          <p:val>
                                            <p:fltVal val="0"/>
                                          </p:val>
                                        </p:tav>
                                        <p:tav tm="100000">
                                          <p:val>
                                            <p:strVal val="#ppt_w"/>
                                          </p:val>
                                        </p:tav>
                                      </p:tavLst>
                                    </p:anim>
                                    <p:anim calcmode="lin" valueType="num">
                                      <p:cBhvr>
                                        <p:cTn id="26" dur="500" fill="hold"/>
                                        <p:tgtEl>
                                          <p:spTgt spid="15"/>
                                        </p:tgtEl>
                                        <p:attrNameLst>
                                          <p:attrName>ppt_h</p:attrName>
                                        </p:attrNameLst>
                                      </p:cBhvr>
                                      <p:tavLst>
                                        <p:tav tm="0">
                                          <p:val>
                                            <p:fltVal val="0"/>
                                          </p:val>
                                        </p:tav>
                                        <p:tav tm="100000">
                                          <p:val>
                                            <p:strVal val="#ppt_h"/>
                                          </p:val>
                                        </p:tav>
                                      </p:tavLst>
                                    </p:anim>
                                    <p:animEffect transition="in" filter="fade">
                                      <p:cBhvr>
                                        <p:cTn id="27" dur="500"/>
                                        <p:tgtEl>
                                          <p:spTgt spid="15"/>
                                        </p:tgtEl>
                                      </p:cBhvr>
                                    </p:animEffect>
                                  </p:childTnLst>
                                </p:cTn>
                              </p:par>
                            </p:childTnLst>
                          </p:cTn>
                        </p:par>
                        <p:par>
                          <p:cTn id="28" fill="hold">
                            <p:stCondLst>
                              <p:cond delay="1500"/>
                            </p:stCondLst>
                            <p:childTnLst>
                              <p:par>
                                <p:cTn id="29" presetID="53" presetClass="entr" presetSubtype="16"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500" fill="hold"/>
                                        <p:tgtEl>
                                          <p:spTgt spid="16"/>
                                        </p:tgtEl>
                                        <p:attrNameLst>
                                          <p:attrName>ppt_w</p:attrName>
                                        </p:attrNameLst>
                                      </p:cBhvr>
                                      <p:tavLst>
                                        <p:tav tm="0">
                                          <p:val>
                                            <p:fltVal val="0"/>
                                          </p:val>
                                        </p:tav>
                                        <p:tav tm="100000">
                                          <p:val>
                                            <p:strVal val="#ppt_w"/>
                                          </p:val>
                                        </p:tav>
                                      </p:tavLst>
                                    </p:anim>
                                    <p:anim calcmode="lin" valueType="num">
                                      <p:cBhvr>
                                        <p:cTn id="32" dur="500" fill="hold"/>
                                        <p:tgtEl>
                                          <p:spTgt spid="16"/>
                                        </p:tgtEl>
                                        <p:attrNameLst>
                                          <p:attrName>ppt_h</p:attrName>
                                        </p:attrNameLst>
                                      </p:cBhvr>
                                      <p:tavLst>
                                        <p:tav tm="0">
                                          <p:val>
                                            <p:fltVal val="0"/>
                                          </p:val>
                                        </p:tav>
                                        <p:tav tm="100000">
                                          <p:val>
                                            <p:strVal val="#ppt_h"/>
                                          </p:val>
                                        </p:tav>
                                      </p:tavLst>
                                    </p:anim>
                                    <p:animEffect transition="in" filter="fade">
                                      <p:cBhvr>
                                        <p:cTn id="3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FE4A7169-5A0B-4C43-BA5F-1CE504640AFB}"/>
              </a:ext>
            </a:extLst>
          </p:cNvPr>
          <p:cNvGrpSpPr/>
          <p:nvPr/>
        </p:nvGrpSpPr>
        <p:grpSpPr bwMode="auto">
          <a:xfrm>
            <a:off x="503236" y="1961716"/>
            <a:ext cx="8049011" cy="3953187"/>
            <a:chOff x="1403350" y="2276475"/>
            <a:chExt cx="7416800" cy="3897371"/>
          </a:xfrm>
          <a:solidFill>
            <a:srgbClr val="8DCDA4"/>
          </a:solidFill>
        </p:grpSpPr>
        <p:sp>
          <p:nvSpPr>
            <p:cNvPr id="3" name="Freeform 243">
              <a:extLst>
                <a:ext uri="{FF2B5EF4-FFF2-40B4-BE49-F238E27FC236}">
                  <a16:creationId xmlns:a16="http://schemas.microsoft.com/office/drawing/2014/main" id="{B105938E-EC99-429E-AA9F-8CFD4BAFB7CB}"/>
                </a:ext>
              </a:extLst>
            </p:cNvPr>
            <p:cNvSpPr>
              <a:spLocks/>
            </p:cNvSpPr>
            <p:nvPr/>
          </p:nvSpPr>
          <p:spPr bwMode="auto">
            <a:xfrm>
              <a:off x="6232572" y="3027808"/>
              <a:ext cx="1199234" cy="947794"/>
            </a:xfrm>
            <a:custGeom>
              <a:avLst/>
              <a:gdLst>
                <a:gd name="T0" fmla="*/ 2147483647 w 820"/>
                <a:gd name="T1" fmla="*/ 2147483647 h 600"/>
                <a:gd name="T2" fmla="*/ 2147483647 w 820"/>
                <a:gd name="T3" fmla="*/ 2147483647 h 600"/>
                <a:gd name="T4" fmla="*/ 2147483647 w 820"/>
                <a:gd name="T5" fmla="*/ 2147483647 h 600"/>
                <a:gd name="T6" fmla="*/ 2147483647 w 820"/>
                <a:gd name="T7" fmla="*/ 2147483647 h 600"/>
                <a:gd name="T8" fmla="*/ 2147483647 w 820"/>
                <a:gd name="T9" fmla="*/ 2147483647 h 600"/>
                <a:gd name="T10" fmla="*/ 2147483647 w 820"/>
                <a:gd name="T11" fmla="*/ 2147483647 h 600"/>
                <a:gd name="T12" fmla="*/ 2147483647 w 820"/>
                <a:gd name="T13" fmla="*/ 2147483647 h 600"/>
                <a:gd name="T14" fmla="*/ 2147483647 w 820"/>
                <a:gd name="T15" fmla="*/ 2147483647 h 600"/>
                <a:gd name="T16" fmla="*/ 2147483647 w 820"/>
                <a:gd name="T17" fmla="*/ 2147483647 h 600"/>
                <a:gd name="T18" fmla="*/ 2147483647 w 820"/>
                <a:gd name="T19" fmla="*/ 2147483647 h 600"/>
                <a:gd name="T20" fmla="*/ 2147483647 w 820"/>
                <a:gd name="T21" fmla="*/ 2147483647 h 600"/>
                <a:gd name="T22" fmla="*/ 2147483647 w 820"/>
                <a:gd name="T23" fmla="*/ 2147483647 h 600"/>
                <a:gd name="T24" fmla="*/ 2147483647 w 820"/>
                <a:gd name="T25" fmla="*/ 2147483647 h 600"/>
                <a:gd name="T26" fmla="*/ 2147483647 w 820"/>
                <a:gd name="T27" fmla="*/ 2147483647 h 600"/>
                <a:gd name="T28" fmla="*/ 2147483647 w 820"/>
                <a:gd name="T29" fmla="*/ 2147483647 h 600"/>
                <a:gd name="T30" fmla="*/ 2147483647 w 820"/>
                <a:gd name="T31" fmla="*/ 2147483647 h 600"/>
                <a:gd name="T32" fmla="*/ 2147483647 w 820"/>
                <a:gd name="T33" fmla="*/ 2147483647 h 600"/>
                <a:gd name="T34" fmla="*/ 2147483647 w 820"/>
                <a:gd name="T35" fmla="*/ 2147483647 h 600"/>
                <a:gd name="T36" fmla="*/ 2147483647 w 820"/>
                <a:gd name="T37" fmla="*/ 2147483647 h 600"/>
                <a:gd name="T38" fmla="*/ 2147483647 w 820"/>
                <a:gd name="T39" fmla="*/ 2147483647 h 600"/>
                <a:gd name="T40" fmla="*/ 2147483647 w 820"/>
                <a:gd name="T41" fmla="*/ 2147483647 h 600"/>
                <a:gd name="T42" fmla="*/ 2147483647 w 820"/>
                <a:gd name="T43" fmla="*/ 2147483647 h 600"/>
                <a:gd name="T44" fmla="*/ 2147483647 w 820"/>
                <a:gd name="T45" fmla="*/ 2147483647 h 600"/>
                <a:gd name="T46" fmla="*/ 2147483647 w 820"/>
                <a:gd name="T47" fmla="*/ 2147483647 h 600"/>
                <a:gd name="T48" fmla="*/ 2147483647 w 820"/>
                <a:gd name="T49" fmla="*/ 2147483647 h 600"/>
                <a:gd name="T50" fmla="*/ 2147483647 w 820"/>
                <a:gd name="T51" fmla="*/ 2147483647 h 600"/>
                <a:gd name="T52" fmla="*/ 2147483647 w 820"/>
                <a:gd name="T53" fmla="*/ 2147483647 h 600"/>
                <a:gd name="T54" fmla="*/ 2147483647 w 820"/>
                <a:gd name="T55" fmla="*/ 2147483647 h 600"/>
                <a:gd name="T56" fmla="*/ 2147483647 w 820"/>
                <a:gd name="T57" fmla="*/ 2147483647 h 600"/>
                <a:gd name="T58" fmla="*/ 2147483647 w 820"/>
                <a:gd name="T59" fmla="*/ 2147483647 h 600"/>
                <a:gd name="T60" fmla="*/ 2147483647 w 820"/>
                <a:gd name="T61" fmla="*/ 2147483647 h 600"/>
                <a:gd name="T62" fmla="*/ 2147483647 w 820"/>
                <a:gd name="T63" fmla="*/ 2147483647 h 600"/>
                <a:gd name="T64" fmla="*/ 2147483647 w 820"/>
                <a:gd name="T65" fmla="*/ 2147483647 h 600"/>
                <a:gd name="T66" fmla="*/ 2147483647 w 820"/>
                <a:gd name="T67" fmla="*/ 2147483647 h 600"/>
                <a:gd name="T68" fmla="*/ 2147483647 w 820"/>
                <a:gd name="T69" fmla="*/ 2147483647 h 600"/>
                <a:gd name="T70" fmla="*/ 2147483647 w 820"/>
                <a:gd name="T71" fmla="*/ 2147483647 h 600"/>
                <a:gd name="T72" fmla="*/ 2147483647 w 820"/>
                <a:gd name="T73" fmla="*/ 2147483647 h 600"/>
                <a:gd name="T74" fmla="*/ 2147483647 w 820"/>
                <a:gd name="T75" fmla="*/ 2147483647 h 600"/>
                <a:gd name="T76" fmla="*/ 2147483647 w 820"/>
                <a:gd name="T77" fmla="*/ 2147483647 h 600"/>
                <a:gd name="T78" fmla="*/ 2147483647 w 820"/>
                <a:gd name="T79" fmla="*/ 2147483647 h 600"/>
                <a:gd name="T80" fmla="*/ 2147483647 w 820"/>
                <a:gd name="T81" fmla="*/ 2147483647 h 600"/>
                <a:gd name="T82" fmla="*/ 2147483647 w 820"/>
                <a:gd name="T83" fmla="*/ 2147483647 h 600"/>
                <a:gd name="T84" fmla="*/ 2147483647 w 820"/>
                <a:gd name="T85" fmla="*/ 2147483647 h 600"/>
                <a:gd name="T86" fmla="*/ 2147483647 w 820"/>
                <a:gd name="T87" fmla="*/ 2147483647 h 600"/>
                <a:gd name="T88" fmla="*/ 0 w 820"/>
                <a:gd name="T89" fmla="*/ 2147483647 h 600"/>
                <a:gd name="T90" fmla="*/ 2147483647 w 820"/>
                <a:gd name="T91" fmla="*/ 2147483647 h 600"/>
                <a:gd name="T92" fmla="*/ 2147483647 w 820"/>
                <a:gd name="T93" fmla="*/ 2147483647 h 600"/>
                <a:gd name="T94" fmla="*/ 2147483647 w 820"/>
                <a:gd name="T95" fmla="*/ 2147483647 h 600"/>
                <a:gd name="T96" fmla="*/ 2147483647 w 820"/>
                <a:gd name="T97" fmla="*/ 2147483647 h 600"/>
                <a:gd name="T98" fmla="*/ 2147483647 w 820"/>
                <a:gd name="T99" fmla="*/ 2147483647 h 600"/>
                <a:gd name="T100" fmla="*/ 2147483647 w 820"/>
                <a:gd name="T101" fmla="*/ 2147483647 h 600"/>
                <a:gd name="T102" fmla="*/ 2147483647 w 820"/>
                <a:gd name="T103" fmla="*/ 2147483647 h 600"/>
                <a:gd name="T104" fmla="*/ 2147483647 w 820"/>
                <a:gd name="T105" fmla="*/ 2147483647 h 600"/>
                <a:gd name="T106" fmla="*/ 2147483647 w 820"/>
                <a:gd name="T107" fmla="*/ 2147483647 h 600"/>
                <a:gd name="T108" fmla="*/ 2147483647 w 820"/>
                <a:gd name="T109" fmla="*/ 2147483647 h 600"/>
                <a:gd name="T110" fmla="*/ 2147483647 w 820"/>
                <a:gd name="T111" fmla="*/ 2147483647 h 600"/>
                <a:gd name="T112" fmla="*/ 2147483647 w 820"/>
                <a:gd name="T113" fmla="*/ 2147483647 h 600"/>
                <a:gd name="T114" fmla="*/ 2147483647 w 820"/>
                <a:gd name="T115" fmla="*/ 2147483647 h 600"/>
                <a:gd name="T116" fmla="*/ 2147483647 w 820"/>
                <a:gd name="T117" fmla="*/ 2147483647 h 600"/>
                <a:gd name="T118" fmla="*/ 2147483647 w 820"/>
                <a:gd name="T119" fmla="*/ 2147483647 h 60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20"/>
                <a:gd name="T181" fmla="*/ 0 h 600"/>
                <a:gd name="T182" fmla="*/ 820 w 820"/>
                <a:gd name="T183" fmla="*/ 600 h 60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20" h="600">
                  <a:moveTo>
                    <a:pt x="414" y="452"/>
                  </a:moveTo>
                  <a:lnTo>
                    <a:pt x="420" y="452"/>
                  </a:lnTo>
                  <a:lnTo>
                    <a:pt x="424" y="454"/>
                  </a:lnTo>
                  <a:lnTo>
                    <a:pt x="426" y="456"/>
                  </a:lnTo>
                  <a:lnTo>
                    <a:pt x="430" y="462"/>
                  </a:lnTo>
                  <a:lnTo>
                    <a:pt x="430" y="464"/>
                  </a:lnTo>
                  <a:lnTo>
                    <a:pt x="434" y="466"/>
                  </a:lnTo>
                  <a:lnTo>
                    <a:pt x="438" y="466"/>
                  </a:lnTo>
                  <a:lnTo>
                    <a:pt x="440" y="470"/>
                  </a:lnTo>
                  <a:lnTo>
                    <a:pt x="442" y="480"/>
                  </a:lnTo>
                  <a:lnTo>
                    <a:pt x="446" y="496"/>
                  </a:lnTo>
                  <a:lnTo>
                    <a:pt x="444" y="500"/>
                  </a:lnTo>
                  <a:lnTo>
                    <a:pt x="446" y="502"/>
                  </a:lnTo>
                  <a:lnTo>
                    <a:pt x="440" y="504"/>
                  </a:lnTo>
                  <a:lnTo>
                    <a:pt x="436" y="510"/>
                  </a:lnTo>
                  <a:lnTo>
                    <a:pt x="434" y="516"/>
                  </a:lnTo>
                  <a:lnTo>
                    <a:pt x="434" y="520"/>
                  </a:lnTo>
                  <a:lnTo>
                    <a:pt x="436" y="528"/>
                  </a:lnTo>
                  <a:lnTo>
                    <a:pt x="438" y="532"/>
                  </a:lnTo>
                  <a:lnTo>
                    <a:pt x="442" y="534"/>
                  </a:lnTo>
                  <a:lnTo>
                    <a:pt x="448" y="534"/>
                  </a:lnTo>
                  <a:lnTo>
                    <a:pt x="452" y="534"/>
                  </a:lnTo>
                  <a:lnTo>
                    <a:pt x="454" y="536"/>
                  </a:lnTo>
                  <a:lnTo>
                    <a:pt x="456" y="542"/>
                  </a:lnTo>
                  <a:lnTo>
                    <a:pt x="458" y="546"/>
                  </a:lnTo>
                  <a:lnTo>
                    <a:pt x="462" y="548"/>
                  </a:lnTo>
                  <a:lnTo>
                    <a:pt x="466" y="550"/>
                  </a:lnTo>
                  <a:lnTo>
                    <a:pt x="468" y="554"/>
                  </a:lnTo>
                  <a:lnTo>
                    <a:pt x="468" y="558"/>
                  </a:lnTo>
                  <a:lnTo>
                    <a:pt x="466" y="568"/>
                  </a:lnTo>
                  <a:lnTo>
                    <a:pt x="472" y="570"/>
                  </a:lnTo>
                  <a:lnTo>
                    <a:pt x="478" y="574"/>
                  </a:lnTo>
                  <a:lnTo>
                    <a:pt x="484" y="578"/>
                  </a:lnTo>
                  <a:lnTo>
                    <a:pt x="490" y="580"/>
                  </a:lnTo>
                  <a:lnTo>
                    <a:pt x="492" y="582"/>
                  </a:lnTo>
                  <a:lnTo>
                    <a:pt x="496" y="578"/>
                  </a:lnTo>
                  <a:lnTo>
                    <a:pt x="500" y="582"/>
                  </a:lnTo>
                  <a:lnTo>
                    <a:pt x="502" y="582"/>
                  </a:lnTo>
                  <a:lnTo>
                    <a:pt x="506" y="580"/>
                  </a:lnTo>
                  <a:lnTo>
                    <a:pt x="502" y="574"/>
                  </a:lnTo>
                  <a:lnTo>
                    <a:pt x="500" y="568"/>
                  </a:lnTo>
                  <a:lnTo>
                    <a:pt x="500" y="566"/>
                  </a:lnTo>
                  <a:lnTo>
                    <a:pt x="502" y="562"/>
                  </a:lnTo>
                  <a:lnTo>
                    <a:pt x="506" y="560"/>
                  </a:lnTo>
                  <a:lnTo>
                    <a:pt x="518" y="560"/>
                  </a:lnTo>
                  <a:lnTo>
                    <a:pt x="524" y="560"/>
                  </a:lnTo>
                  <a:lnTo>
                    <a:pt x="534" y="558"/>
                  </a:lnTo>
                  <a:lnTo>
                    <a:pt x="542" y="552"/>
                  </a:lnTo>
                  <a:lnTo>
                    <a:pt x="550" y="548"/>
                  </a:lnTo>
                  <a:lnTo>
                    <a:pt x="558" y="546"/>
                  </a:lnTo>
                  <a:lnTo>
                    <a:pt x="564" y="548"/>
                  </a:lnTo>
                  <a:lnTo>
                    <a:pt x="568" y="550"/>
                  </a:lnTo>
                  <a:lnTo>
                    <a:pt x="574" y="552"/>
                  </a:lnTo>
                  <a:lnTo>
                    <a:pt x="578" y="552"/>
                  </a:lnTo>
                  <a:lnTo>
                    <a:pt x="580" y="558"/>
                  </a:lnTo>
                  <a:lnTo>
                    <a:pt x="582" y="562"/>
                  </a:lnTo>
                  <a:lnTo>
                    <a:pt x="590" y="570"/>
                  </a:lnTo>
                  <a:lnTo>
                    <a:pt x="598" y="574"/>
                  </a:lnTo>
                  <a:lnTo>
                    <a:pt x="606" y="576"/>
                  </a:lnTo>
                  <a:lnTo>
                    <a:pt x="620" y="576"/>
                  </a:lnTo>
                  <a:lnTo>
                    <a:pt x="626" y="576"/>
                  </a:lnTo>
                  <a:lnTo>
                    <a:pt x="630" y="578"/>
                  </a:lnTo>
                  <a:lnTo>
                    <a:pt x="638" y="582"/>
                  </a:lnTo>
                  <a:lnTo>
                    <a:pt x="638" y="588"/>
                  </a:lnTo>
                  <a:lnTo>
                    <a:pt x="638" y="594"/>
                  </a:lnTo>
                  <a:lnTo>
                    <a:pt x="640" y="598"/>
                  </a:lnTo>
                  <a:lnTo>
                    <a:pt x="646" y="600"/>
                  </a:lnTo>
                  <a:lnTo>
                    <a:pt x="650" y="596"/>
                  </a:lnTo>
                  <a:lnTo>
                    <a:pt x="648" y="594"/>
                  </a:lnTo>
                  <a:lnTo>
                    <a:pt x="648" y="590"/>
                  </a:lnTo>
                  <a:lnTo>
                    <a:pt x="646" y="584"/>
                  </a:lnTo>
                  <a:lnTo>
                    <a:pt x="662" y="580"/>
                  </a:lnTo>
                  <a:lnTo>
                    <a:pt x="674" y="572"/>
                  </a:lnTo>
                  <a:lnTo>
                    <a:pt x="696" y="558"/>
                  </a:lnTo>
                  <a:lnTo>
                    <a:pt x="696" y="568"/>
                  </a:lnTo>
                  <a:lnTo>
                    <a:pt x="708" y="568"/>
                  </a:lnTo>
                  <a:lnTo>
                    <a:pt x="712" y="562"/>
                  </a:lnTo>
                  <a:lnTo>
                    <a:pt x="714" y="560"/>
                  </a:lnTo>
                  <a:lnTo>
                    <a:pt x="724" y="556"/>
                  </a:lnTo>
                  <a:lnTo>
                    <a:pt x="734" y="554"/>
                  </a:lnTo>
                  <a:lnTo>
                    <a:pt x="738" y="552"/>
                  </a:lnTo>
                  <a:lnTo>
                    <a:pt x="742" y="548"/>
                  </a:lnTo>
                  <a:lnTo>
                    <a:pt x="742" y="550"/>
                  </a:lnTo>
                  <a:lnTo>
                    <a:pt x="746" y="540"/>
                  </a:lnTo>
                  <a:lnTo>
                    <a:pt x="752" y="532"/>
                  </a:lnTo>
                  <a:lnTo>
                    <a:pt x="770" y="518"/>
                  </a:lnTo>
                  <a:lnTo>
                    <a:pt x="772" y="514"/>
                  </a:lnTo>
                  <a:lnTo>
                    <a:pt x="774" y="508"/>
                  </a:lnTo>
                  <a:lnTo>
                    <a:pt x="774" y="498"/>
                  </a:lnTo>
                  <a:lnTo>
                    <a:pt x="774" y="488"/>
                  </a:lnTo>
                  <a:lnTo>
                    <a:pt x="778" y="478"/>
                  </a:lnTo>
                  <a:lnTo>
                    <a:pt x="786" y="466"/>
                  </a:lnTo>
                  <a:lnTo>
                    <a:pt x="792" y="454"/>
                  </a:lnTo>
                  <a:lnTo>
                    <a:pt x="794" y="448"/>
                  </a:lnTo>
                  <a:lnTo>
                    <a:pt x="794" y="442"/>
                  </a:lnTo>
                  <a:lnTo>
                    <a:pt x="792" y="432"/>
                  </a:lnTo>
                  <a:lnTo>
                    <a:pt x="790" y="426"/>
                  </a:lnTo>
                  <a:lnTo>
                    <a:pt x="782" y="420"/>
                  </a:lnTo>
                  <a:lnTo>
                    <a:pt x="772" y="418"/>
                  </a:lnTo>
                  <a:lnTo>
                    <a:pt x="778" y="410"/>
                  </a:lnTo>
                  <a:lnTo>
                    <a:pt x="786" y="406"/>
                  </a:lnTo>
                  <a:lnTo>
                    <a:pt x="778" y="400"/>
                  </a:lnTo>
                  <a:lnTo>
                    <a:pt x="774" y="396"/>
                  </a:lnTo>
                  <a:lnTo>
                    <a:pt x="772" y="392"/>
                  </a:lnTo>
                  <a:lnTo>
                    <a:pt x="776" y="392"/>
                  </a:lnTo>
                  <a:lnTo>
                    <a:pt x="768" y="378"/>
                  </a:lnTo>
                  <a:lnTo>
                    <a:pt x="760" y="366"/>
                  </a:lnTo>
                  <a:lnTo>
                    <a:pt x="750" y="352"/>
                  </a:lnTo>
                  <a:lnTo>
                    <a:pt x="738" y="342"/>
                  </a:lnTo>
                  <a:lnTo>
                    <a:pt x="726" y="338"/>
                  </a:lnTo>
                  <a:lnTo>
                    <a:pt x="720" y="334"/>
                  </a:lnTo>
                  <a:lnTo>
                    <a:pt x="718" y="332"/>
                  </a:lnTo>
                  <a:lnTo>
                    <a:pt x="718" y="328"/>
                  </a:lnTo>
                  <a:lnTo>
                    <a:pt x="718" y="324"/>
                  </a:lnTo>
                  <a:lnTo>
                    <a:pt x="720" y="316"/>
                  </a:lnTo>
                  <a:lnTo>
                    <a:pt x="724" y="312"/>
                  </a:lnTo>
                  <a:lnTo>
                    <a:pt x="728" y="308"/>
                  </a:lnTo>
                  <a:lnTo>
                    <a:pt x="748" y="294"/>
                  </a:lnTo>
                  <a:lnTo>
                    <a:pt x="734" y="286"/>
                  </a:lnTo>
                  <a:lnTo>
                    <a:pt x="726" y="282"/>
                  </a:lnTo>
                  <a:lnTo>
                    <a:pt x="718" y="280"/>
                  </a:lnTo>
                  <a:lnTo>
                    <a:pt x="714" y="282"/>
                  </a:lnTo>
                  <a:lnTo>
                    <a:pt x="710" y="286"/>
                  </a:lnTo>
                  <a:lnTo>
                    <a:pt x="706" y="290"/>
                  </a:lnTo>
                  <a:lnTo>
                    <a:pt x="702" y="290"/>
                  </a:lnTo>
                  <a:lnTo>
                    <a:pt x="662" y="266"/>
                  </a:lnTo>
                  <a:lnTo>
                    <a:pt x="662" y="262"/>
                  </a:lnTo>
                  <a:lnTo>
                    <a:pt x="666" y="260"/>
                  </a:lnTo>
                  <a:lnTo>
                    <a:pt x="670" y="256"/>
                  </a:lnTo>
                  <a:lnTo>
                    <a:pt x="676" y="254"/>
                  </a:lnTo>
                  <a:lnTo>
                    <a:pt x="682" y="250"/>
                  </a:lnTo>
                  <a:lnTo>
                    <a:pt x="686" y="240"/>
                  </a:lnTo>
                  <a:lnTo>
                    <a:pt x="694" y="228"/>
                  </a:lnTo>
                  <a:lnTo>
                    <a:pt x="698" y="224"/>
                  </a:lnTo>
                  <a:lnTo>
                    <a:pt x="704" y="224"/>
                  </a:lnTo>
                  <a:lnTo>
                    <a:pt x="708" y="224"/>
                  </a:lnTo>
                  <a:lnTo>
                    <a:pt x="712" y="228"/>
                  </a:lnTo>
                  <a:lnTo>
                    <a:pt x="714" y="236"/>
                  </a:lnTo>
                  <a:lnTo>
                    <a:pt x="714" y="262"/>
                  </a:lnTo>
                  <a:lnTo>
                    <a:pt x="718" y="262"/>
                  </a:lnTo>
                  <a:lnTo>
                    <a:pt x="724" y="258"/>
                  </a:lnTo>
                  <a:lnTo>
                    <a:pt x="732" y="250"/>
                  </a:lnTo>
                  <a:lnTo>
                    <a:pt x="740" y="242"/>
                  </a:lnTo>
                  <a:lnTo>
                    <a:pt x="742" y="242"/>
                  </a:lnTo>
                  <a:lnTo>
                    <a:pt x="748" y="242"/>
                  </a:lnTo>
                  <a:lnTo>
                    <a:pt x="752" y="234"/>
                  </a:lnTo>
                  <a:lnTo>
                    <a:pt x="760" y="222"/>
                  </a:lnTo>
                  <a:lnTo>
                    <a:pt x="770" y="210"/>
                  </a:lnTo>
                  <a:lnTo>
                    <a:pt x="774" y="212"/>
                  </a:lnTo>
                  <a:lnTo>
                    <a:pt x="780" y="214"/>
                  </a:lnTo>
                  <a:lnTo>
                    <a:pt x="792" y="214"/>
                  </a:lnTo>
                  <a:lnTo>
                    <a:pt x="790" y="208"/>
                  </a:lnTo>
                  <a:lnTo>
                    <a:pt x="792" y="204"/>
                  </a:lnTo>
                  <a:lnTo>
                    <a:pt x="796" y="198"/>
                  </a:lnTo>
                  <a:lnTo>
                    <a:pt x="802" y="188"/>
                  </a:lnTo>
                  <a:lnTo>
                    <a:pt x="806" y="190"/>
                  </a:lnTo>
                  <a:lnTo>
                    <a:pt x="810" y="192"/>
                  </a:lnTo>
                  <a:lnTo>
                    <a:pt x="814" y="190"/>
                  </a:lnTo>
                  <a:lnTo>
                    <a:pt x="818" y="188"/>
                  </a:lnTo>
                  <a:lnTo>
                    <a:pt x="818" y="186"/>
                  </a:lnTo>
                  <a:lnTo>
                    <a:pt x="820" y="188"/>
                  </a:lnTo>
                  <a:lnTo>
                    <a:pt x="814" y="172"/>
                  </a:lnTo>
                  <a:lnTo>
                    <a:pt x="808" y="164"/>
                  </a:lnTo>
                  <a:lnTo>
                    <a:pt x="800" y="158"/>
                  </a:lnTo>
                  <a:lnTo>
                    <a:pt x="800" y="142"/>
                  </a:lnTo>
                  <a:lnTo>
                    <a:pt x="812" y="146"/>
                  </a:lnTo>
                  <a:lnTo>
                    <a:pt x="820" y="152"/>
                  </a:lnTo>
                  <a:lnTo>
                    <a:pt x="820" y="142"/>
                  </a:lnTo>
                  <a:lnTo>
                    <a:pt x="820" y="136"/>
                  </a:lnTo>
                  <a:lnTo>
                    <a:pt x="820" y="124"/>
                  </a:lnTo>
                  <a:lnTo>
                    <a:pt x="818" y="110"/>
                  </a:lnTo>
                  <a:lnTo>
                    <a:pt x="814" y="100"/>
                  </a:lnTo>
                  <a:lnTo>
                    <a:pt x="806" y="86"/>
                  </a:lnTo>
                  <a:lnTo>
                    <a:pt x="798" y="92"/>
                  </a:lnTo>
                  <a:lnTo>
                    <a:pt x="792" y="98"/>
                  </a:lnTo>
                  <a:lnTo>
                    <a:pt x="786" y="102"/>
                  </a:lnTo>
                  <a:lnTo>
                    <a:pt x="774" y="104"/>
                  </a:lnTo>
                  <a:lnTo>
                    <a:pt x="770" y="104"/>
                  </a:lnTo>
                  <a:lnTo>
                    <a:pt x="764" y="102"/>
                  </a:lnTo>
                  <a:lnTo>
                    <a:pt x="756" y="96"/>
                  </a:lnTo>
                  <a:lnTo>
                    <a:pt x="750" y="88"/>
                  </a:lnTo>
                  <a:lnTo>
                    <a:pt x="744" y="80"/>
                  </a:lnTo>
                  <a:lnTo>
                    <a:pt x="732" y="76"/>
                  </a:lnTo>
                  <a:lnTo>
                    <a:pt x="718" y="72"/>
                  </a:lnTo>
                  <a:lnTo>
                    <a:pt x="704" y="68"/>
                  </a:lnTo>
                  <a:lnTo>
                    <a:pt x="690" y="62"/>
                  </a:lnTo>
                  <a:lnTo>
                    <a:pt x="680" y="54"/>
                  </a:lnTo>
                  <a:lnTo>
                    <a:pt x="668" y="46"/>
                  </a:lnTo>
                  <a:lnTo>
                    <a:pt x="646" y="24"/>
                  </a:lnTo>
                  <a:lnTo>
                    <a:pt x="634" y="16"/>
                  </a:lnTo>
                  <a:lnTo>
                    <a:pt x="622" y="8"/>
                  </a:lnTo>
                  <a:lnTo>
                    <a:pt x="606" y="2"/>
                  </a:lnTo>
                  <a:lnTo>
                    <a:pt x="584" y="0"/>
                  </a:lnTo>
                  <a:lnTo>
                    <a:pt x="572" y="0"/>
                  </a:lnTo>
                  <a:lnTo>
                    <a:pt x="562" y="2"/>
                  </a:lnTo>
                  <a:lnTo>
                    <a:pt x="556" y="4"/>
                  </a:lnTo>
                  <a:lnTo>
                    <a:pt x="552" y="8"/>
                  </a:lnTo>
                  <a:lnTo>
                    <a:pt x="550" y="12"/>
                  </a:lnTo>
                  <a:lnTo>
                    <a:pt x="550" y="18"/>
                  </a:lnTo>
                  <a:lnTo>
                    <a:pt x="552" y="20"/>
                  </a:lnTo>
                  <a:lnTo>
                    <a:pt x="556" y="24"/>
                  </a:lnTo>
                  <a:lnTo>
                    <a:pt x="562" y="30"/>
                  </a:lnTo>
                  <a:lnTo>
                    <a:pt x="564" y="40"/>
                  </a:lnTo>
                  <a:lnTo>
                    <a:pt x="566" y="50"/>
                  </a:lnTo>
                  <a:lnTo>
                    <a:pt x="566" y="56"/>
                  </a:lnTo>
                  <a:lnTo>
                    <a:pt x="566" y="62"/>
                  </a:lnTo>
                  <a:lnTo>
                    <a:pt x="562" y="66"/>
                  </a:lnTo>
                  <a:lnTo>
                    <a:pt x="560" y="68"/>
                  </a:lnTo>
                  <a:lnTo>
                    <a:pt x="550" y="68"/>
                  </a:lnTo>
                  <a:lnTo>
                    <a:pt x="536" y="66"/>
                  </a:lnTo>
                  <a:lnTo>
                    <a:pt x="538" y="88"/>
                  </a:lnTo>
                  <a:lnTo>
                    <a:pt x="538" y="94"/>
                  </a:lnTo>
                  <a:lnTo>
                    <a:pt x="542" y="98"/>
                  </a:lnTo>
                  <a:lnTo>
                    <a:pt x="544" y="102"/>
                  </a:lnTo>
                  <a:lnTo>
                    <a:pt x="550" y="102"/>
                  </a:lnTo>
                  <a:lnTo>
                    <a:pt x="568" y="102"/>
                  </a:lnTo>
                  <a:lnTo>
                    <a:pt x="576" y="100"/>
                  </a:lnTo>
                  <a:lnTo>
                    <a:pt x="582" y="98"/>
                  </a:lnTo>
                  <a:lnTo>
                    <a:pt x="592" y="100"/>
                  </a:lnTo>
                  <a:lnTo>
                    <a:pt x="602" y="106"/>
                  </a:lnTo>
                  <a:lnTo>
                    <a:pt x="610" y="112"/>
                  </a:lnTo>
                  <a:lnTo>
                    <a:pt x="616" y="120"/>
                  </a:lnTo>
                  <a:lnTo>
                    <a:pt x="596" y="122"/>
                  </a:lnTo>
                  <a:lnTo>
                    <a:pt x="578" y="124"/>
                  </a:lnTo>
                  <a:lnTo>
                    <a:pt x="576" y="128"/>
                  </a:lnTo>
                  <a:lnTo>
                    <a:pt x="576" y="132"/>
                  </a:lnTo>
                  <a:lnTo>
                    <a:pt x="574" y="134"/>
                  </a:lnTo>
                  <a:lnTo>
                    <a:pt x="574" y="140"/>
                  </a:lnTo>
                  <a:lnTo>
                    <a:pt x="570" y="142"/>
                  </a:lnTo>
                  <a:lnTo>
                    <a:pt x="566" y="142"/>
                  </a:lnTo>
                  <a:lnTo>
                    <a:pt x="556" y="144"/>
                  </a:lnTo>
                  <a:lnTo>
                    <a:pt x="552" y="146"/>
                  </a:lnTo>
                  <a:lnTo>
                    <a:pt x="550" y="150"/>
                  </a:lnTo>
                  <a:lnTo>
                    <a:pt x="544" y="152"/>
                  </a:lnTo>
                  <a:lnTo>
                    <a:pt x="538" y="154"/>
                  </a:lnTo>
                  <a:lnTo>
                    <a:pt x="532" y="154"/>
                  </a:lnTo>
                  <a:lnTo>
                    <a:pt x="528" y="152"/>
                  </a:lnTo>
                  <a:lnTo>
                    <a:pt x="524" y="150"/>
                  </a:lnTo>
                  <a:lnTo>
                    <a:pt x="522" y="150"/>
                  </a:lnTo>
                  <a:lnTo>
                    <a:pt x="518" y="152"/>
                  </a:lnTo>
                  <a:lnTo>
                    <a:pt x="516" y="156"/>
                  </a:lnTo>
                  <a:lnTo>
                    <a:pt x="516" y="160"/>
                  </a:lnTo>
                  <a:lnTo>
                    <a:pt x="518" y="160"/>
                  </a:lnTo>
                  <a:lnTo>
                    <a:pt x="524" y="164"/>
                  </a:lnTo>
                  <a:lnTo>
                    <a:pt x="528" y="166"/>
                  </a:lnTo>
                  <a:lnTo>
                    <a:pt x="530" y="168"/>
                  </a:lnTo>
                  <a:lnTo>
                    <a:pt x="530" y="172"/>
                  </a:lnTo>
                  <a:lnTo>
                    <a:pt x="530" y="176"/>
                  </a:lnTo>
                  <a:lnTo>
                    <a:pt x="526" y="182"/>
                  </a:lnTo>
                  <a:lnTo>
                    <a:pt x="518" y="188"/>
                  </a:lnTo>
                  <a:lnTo>
                    <a:pt x="508" y="194"/>
                  </a:lnTo>
                  <a:lnTo>
                    <a:pt x="496" y="198"/>
                  </a:lnTo>
                  <a:lnTo>
                    <a:pt x="468" y="198"/>
                  </a:lnTo>
                  <a:lnTo>
                    <a:pt x="458" y="206"/>
                  </a:lnTo>
                  <a:lnTo>
                    <a:pt x="452" y="210"/>
                  </a:lnTo>
                  <a:lnTo>
                    <a:pt x="444" y="212"/>
                  </a:lnTo>
                  <a:lnTo>
                    <a:pt x="430" y="210"/>
                  </a:lnTo>
                  <a:lnTo>
                    <a:pt x="414" y="206"/>
                  </a:lnTo>
                  <a:lnTo>
                    <a:pt x="402" y="200"/>
                  </a:lnTo>
                  <a:lnTo>
                    <a:pt x="392" y="194"/>
                  </a:lnTo>
                  <a:lnTo>
                    <a:pt x="348" y="194"/>
                  </a:lnTo>
                  <a:lnTo>
                    <a:pt x="348" y="192"/>
                  </a:lnTo>
                  <a:lnTo>
                    <a:pt x="314" y="192"/>
                  </a:lnTo>
                  <a:lnTo>
                    <a:pt x="306" y="188"/>
                  </a:lnTo>
                  <a:lnTo>
                    <a:pt x="298" y="180"/>
                  </a:lnTo>
                  <a:lnTo>
                    <a:pt x="290" y="172"/>
                  </a:lnTo>
                  <a:lnTo>
                    <a:pt x="280" y="166"/>
                  </a:lnTo>
                  <a:lnTo>
                    <a:pt x="272" y="160"/>
                  </a:lnTo>
                  <a:lnTo>
                    <a:pt x="262" y="160"/>
                  </a:lnTo>
                  <a:lnTo>
                    <a:pt x="252" y="156"/>
                  </a:lnTo>
                  <a:lnTo>
                    <a:pt x="244" y="152"/>
                  </a:lnTo>
                  <a:lnTo>
                    <a:pt x="214" y="152"/>
                  </a:lnTo>
                  <a:lnTo>
                    <a:pt x="210" y="146"/>
                  </a:lnTo>
                  <a:lnTo>
                    <a:pt x="206" y="140"/>
                  </a:lnTo>
                  <a:lnTo>
                    <a:pt x="202" y="126"/>
                  </a:lnTo>
                  <a:lnTo>
                    <a:pt x="198" y="118"/>
                  </a:lnTo>
                  <a:lnTo>
                    <a:pt x="194" y="112"/>
                  </a:lnTo>
                  <a:lnTo>
                    <a:pt x="182" y="104"/>
                  </a:lnTo>
                  <a:lnTo>
                    <a:pt x="174" y="100"/>
                  </a:lnTo>
                  <a:lnTo>
                    <a:pt x="168" y="98"/>
                  </a:lnTo>
                  <a:lnTo>
                    <a:pt x="154" y="92"/>
                  </a:lnTo>
                  <a:lnTo>
                    <a:pt x="146" y="90"/>
                  </a:lnTo>
                  <a:lnTo>
                    <a:pt x="140" y="86"/>
                  </a:lnTo>
                  <a:lnTo>
                    <a:pt x="138" y="82"/>
                  </a:lnTo>
                  <a:lnTo>
                    <a:pt x="134" y="76"/>
                  </a:lnTo>
                  <a:lnTo>
                    <a:pt x="134" y="78"/>
                  </a:lnTo>
                  <a:lnTo>
                    <a:pt x="122" y="86"/>
                  </a:lnTo>
                  <a:lnTo>
                    <a:pt x="114" y="94"/>
                  </a:lnTo>
                  <a:lnTo>
                    <a:pt x="126" y="108"/>
                  </a:lnTo>
                  <a:lnTo>
                    <a:pt x="116" y="116"/>
                  </a:lnTo>
                  <a:lnTo>
                    <a:pt x="110" y="118"/>
                  </a:lnTo>
                  <a:lnTo>
                    <a:pt x="100" y="116"/>
                  </a:lnTo>
                  <a:lnTo>
                    <a:pt x="88" y="112"/>
                  </a:lnTo>
                  <a:lnTo>
                    <a:pt x="92" y="130"/>
                  </a:lnTo>
                  <a:lnTo>
                    <a:pt x="92" y="140"/>
                  </a:lnTo>
                  <a:lnTo>
                    <a:pt x="90" y="148"/>
                  </a:lnTo>
                  <a:lnTo>
                    <a:pt x="86" y="150"/>
                  </a:lnTo>
                  <a:lnTo>
                    <a:pt x="84" y="150"/>
                  </a:lnTo>
                  <a:lnTo>
                    <a:pt x="78" y="150"/>
                  </a:lnTo>
                  <a:lnTo>
                    <a:pt x="68" y="146"/>
                  </a:lnTo>
                  <a:lnTo>
                    <a:pt x="70" y="156"/>
                  </a:lnTo>
                  <a:lnTo>
                    <a:pt x="76" y="164"/>
                  </a:lnTo>
                  <a:lnTo>
                    <a:pt x="80" y="176"/>
                  </a:lnTo>
                  <a:lnTo>
                    <a:pt x="82" y="188"/>
                  </a:lnTo>
                  <a:lnTo>
                    <a:pt x="78" y="194"/>
                  </a:lnTo>
                  <a:lnTo>
                    <a:pt x="74" y="200"/>
                  </a:lnTo>
                  <a:lnTo>
                    <a:pt x="64" y="214"/>
                  </a:lnTo>
                  <a:lnTo>
                    <a:pt x="50" y="228"/>
                  </a:lnTo>
                  <a:lnTo>
                    <a:pt x="38" y="236"/>
                  </a:lnTo>
                  <a:lnTo>
                    <a:pt x="28" y="238"/>
                  </a:lnTo>
                  <a:lnTo>
                    <a:pt x="14" y="240"/>
                  </a:lnTo>
                  <a:lnTo>
                    <a:pt x="8" y="242"/>
                  </a:lnTo>
                  <a:lnTo>
                    <a:pt x="4" y="244"/>
                  </a:lnTo>
                  <a:lnTo>
                    <a:pt x="2" y="248"/>
                  </a:lnTo>
                  <a:lnTo>
                    <a:pt x="0" y="254"/>
                  </a:lnTo>
                  <a:lnTo>
                    <a:pt x="2" y="258"/>
                  </a:lnTo>
                  <a:lnTo>
                    <a:pt x="4" y="262"/>
                  </a:lnTo>
                  <a:lnTo>
                    <a:pt x="14" y="268"/>
                  </a:lnTo>
                  <a:lnTo>
                    <a:pt x="24" y="276"/>
                  </a:lnTo>
                  <a:lnTo>
                    <a:pt x="26" y="280"/>
                  </a:lnTo>
                  <a:lnTo>
                    <a:pt x="26" y="286"/>
                  </a:lnTo>
                  <a:lnTo>
                    <a:pt x="20" y="288"/>
                  </a:lnTo>
                  <a:lnTo>
                    <a:pt x="14" y="290"/>
                  </a:lnTo>
                  <a:lnTo>
                    <a:pt x="18" y="292"/>
                  </a:lnTo>
                  <a:lnTo>
                    <a:pt x="20" y="294"/>
                  </a:lnTo>
                  <a:lnTo>
                    <a:pt x="28" y="296"/>
                  </a:lnTo>
                  <a:lnTo>
                    <a:pt x="28" y="298"/>
                  </a:lnTo>
                  <a:lnTo>
                    <a:pt x="36" y="298"/>
                  </a:lnTo>
                  <a:lnTo>
                    <a:pt x="44" y="302"/>
                  </a:lnTo>
                  <a:lnTo>
                    <a:pt x="50" y="308"/>
                  </a:lnTo>
                  <a:lnTo>
                    <a:pt x="54" y="316"/>
                  </a:lnTo>
                  <a:lnTo>
                    <a:pt x="58" y="320"/>
                  </a:lnTo>
                  <a:lnTo>
                    <a:pt x="62" y="322"/>
                  </a:lnTo>
                  <a:lnTo>
                    <a:pt x="68" y="322"/>
                  </a:lnTo>
                  <a:lnTo>
                    <a:pt x="74" y="324"/>
                  </a:lnTo>
                  <a:lnTo>
                    <a:pt x="78" y="324"/>
                  </a:lnTo>
                  <a:lnTo>
                    <a:pt x="82" y="326"/>
                  </a:lnTo>
                  <a:lnTo>
                    <a:pt x="84" y="326"/>
                  </a:lnTo>
                  <a:lnTo>
                    <a:pt x="86" y="324"/>
                  </a:lnTo>
                  <a:lnTo>
                    <a:pt x="90" y="322"/>
                  </a:lnTo>
                  <a:lnTo>
                    <a:pt x="94" y="320"/>
                  </a:lnTo>
                  <a:lnTo>
                    <a:pt x="100" y="320"/>
                  </a:lnTo>
                  <a:lnTo>
                    <a:pt x="108" y="320"/>
                  </a:lnTo>
                  <a:lnTo>
                    <a:pt x="114" y="324"/>
                  </a:lnTo>
                  <a:lnTo>
                    <a:pt x="116" y="324"/>
                  </a:lnTo>
                  <a:lnTo>
                    <a:pt x="122" y="326"/>
                  </a:lnTo>
                  <a:lnTo>
                    <a:pt x="122" y="332"/>
                  </a:lnTo>
                  <a:lnTo>
                    <a:pt x="120" y="336"/>
                  </a:lnTo>
                  <a:lnTo>
                    <a:pt x="114" y="344"/>
                  </a:lnTo>
                  <a:lnTo>
                    <a:pt x="112" y="352"/>
                  </a:lnTo>
                  <a:lnTo>
                    <a:pt x="110" y="358"/>
                  </a:lnTo>
                  <a:lnTo>
                    <a:pt x="112" y="362"/>
                  </a:lnTo>
                  <a:lnTo>
                    <a:pt x="114" y="368"/>
                  </a:lnTo>
                  <a:lnTo>
                    <a:pt x="122" y="376"/>
                  </a:lnTo>
                  <a:lnTo>
                    <a:pt x="120" y="378"/>
                  </a:lnTo>
                  <a:lnTo>
                    <a:pt x="118" y="378"/>
                  </a:lnTo>
                  <a:lnTo>
                    <a:pt x="112" y="380"/>
                  </a:lnTo>
                  <a:lnTo>
                    <a:pt x="114" y="388"/>
                  </a:lnTo>
                  <a:lnTo>
                    <a:pt x="114" y="392"/>
                  </a:lnTo>
                  <a:lnTo>
                    <a:pt x="116" y="396"/>
                  </a:lnTo>
                  <a:lnTo>
                    <a:pt x="118" y="400"/>
                  </a:lnTo>
                  <a:lnTo>
                    <a:pt x="126" y="404"/>
                  </a:lnTo>
                  <a:lnTo>
                    <a:pt x="136" y="408"/>
                  </a:lnTo>
                  <a:lnTo>
                    <a:pt x="144" y="416"/>
                  </a:lnTo>
                  <a:lnTo>
                    <a:pt x="152" y="424"/>
                  </a:lnTo>
                  <a:lnTo>
                    <a:pt x="158" y="424"/>
                  </a:lnTo>
                  <a:lnTo>
                    <a:pt x="162" y="424"/>
                  </a:lnTo>
                  <a:lnTo>
                    <a:pt x="164" y="422"/>
                  </a:lnTo>
                  <a:lnTo>
                    <a:pt x="166" y="420"/>
                  </a:lnTo>
                  <a:lnTo>
                    <a:pt x="168" y="420"/>
                  </a:lnTo>
                  <a:lnTo>
                    <a:pt x="180" y="428"/>
                  </a:lnTo>
                  <a:lnTo>
                    <a:pt x="190" y="436"/>
                  </a:lnTo>
                  <a:lnTo>
                    <a:pt x="198" y="442"/>
                  </a:lnTo>
                  <a:lnTo>
                    <a:pt x="208" y="446"/>
                  </a:lnTo>
                  <a:lnTo>
                    <a:pt x="220" y="450"/>
                  </a:lnTo>
                  <a:lnTo>
                    <a:pt x="222" y="452"/>
                  </a:lnTo>
                  <a:lnTo>
                    <a:pt x="226" y="456"/>
                  </a:lnTo>
                  <a:lnTo>
                    <a:pt x="230" y="458"/>
                  </a:lnTo>
                  <a:lnTo>
                    <a:pt x="236" y="460"/>
                  </a:lnTo>
                  <a:lnTo>
                    <a:pt x="240" y="460"/>
                  </a:lnTo>
                  <a:lnTo>
                    <a:pt x="242" y="460"/>
                  </a:lnTo>
                  <a:lnTo>
                    <a:pt x="244" y="460"/>
                  </a:lnTo>
                  <a:lnTo>
                    <a:pt x="250" y="464"/>
                  </a:lnTo>
                  <a:lnTo>
                    <a:pt x="256" y="466"/>
                  </a:lnTo>
                  <a:lnTo>
                    <a:pt x="274" y="466"/>
                  </a:lnTo>
                  <a:lnTo>
                    <a:pt x="274" y="468"/>
                  </a:lnTo>
                  <a:lnTo>
                    <a:pt x="274" y="464"/>
                  </a:lnTo>
                  <a:lnTo>
                    <a:pt x="278" y="462"/>
                  </a:lnTo>
                  <a:lnTo>
                    <a:pt x="284" y="460"/>
                  </a:lnTo>
                  <a:lnTo>
                    <a:pt x="288" y="472"/>
                  </a:lnTo>
                  <a:lnTo>
                    <a:pt x="290" y="468"/>
                  </a:lnTo>
                  <a:lnTo>
                    <a:pt x="294" y="462"/>
                  </a:lnTo>
                  <a:lnTo>
                    <a:pt x="298" y="460"/>
                  </a:lnTo>
                  <a:lnTo>
                    <a:pt x="302" y="458"/>
                  </a:lnTo>
                  <a:lnTo>
                    <a:pt x="312" y="460"/>
                  </a:lnTo>
                  <a:lnTo>
                    <a:pt x="322" y="464"/>
                  </a:lnTo>
                  <a:lnTo>
                    <a:pt x="332" y="472"/>
                  </a:lnTo>
                  <a:lnTo>
                    <a:pt x="336" y="478"/>
                  </a:lnTo>
                  <a:lnTo>
                    <a:pt x="336" y="480"/>
                  </a:lnTo>
                  <a:lnTo>
                    <a:pt x="338" y="478"/>
                  </a:lnTo>
                  <a:lnTo>
                    <a:pt x="340" y="470"/>
                  </a:lnTo>
                  <a:lnTo>
                    <a:pt x="344" y="460"/>
                  </a:lnTo>
                  <a:lnTo>
                    <a:pt x="348" y="454"/>
                  </a:lnTo>
                  <a:lnTo>
                    <a:pt x="356" y="446"/>
                  </a:lnTo>
                  <a:lnTo>
                    <a:pt x="362" y="442"/>
                  </a:lnTo>
                  <a:lnTo>
                    <a:pt x="372" y="438"/>
                  </a:lnTo>
                  <a:lnTo>
                    <a:pt x="374" y="440"/>
                  </a:lnTo>
                  <a:lnTo>
                    <a:pt x="376" y="440"/>
                  </a:lnTo>
                  <a:lnTo>
                    <a:pt x="380" y="442"/>
                  </a:lnTo>
                  <a:lnTo>
                    <a:pt x="382" y="440"/>
                  </a:lnTo>
                  <a:lnTo>
                    <a:pt x="386" y="438"/>
                  </a:lnTo>
                  <a:lnTo>
                    <a:pt x="386" y="436"/>
                  </a:lnTo>
                  <a:lnTo>
                    <a:pt x="392" y="436"/>
                  </a:lnTo>
                  <a:lnTo>
                    <a:pt x="400" y="444"/>
                  </a:lnTo>
                  <a:lnTo>
                    <a:pt x="400" y="448"/>
                  </a:lnTo>
                  <a:lnTo>
                    <a:pt x="400" y="450"/>
                  </a:lnTo>
                  <a:lnTo>
                    <a:pt x="404" y="454"/>
                  </a:lnTo>
                  <a:lnTo>
                    <a:pt x="410" y="456"/>
                  </a:lnTo>
                  <a:lnTo>
                    <a:pt x="414" y="456"/>
                  </a:lnTo>
                  <a:lnTo>
                    <a:pt x="414" y="4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4" name="Freeform 244">
              <a:extLst>
                <a:ext uri="{FF2B5EF4-FFF2-40B4-BE49-F238E27FC236}">
                  <a16:creationId xmlns:a16="http://schemas.microsoft.com/office/drawing/2014/main" id="{C5E272EE-207E-4C06-A2A2-F6398FF51178}"/>
                </a:ext>
              </a:extLst>
            </p:cNvPr>
            <p:cNvSpPr>
              <a:spLocks/>
            </p:cNvSpPr>
            <p:nvPr/>
          </p:nvSpPr>
          <p:spPr bwMode="auto">
            <a:xfrm>
              <a:off x="7615150" y="3253473"/>
              <a:ext cx="121077" cy="111506"/>
            </a:xfrm>
            <a:custGeom>
              <a:avLst/>
              <a:gdLst>
                <a:gd name="T0" fmla="*/ 2147483647 w 82"/>
                <a:gd name="T1" fmla="*/ 2147483647 h 70"/>
                <a:gd name="T2" fmla="*/ 2147483647 w 82"/>
                <a:gd name="T3" fmla="*/ 2147483647 h 70"/>
                <a:gd name="T4" fmla="*/ 2147483647 w 82"/>
                <a:gd name="T5" fmla="*/ 2147483647 h 70"/>
                <a:gd name="T6" fmla="*/ 2147483647 w 82"/>
                <a:gd name="T7" fmla="*/ 2147483647 h 70"/>
                <a:gd name="T8" fmla="*/ 2147483647 w 82"/>
                <a:gd name="T9" fmla="*/ 2147483647 h 70"/>
                <a:gd name="T10" fmla="*/ 2147483647 w 82"/>
                <a:gd name="T11" fmla="*/ 2147483647 h 70"/>
                <a:gd name="T12" fmla="*/ 2147483647 w 82"/>
                <a:gd name="T13" fmla="*/ 2147483647 h 70"/>
                <a:gd name="T14" fmla="*/ 2147483647 w 82"/>
                <a:gd name="T15" fmla="*/ 2147483647 h 70"/>
                <a:gd name="T16" fmla="*/ 2147483647 w 82"/>
                <a:gd name="T17" fmla="*/ 2147483647 h 70"/>
                <a:gd name="T18" fmla="*/ 2147483647 w 82"/>
                <a:gd name="T19" fmla="*/ 2147483647 h 70"/>
                <a:gd name="T20" fmla="*/ 2147483647 w 82"/>
                <a:gd name="T21" fmla="*/ 2147483647 h 70"/>
                <a:gd name="T22" fmla="*/ 2147483647 w 82"/>
                <a:gd name="T23" fmla="*/ 2147483647 h 70"/>
                <a:gd name="T24" fmla="*/ 2147483647 w 82"/>
                <a:gd name="T25" fmla="*/ 2147483647 h 70"/>
                <a:gd name="T26" fmla="*/ 2147483647 w 82"/>
                <a:gd name="T27" fmla="*/ 2147483647 h 70"/>
                <a:gd name="T28" fmla="*/ 2147483647 w 82"/>
                <a:gd name="T29" fmla="*/ 2147483647 h 70"/>
                <a:gd name="T30" fmla="*/ 2147483647 w 82"/>
                <a:gd name="T31" fmla="*/ 2147483647 h 70"/>
                <a:gd name="T32" fmla="*/ 2147483647 w 82"/>
                <a:gd name="T33" fmla="*/ 2147483647 h 70"/>
                <a:gd name="T34" fmla="*/ 2147483647 w 82"/>
                <a:gd name="T35" fmla="*/ 2147483647 h 70"/>
                <a:gd name="T36" fmla="*/ 2147483647 w 82"/>
                <a:gd name="T37" fmla="*/ 2147483647 h 70"/>
                <a:gd name="T38" fmla="*/ 2147483647 w 82"/>
                <a:gd name="T39" fmla="*/ 2147483647 h 70"/>
                <a:gd name="T40" fmla="*/ 2147483647 w 82"/>
                <a:gd name="T41" fmla="*/ 2147483647 h 70"/>
                <a:gd name="T42" fmla="*/ 0 w 82"/>
                <a:gd name="T43" fmla="*/ 0 h 70"/>
                <a:gd name="T44" fmla="*/ 2147483647 w 82"/>
                <a:gd name="T45" fmla="*/ 0 h 70"/>
                <a:gd name="T46" fmla="*/ 2147483647 w 82"/>
                <a:gd name="T47" fmla="*/ 2147483647 h 70"/>
                <a:gd name="T48" fmla="*/ 2147483647 w 82"/>
                <a:gd name="T49" fmla="*/ 2147483647 h 70"/>
                <a:gd name="T50" fmla="*/ 2147483647 w 82"/>
                <a:gd name="T51" fmla="*/ 2147483647 h 70"/>
                <a:gd name="T52" fmla="*/ 2147483647 w 82"/>
                <a:gd name="T53" fmla="*/ 2147483647 h 70"/>
                <a:gd name="T54" fmla="*/ 2147483647 w 82"/>
                <a:gd name="T55" fmla="*/ 2147483647 h 70"/>
                <a:gd name="T56" fmla="*/ 2147483647 w 82"/>
                <a:gd name="T57" fmla="*/ 2147483647 h 70"/>
                <a:gd name="T58" fmla="*/ 2147483647 w 82"/>
                <a:gd name="T59" fmla="*/ 2147483647 h 70"/>
                <a:gd name="T60" fmla="*/ 2147483647 w 82"/>
                <a:gd name="T61" fmla="*/ 2147483647 h 70"/>
                <a:gd name="T62" fmla="*/ 2147483647 w 82"/>
                <a:gd name="T63" fmla="*/ 2147483647 h 70"/>
                <a:gd name="T64" fmla="*/ 2147483647 w 82"/>
                <a:gd name="T65" fmla="*/ 2147483647 h 70"/>
                <a:gd name="T66" fmla="*/ 2147483647 w 82"/>
                <a:gd name="T67" fmla="*/ 2147483647 h 70"/>
                <a:gd name="T68" fmla="*/ 2147483647 w 82"/>
                <a:gd name="T69" fmla="*/ 2147483647 h 70"/>
                <a:gd name="T70" fmla="*/ 2147483647 w 82"/>
                <a:gd name="T71" fmla="*/ 2147483647 h 70"/>
                <a:gd name="T72" fmla="*/ 2147483647 w 82"/>
                <a:gd name="T73" fmla="*/ 2147483647 h 70"/>
                <a:gd name="T74" fmla="*/ 2147483647 w 82"/>
                <a:gd name="T75" fmla="*/ 2147483647 h 70"/>
                <a:gd name="T76" fmla="*/ 2147483647 w 82"/>
                <a:gd name="T77" fmla="*/ 2147483647 h 70"/>
                <a:gd name="T78" fmla="*/ 2147483647 w 82"/>
                <a:gd name="T79" fmla="*/ 2147483647 h 70"/>
                <a:gd name="T80" fmla="*/ 2147483647 w 82"/>
                <a:gd name="T81" fmla="*/ 2147483647 h 70"/>
                <a:gd name="T82" fmla="*/ 2147483647 w 82"/>
                <a:gd name="T83" fmla="*/ 2147483647 h 70"/>
                <a:gd name="T84" fmla="*/ 2147483647 w 82"/>
                <a:gd name="T85" fmla="*/ 2147483647 h 7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82"/>
                <a:gd name="T130" fmla="*/ 0 h 70"/>
                <a:gd name="T131" fmla="*/ 82 w 82"/>
                <a:gd name="T132" fmla="*/ 70 h 7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82" h="70">
                  <a:moveTo>
                    <a:pt x="28" y="52"/>
                  </a:moveTo>
                  <a:lnTo>
                    <a:pt x="20" y="54"/>
                  </a:lnTo>
                  <a:lnTo>
                    <a:pt x="14" y="56"/>
                  </a:lnTo>
                  <a:lnTo>
                    <a:pt x="26" y="62"/>
                  </a:lnTo>
                  <a:lnTo>
                    <a:pt x="30" y="64"/>
                  </a:lnTo>
                  <a:lnTo>
                    <a:pt x="36" y="70"/>
                  </a:lnTo>
                  <a:lnTo>
                    <a:pt x="20" y="70"/>
                  </a:lnTo>
                  <a:lnTo>
                    <a:pt x="14" y="62"/>
                  </a:lnTo>
                  <a:lnTo>
                    <a:pt x="12" y="58"/>
                  </a:lnTo>
                  <a:lnTo>
                    <a:pt x="8" y="56"/>
                  </a:lnTo>
                  <a:lnTo>
                    <a:pt x="10" y="50"/>
                  </a:lnTo>
                  <a:lnTo>
                    <a:pt x="14" y="46"/>
                  </a:lnTo>
                  <a:lnTo>
                    <a:pt x="12" y="44"/>
                  </a:lnTo>
                  <a:lnTo>
                    <a:pt x="10" y="40"/>
                  </a:lnTo>
                  <a:lnTo>
                    <a:pt x="18" y="40"/>
                  </a:lnTo>
                  <a:lnTo>
                    <a:pt x="16" y="34"/>
                  </a:lnTo>
                  <a:lnTo>
                    <a:pt x="14" y="28"/>
                  </a:lnTo>
                  <a:lnTo>
                    <a:pt x="14" y="16"/>
                  </a:lnTo>
                  <a:lnTo>
                    <a:pt x="10" y="12"/>
                  </a:lnTo>
                  <a:lnTo>
                    <a:pt x="6" y="8"/>
                  </a:lnTo>
                  <a:lnTo>
                    <a:pt x="2" y="4"/>
                  </a:lnTo>
                  <a:lnTo>
                    <a:pt x="0" y="0"/>
                  </a:lnTo>
                  <a:lnTo>
                    <a:pt x="4" y="0"/>
                  </a:lnTo>
                  <a:lnTo>
                    <a:pt x="12" y="4"/>
                  </a:lnTo>
                  <a:lnTo>
                    <a:pt x="24" y="14"/>
                  </a:lnTo>
                  <a:lnTo>
                    <a:pt x="40" y="22"/>
                  </a:lnTo>
                  <a:lnTo>
                    <a:pt x="46" y="24"/>
                  </a:lnTo>
                  <a:lnTo>
                    <a:pt x="54" y="26"/>
                  </a:lnTo>
                  <a:lnTo>
                    <a:pt x="60" y="26"/>
                  </a:lnTo>
                  <a:lnTo>
                    <a:pt x="66" y="24"/>
                  </a:lnTo>
                  <a:lnTo>
                    <a:pt x="74" y="20"/>
                  </a:lnTo>
                  <a:lnTo>
                    <a:pt x="74" y="30"/>
                  </a:lnTo>
                  <a:lnTo>
                    <a:pt x="74" y="34"/>
                  </a:lnTo>
                  <a:lnTo>
                    <a:pt x="76" y="36"/>
                  </a:lnTo>
                  <a:lnTo>
                    <a:pt x="82" y="42"/>
                  </a:lnTo>
                  <a:lnTo>
                    <a:pt x="78" y="44"/>
                  </a:lnTo>
                  <a:lnTo>
                    <a:pt x="72" y="44"/>
                  </a:lnTo>
                  <a:lnTo>
                    <a:pt x="60" y="46"/>
                  </a:lnTo>
                  <a:lnTo>
                    <a:pt x="60" y="62"/>
                  </a:lnTo>
                  <a:lnTo>
                    <a:pt x="52" y="60"/>
                  </a:lnTo>
                  <a:lnTo>
                    <a:pt x="44" y="56"/>
                  </a:lnTo>
                  <a:lnTo>
                    <a:pt x="38" y="54"/>
                  </a:lnTo>
                  <a:lnTo>
                    <a:pt x="28"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5" name="Freeform 245">
              <a:extLst>
                <a:ext uri="{FF2B5EF4-FFF2-40B4-BE49-F238E27FC236}">
                  <a16:creationId xmlns:a16="http://schemas.microsoft.com/office/drawing/2014/main" id="{D97B52EC-7DA2-4140-8E9A-7E2907E0E2BC}"/>
                </a:ext>
              </a:extLst>
            </p:cNvPr>
            <p:cNvSpPr>
              <a:spLocks/>
            </p:cNvSpPr>
            <p:nvPr/>
          </p:nvSpPr>
          <p:spPr bwMode="auto">
            <a:xfrm>
              <a:off x="7544810" y="3371615"/>
              <a:ext cx="199488" cy="233630"/>
            </a:xfrm>
            <a:custGeom>
              <a:avLst/>
              <a:gdLst>
                <a:gd name="T0" fmla="*/ 2147483647 w 136"/>
                <a:gd name="T1" fmla="*/ 2147483647 h 148"/>
                <a:gd name="T2" fmla="*/ 2147483647 w 136"/>
                <a:gd name="T3" fmla="*/ 0 h 148"/>
                <a:gd name="T4" fmla="*/ 2147483647 w 136"/>
                <a:gd name="T5" fmla="*/ 2147483647 h 148"/>
                <a:gd name="T6" fmla="*/ 2147483647 w 136"/>
                <a:gd name="T7" fmla="*/ 2147483647 h 148"/>
                <a:gd name="T8" fmla="*/ 2147483647 w 136"/>
                <a:gd name="T9" fmla="*/ 2147483647 h 148"/>
                <a:gd name="T10" fmla="*/ 2147483647 w 136"/>
                <a:gd name="T11" fmla="*/ 2147483647 h 148"/>
                <a:gd name="T12" fmla="*/ 2147483647 w 136"/>
                <a:gd name="T13" fmla="*/ 2147483647 h 148"/>
                <a:gd name="T14" fmla="*/ 2147483647 w 136"/>
                <a:gd name="T15" fmla="*/ 2147483647 h 148"/>
                <a:gd name="T16" fmla="*/ 2147483647 w 136"/>
                <a:gd name="T17" fmla="*/ 2147483647 h 148"/>
                <a:gd name="T18" fmla="*/ 2147483647 w 136"/>
                <a:gd name="T19" fmla="*/ 2147483647 h 148"/>
                <a:gd name="T20" fmla="*/ 2147483647 w 136"/>
                <a:gd name="T21" fmla="*/ 2147483647 h 148"/>
                <a:gd name="T22" fmla="*/ 2147483647 w 136"/>
                <a:gd name="T23" fmla="*/ 2147483647 h 148"/>
                <a:gd name="T24" fmla="*/ 2147483647 w 136"/>
                <a:gd name="T25" fmla="*/ 2147483647 h 148"/>
                <a:gd name="T26" fmla="*/ 2147483647 w 136"/>
                <a:gd name="T27" fmla="*/ 2147483647 h 148"/>
                <a:gd name="T28" fmla="*/ 2147483647 w 136"/>
                <a:gd name="T29" fmla="*/ 2147483647 h 148"/>
                <a:gd name="T30" fmla="*/ 2147483647 w 136"/>
                <a:gd name="T31" fmla="*/ 2147483647 h 148"/>
                <a:gd name="T32" fmla="*/ 2147483647 w 136"/>
                <a:gd name="T33" fmla="*/ 2147483647 h 148"/>
                <a:gd name="T34" fmla="*/ 2147483647 w 136"/>
                <a:gd name="T35" fmla="*/ 2147483647 h 148"/>
                <a:gd name="T36" fmla="*/ 2147483647 w 136"/>
                <a:gd name="T37" fmla="*/ 2147483647 h 148"/>
                <a:gd name="T38" fmla="*/ 2147483647 w 136"/>
                <a:gd name="T39" fmla="*/ 2147483647 h 148"/>
                <a:gd name="T40" fmla="*/ 2147483647 w 136"/>
                <a:gd name="T41" fmla="*/ 2147483647 h 148"/>
                <a:gd name="T42" fmla="*/ 2147483647 w 136"/>
                <a:gd name="T43" fmla="*/ 2147483647 h 148"/>
                <a:gd name="T44" fmla="*/ 2147483647 w 136"/>
                <a:gd name="T45" fmla="*/ 2147483647 h 148"/>
                <a:gd name="T46" fmla="*/ 2147483647 w 136"/>
                <a:gd name="T47" fmla="*/ 2147483647 h 148"/>
                <a:gd name="T48" fmla="*/ 0 w 136"/>
                <a:gd name="T49" fmla="*/ 2147483647 h 148"/>
                <a:gd name="T50" fmla="*/ 2147483647 w 136"/>
                <a:gd name="T51" fmla="*/ 2147483647 h 148"/>
                <a:gd name="T52" fmla="*/ 2147483647 w 136"/>
                <a:gd name="T53" fmla="*/ 2147483647 h 148"/>
                <a:gd name="T54" fmla="*/ 2147483647 w 136"/>
                <a:gd name="T55" fmla="*/ 2147483647 h 148"/>
                <a:gd name="T56" fmla="*/ 2147483647 w 136"/>
                <a:gd name="T57" fmla="*/ 2147483647 h 148"/>
                <a:gd name="T58" fmla="*/ 2147483647 w 136"/>
                <a:gd name="T59" fmla="*/ 2147483647 h 148"/>
                <a:gd name="T60" fmla="*/ 2147483647 w 136"/>
                <a:gd name="T61" fmla="*/ 2147483647 h 148"/>
                <a:gd name="T62" fmla="*/ 2147483647 w 136"/>
                <a:gd name="T63" fmla="*/ 2147483647 h 148"/>
                <a:gd name="T64" fmla="*/ 2147483647 w 136"/>
                <a:gd name="T65" fmla="*/ 2147483647 h 148"/>
                <a:gd name="T66" fmla="*/ 2147483647 w 136"/>
                <a:gd name="T67" fmla="*/ 2147483647 h 148"/>
                <a:gd name="T68" fmla="*/ 2147483647 w 136"/>
                <a:gd name="T69" fmla="*/ 2147483647 h 148"/>
                <a:gd name="T70" fmla="*/ 2147483647 w 136"/>
                <a:gd name="T71" fmla="*/ 2147483647 h 148"/>
                <a:gd name="T72" fmla="*/ 2147483647 w 136"/>
                <a:gd name="T73" fmla="*/ 2147483647 h 148"/>
                <a:gd name="T74" fmla="*/ 2147483647 w 136"/>
                <a:gd name="T75" fmla="*/ 2147483647 h 148"/>
                <a:gd name="T76" fmla="*/ 2147483647 w 136"/>
                <a:gd name="T77" fmla="*/ 2147483647 h 148"/>
                <a:gd name="T78" fmla="*/ 2147483647 w 136"/>
                <a:gd name="T79" fmla="*/ 2147483647 h 148"/>
                <a:gd name="T80" fmla="*/ 2147483647 w 136"/>
                <a:gd name="T81" fmla="*/ 2147483647 h 148"/>
                <a:gd name="T82" fmla="*/ 2147483647 w 136"/>
                <a:gd name="T83" fmla="*/ 2147483647 h 148"/>
                <a:gd name="T84" fmla="*/ 2147483647 w 136"/>
                <a:gd name="T85" fmla="*/ 2147483647 h 148"/>
                <a:gd name="T86" fmla="*/ 2147483647 w 136"/>
                <a:gd name="T87" fmla="*/ 2147483647 h 148"/>
                <a:gd name="T88" fmla="*/ 2147483647 w 136"/>
                <a:gd name="T89" fmla="*/ 2147483647 h 14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36"/>
                <a:gd name="T136" fmla="*/ 0 h 148"/>
                <a:gd name="T137" fmla="*/ 136 w 136"/>
                <a:gd name="T138" fmla="*/ 148 h 14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36" h="148">
                  <a:moveTo>
                    <a:pt x="76" y="12"/>
                  </a:moveTo>
                  <a:lnTo>
                    <a:pt x="78" y="6"/>
                  </a:lnTo>
                  <a:lnTo>
                    <a:pt x="80" y="4"/>
                  </a:lnTo>
                  <a:lnTo>
                    <a:pt x="86" y="0"/>
                  </a:lnTo>
                  <a:lnTo>
                    <a:pt x="98" y="10"/>
                  </a:lnTo>
                  <a:lnTo>
                    <a:pt x="110" y="24"/>
                  </a:lnTo>
                  <a:lnTo>
                    <a:pt x="116" y="30"/>
                  </a:lnTo>
                  <a:lnTo>
                    <a:pt x="118" y="38"/>
                  </a:lnTo>
                  <a:lnTo>
                    <a:pt x="122" y="46"/>
                  </a:lnTo>
                  <a:lnTo>
                    <a:pt x="122" y="52"/>
                  </a:lnTo>
                  <a:lnTo>
                    <a:pt x="120" y="56"/>
                  </a:lnTo>
                  <a:lnTo>
                    <a:pt x="118" y="60"/>
                  </a:lnTo>
                  <a:lnTo>
                    <a:pt x="126" y="78"/>
                  </a:lnTo>
                  <a:lnTo>
                    <a:pt x="136" y="102"/>
                  </a:lnTo>
                  <a:lnTo>
                    <a:pt x="134" y="110"/>
                  </a:lnTo>
                  <a:lnTo>
                    <a:pt x="132" y="114"/>
                  </a:lnTo>
                  <a:lnTo>
                    <a:pt x="130" y="114"/>
                  </a:lnTo>
                  <a:lnTo>
                    <a:pt x="126" y="114"/>
                  </a:lnTo>
                  <a:lnTo>
                    <a:pt x="126" y="110"/>
                  </a:lnTo>
                  <a:lnTo>
                    <a:pt x="130" y="106"/>
                  </a:lnTo>
                  <a:lnTo>
                    <a:pt x="122" y="108"/>
                  </a:lnTo>
                  <a:lnTo>
                    <a:pt x="118" y="110"/>
                  </a:lnTo>
                  <a:lnTo>
                    <a:pt x="116" y="120"/>
                  </a:lnTo>
                  <a:lnTo>
                    <a:pt x="116" y="116"/>
                  </a:lnTo>
                  <a:lnTo>
                    <a:pt x="114" y="114"/>
                  </a:lnTo>
                  <a:lnTo>
                    <a:pt x="108" y="120"/>
                  </a:lnTo>
                  <a:lnTo>
                    <a:pt x="104" y="122"/>
                  </a:lnTo>
                  <a:lnTo>
                    <a:pt x="100" y="122"/>
                  </a:lnTo>
                  <a:lnTo>
                    <a:pt x="92" y="122"/>
                  </a:lnTo>
                  <a:lnTo>
                    <a:pt x="88" y="120"/>
                  </a:lnTo>
                  <a:lnTo>
                    <a:pt x="84" y="120"/>
                  </a:lnTo>
                  <a:lnTo>
                    <a:pt x="82" y="120"/>
                  </a:lnTo>
                  <a:lnTo>
                    <a:pt x="82" y="122"/>
                  </a:lnTo>
                  <a:lnTo>
                    <a:pt x="86" y="128"/>
                  </a:lnTo>
                  <a:lnTo>
                    <a:pt x="90" y="132"/>
                  </a:lnTo>
                  <a:lnTo>
                    <a:pt x="86" y="138"/>
                  </a:lnTo>
                  <a:lnTo>
                    <a:pt x="82" y="148"/>
                  </a:lnTo>
                  <a:lnTo>
                    <a:pt x="74" y="144"/>
                  </a:lnTo>
                  <a:lnTo>
                    <a:pt x="70" y="138"/>
                  </a:lnTo>
                  <a:lnTo>
                    <a:pt x="66" y="132"/>
                  </a:lnTo>
                  <a:lnTo>
                    <a:pt x="64" y="122"/>
                  </a:lnTo>
                  <a:lnTo>
                    <a:pt x="54" y="122"/>
                  </a:lnTo>
                  <a:lnTo>
                    <a:pt x="46" y="124"/>
                  </a:lnTo>
                  <a:lnTo>
                    <a:pt x="38" y="126"/>
                  </a:lnTo>
                  <a:lnTo>
                    <a:pt x="30" y="130"/>
                  </a:lnTo>
                  <a:lnTo>
                    <a:pt x="20" y="130"/>
                  </a:lnTo>
                  <a:lnTo>
                    <a:pt x="20" y="136"/>
                  </a:lnTo>
                  <a:lnTo>
                    <a:pt x="8" y="134"/>
                  </a:lnTo>
                  <a:lnTo>
                    <a:pt x="2" y="134"/>
                  </a:lnTo>
                  <a:lnTo>
                    <a:pt x="0" y="132"/>
                  </a:lnTo>
                  <a:lnTo>
                    <a:pt x="0" y="128"/>
                  </a:lnTo>
                  <a:lnTo>
                    <a:pt x="6" y="126"/>
                  </a:lnTo>
                  <a:lnTo>
                    <a:pt x="8" y="124"/>
                  </a:lnTo>
                  <a:lnTo>
                    <a:pt x="14" y="116"/>
                  </a:lnTo>
                  <a:lnTo>
                    <a:pt x="20" y="108"/>
                  </a:lnTo>
                  <a:lnTo>
                    <a:pt x="24" y="106"/>
                  </a:lnTo>
                  <a:lnTo>
                    <a:pt x="28" y="106"/>
                  </a:lnTo>
                  <a:lnTo>
                    <a:pt x="34" y="106"/>
                  </a:lnTo>
                  <a:lnTo>
                    <a:pt x="36" y="104"/>
                  </a:lnTo>
                  <a:lnTo>
                    <a:pt x="42" y="102"/>
                  </a:lnTo>
                  <a:lnTo>
                    <a:pt x="46" y="102"/>
                  </a:lnTo>
                  <a:lnTo>
                    <a:pt x="52" y="102"/>
                  </a:lnTo>
                  <a:lnTo>
                    <a:pt x="54" y="104"/>
                  </a:lnTo>
                  <a:lnTo>
                    <a:pt x="60" y="108"/>
                  </a:lnTo>
                  <a:lnTo>
                    <a:pt x="62" y="106"/>
                  </a:lnTo>
                  <a:lnTo>
                    <a:pt x="62" y="102"/>
                  </a:lnTo>
                  <a:lnTo>
                    <a:pt x="62" y="96"/>
                  </a:lnTo>
                  <a:lnTo>
                    <a:pt x="60" y="94"/>
                  </a:lnTo>
                  <a:lnTo>
                    <a:pt x="62" y="90"/>
                  </a:lnTo>
                  <a:lnTo>
                    <a:pt x="64" y="86"/>
                  </a:lnTo>
                  <a:lnTo>
                    <a:pt x="68" y="84"/>
                  </a:lnTo>
                  <a:lnTo>
                    <a:pt x="68" y="80"/>
                  </a:lnTo>
                  <a:lnTo>
                    <a:pt x="68" y="78"/>
                  </a:lnTo>
                  <a:lnTo>
                    <a:pt x="68" y="74"/>
                  </a:lnTo>
                  <a:lnTo>
                    <a:pt x="70" y="78"/>
                  </a:lnTo>
                  <a:lnTo>
                    <a:pt x="68" y="82"/>
                  </a:lnTo>
                  <a:lnTo>
                    <a:pt x="76" y="80"/>
                  </a:lnTo>
                  <a:lnTo>
                    <a:pt x="82" y="78"/>
                  </a:lnTo>
                  <a:lnTo>
                    <a:pt x="86" y="76"/>
                  </a:lnTo>
                  <a:lnTo>
                    <a:pt x="90" y="72"/>
                  </a:lnTo>
                  <a:lnTo>
                    <a:pt x="92" y="60"/>
                  </a:lnTo>
                  <a:lnTo>
                    <a:pt x="94" y="50"/>
                  </a:lnTo>
                  <a:lnTo>
                    <a:pt x="94" y="44"/>
                  </a:lnTo>
                  <a:lnTo>
                    <a:pt x="92" y="40"/>
                  </a:lnTo>
                  <a:lnTo>
                    <a:pt x="88" y="32"/>
                  </a:lnTo>
                  <a:lnTo>
                    <a:pt x="84" y="26"/>
                  </a:lnTo>
                  <a:lnTo>
                    <a:pt x="82" y="24"/>
                  </a:lnTo>
                  <a:lnTo>
                    <a:pt x="80" y="20"/>
                  </a:lnTo>
                  <a:lnTo>
                    <a:pt x="78" y="16"/>
                  </a:lnTo>
                  <a:lnTo>
                    <a:pt x="76"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6" name="Freeform 246">
              <a:extLst>
                <a:ext uri="{FF2B5EF4-FFF2-40B4-BE49-F238E27FC236}">
                  <a16:creationId xmlns:a16="http://schemas.microsoft.com/office/drawing/2014/main" id="{99EC5594-D81E-4F28-895B-92E7A4B53FF0}"/>
                </a:ext>
              </a:extLst>
            </p:cNvPr>
            <p:cNvSpPr>
              <a:spLocks/>
            </p:cNvSpPr>
            <p:nvPr/>
          </p:nvSpPr>
          <p:spPr bwMode="auto">
            <a:xfrm>
              <a:off x="7590936" y="3578697"/>
              <a:ext cx="44971" cy="39823"/>
            </a:xfrm>
            <a:custGeom>
              <a:avLst/>
              <a:gdLst>
                <a:gd name="T0" fmla="*/ 2147483647 w 32"/>
                <a:gd name="T1" fmla="*/ 2147483647 h 26"/>
                <a:gd name="T2" fmla="*/ 2147483647 w 32"/>
                <a:gd name="T3" fmla="*/ 2147483647 h 26"/>
                <a:gd name="T4" fmla="*/ 2147483647 w 32"/>
                <a:gd name="T5" fmla="*/ 0 h 26"/>
                <a:gd name="T6" fmla="*/ 2147483647 w 32"/>
                <a:gd name="T7" fmla="*/ 0 h 26"/>
                <a:gd name="T8" fmla="*/ 2147483647 w 32"/>
                <a:gd name="T9" fmla="*/ 2147483647 h 26"/>
                <a:gd name="T10" fmla="*/ 2147483647 w 32"/>
                <a:gd name="T11" fmla="*/ 2147483647 h 26"/>
                <a:gd name="T12" fmla="*/ 2147483647 w 32"/>
                <a:gd name="T13" fmla="*/ 2147483647 h 26"/>
                <a:gd name="T14" fmla="*/ 2147483647 w 32"/>
                <a:gd name="T15" fmla="*/ 2147483647 h 26"/>
                <a:gd name="T16" fmla="*/ 2147483647 w 32"/>
                <a:gd name="T17" fmla="*/ 2147483647 h 26"/>
                <a:gd name="T18" fmla="*/ 2147483647 w 32"/>
                <a:gd name="T19" fmla="*/ 2147483647 h 26"/>
                <a:gd name="T20" fmla="*/ 2147483647 w 32"/>
                <a:gd name="T21" fmla="*/ 2147483647 h 26"/>
                <a:gd name="T22" fmla="*/ 2147483647 w 32"/>
                <a:gd name="T23" fmla="*/ 2147483647 h 26"/>
                <a:gd name="T24" fmla="*/ 2147483647 w 32"/>
                <a:gd name="T25" fmla="*/ 2147483647 h 26"/>
                <a:gd name="T26" fmla="*/ 2147483647 w 32"/>
                <a:gd name="T27" fmla="*/ 2147483647 h 26"/>
                <a:gd name="T28" fmla="*/ 0 w 32"/>
                <a:gd name="T29" fmla="*/ 2147483647 h 26"/>
                <a:gd name="T30" fmla="*/ 0 w 32"/>
                <a:gd name="T31" fmla="*/ 2147483647 h 26"/>
                <a:gd name="T32" fmla="*/ 2147483647 w 32"/>
                <a:gd name="T33" fmla="*/ 2147483647 h 26"/>
                <a:gd name="T34" fmla="*/ 2147483647 w 32"/>
                <a:gd name="T35" fmla="*/ 2147483647 h 26"/>
                <a:gd name="T36" fmla="*/ 2147483647 w 32"/>
                <a:gd name="T37" fmla="*/ 2147483647 h 26"/>
                <a:gd name="T38" fmla="*/ 2147483647 w 32"/>
                <a:gd name="T39" fmla="*/ 2147483647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2"/>
                <a:gd name="T61" fmla="*/ 0 h 26"/>
                <a:gd name="T62" fmla="*/ 32 w 32"/>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2" h="26">
                  <a:moveTo>
                    <a:pt x="14" y="4"/>
                  </a:moveTo>
                  <a:lnTo>
                    <a:pt x="16" y="4"/>
                  </a:lnTo>
                  <a:lnTo>
                    <a:pt x="14" y="0"/>
                  </a:lnTo>
                  <a:lnTo>
                    <a:pt x="22" y="0"/>
                  </a:lnTo>
                  <a:lnTo>
                    <a:pt x="26" y="2"/>
                  </a:lnTo>
                  <a:lnTo>
                    <a:pt x="32" y="8"/>
                  </a:lnTo>
                  <a:lnTo>
                    <a:pt x="30" y="12"/>
                  </a:lnTo>
                  <a:lnTo>
                    <a:pt x="24" y="14"/>
                  </a:lnTo>
                  <a:lnTo>
                    <a:pt x="14" y="16"/>
                  </a:lnTo>
                  <a:lnTo>
                    <a:pt x="14" y="24"/>
                  </a:lnTo>
                  <a:lnTo>
                    <a:pt x="12" y="26"/>
                  </a:lnTo>
                  <a:lnTo>
                    <a:pt x="10" y="26"/>
                  </a:lnTo>
                  <a:lnTo>
                    <a:pt x="6" y="24"/>
                  </a:lnTo>
                  <a:lnTo>
                    <a:pt x="4" y="20"/>
                  </a:lnTo>
                  <a:lnTo>
                    <a:pt x="0" y="14"/>
                  </a:lnTo>
                  <a:lnTo>
                    <a:pt x="0" y="8"/>
                  </a:lnTo>
                  <a:lnTo>
                    <a:pt x="2" y="6"/>
                  </a:lnTo>
                  <a:lnTo>
                    <a:pt x="4" y="4"/>
                  </a:lnTo>
                  <a:lnTo>
                    <a:pt x="8" y="4"/>
                  </a:lnTo>
                  <a:lnTo>
                    <a:pt x="14"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7" name="Freeform 247">
              <a:extLst>
                <a:ext uri="{FF2B5EF4-FFF2-40B4-BE49-F238E27FC236}">
                  <a16:creationId xmlns:a16="http://schemas.microsoft.com/office/drawing/2014/main" id="{1C38C827-0443-4B2B-8A2E-7DC559E15060}"/>
                </a:ext>
              </a:extLst>
            </p:cNvPr>
            <p:cNvSpPr>
              <a:spLocks/>
            </p:cNvSpPr>
            <p:nvPr/>
          </p:nvSpPr>
          <p:spPr bwMode="auto">
            <a:xfrm>
              <a:off x="7530973" y="3587988"/>
              <a:ext cx="59962" cy="79646"/>
            </a:xfrm>
            <a:custGeom>
              <a:avLst/>
              <a:gdLst>
                <a:gd name="T0" fmla="*/ 2147483647 w 40"/>
                <a:gd name="T1" fmla="*/ 2147483647 h 52"/>
                <a:gd name="T2" fmla="*/ 2147483647 w 40"/>
                <a:gd name="T3" fmla="*/ 2147483647 h 52"/>
                <a:gd name="T4" fmla="*/ 2147483647 w 40"/>
                <a:gd name="T5" fmla="*/ 2147483647 h 52"/>
                <a:gd name="T6" fmla="*/ 0 w 40"/>
                <a:gd name="T7" fmla="*/ 2147483647 h 52"/>
                <a:gd name="T8" fmla="*/ 2147483647 w 40"/>
                <a:gd name="T9" fmla="*/ 2147483647 h 52"/>
                <a:gd name="T10" fmla="*/ 2147483647 w 40"/>
                <a:gd name="T11" fmla="*/ 2147483647 h 52"/>
                <a:gd name="T12" fmla="*/ 2147483647 w 40"/>
                <a:gd name="T13" fmla="*/ 0 h 52"/>
                <a:gd name="T14" fmla="*/ 2147483647 w 40"/>
                <a:gd name="T15" fmla="*/ 2147483647 h 52"/>
                <a:gd name="T16" fmla="*/ 2147483647 w 40"/>
                <a:gd name="T17" fmla="*/ 2147483647 h 52"/>
                <a:gd name="T18" fmla="*/ 2147483647 w 40"/>
                <a:gd name="T19" fmla="*/ 2147483647 h 52"/>
                <a:gd name="T20" fmla="*/ 2147483647 w 40"/>
                <a:gd name="T21" fmla="*/ 2147483647 h 52"/>
                <a:gd name="T22" fmla="*/ 2147483647 w 40"/>
                <a:gd name="T23" fmla="*/ 2147483647 h 52"/>
                <a:gd name="T24" fmla="*/ 2147483647 w 40"/>
                <a:gd name="T25" fmla="*/ 2147483647 h 52"/>
                <a:gd name="T26" fmla="*/ 2147483647 w 40"/>
                <a:gd name="T27" fmla="*/ 2147483647 h 52"/>
                <a:gd name="T28" fmla="*/ 2147483647 w 40"/>
                <a:gd name="T29" fmla="*/ 2147483647 h 52"/>
                <a:gd name="T30" fmla="*/ 2147483647 w 40"/>
                <a:gd name="T31" fmla="*/ 2147483647 h 52"/>
                <a:gd name="T32" fmla="*/ 2147483647 w 40"/>
                <a:gd name="T33" fmla="*/ 2147483647 h 52"/>
                <a:gd name="T34" fmla="*/ 2147483647 w 40"/>
                <a:gd name="T35" fmla="*/ 2147483647 h 52"/>
                <a:gd name="T36" fmla="*/ 2147483647 w 40"/>
                <a:gd name="T37" fmla="*/ 2147483647 h 52"/>
                <a:gd name="T38" fmla="*/ 2147483647 w 40"/>
                <a:gd name="T39" fmla="*/ 2147483647 h 52"/>
                <a:gd name="T40" fmla="*/ 2147483647 w 40"/>
                <a:gd name="T41" fmla="*/ 2147483647 h 52"/>
                <a:gd name="T42" fmla="*/ 2147483647 w 40"/>
                <a:gd name="T43" fmla="*/ 2147483647 h 52"/>
                <a:gd name="T44" fmla="*/ 2147483647 w 40"/>
                <a:gd name="T45" fmla="*/ 2147483647 h 52"/>
                <a:gd name="T46" fmla="*/ 2147483647 w 40"/>
                <a:gd name="T47" fmla="*/ 2147483647 h 52"/>
                <a:gd name="T48" fmla="*/ 2147483647 w 40"/>
                <a:gd name="T49" fmla="*/ 2147483647 h 52"/>
                <a:gd name="T50" fmla="*/ 2147483647 w 40"/>
                <a:gd name="T51" fmla="*/ 2147483647 h 52"/>
                <a:gd name="T52" fmla="*/ 2147483647 w 40"/>
                <a:gd name="T53" fmla="*/ 2147483647 h 5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40"/>
                <a:gd name="T82" fmla="*/ 0 h 52"/>
                <a:gd name="T83" fmla="*/ 40 w 40"/>
                <a:gd name="T84" fmla="*/ 52 h 5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40" h="52">
                  <a:moveTo>
                    <a:pt x="12" y="24"/>
                  </a:moveTo>
                  <a:lnTo>
                    <a:pt x="4" y="20"/>
                  </a:lnTo>
                  <a:lnTo>
                    <a:pt x="2" y="16"/>
                  </a:lnTo>
                  <a:lnTo>
                    <a:pt x="0" y="12"/>
                  </a:lnTo>
                  <a:lnTo>
                    <a:pt x="2" y="8"/>
                  </a:lnTo>
                  <a:lnTo>
                    <a:pt x="6" y="4"/>
                  </a:lnTo>
                  <a:lnTo>
                    <a:pt x="14" y="0"/>
                  </a:lnTo>
                  <a:lnTo>
                    <a:pt x="18" y="4"/>
                  </a:lnTo>
                  <a:lnTo>
                    <a:pt x="18" y="6"/>
                  </a:lnTo>
                  <a:lnTo>
                    <a:pt x="28" y="6"/>
                  </a:lnTo>
                  <a:lnTo>
                    <a:pt x="30" y="12"/>
                  </a:lnTo>
                  <a:lnTo>
                    <a:pt x="32" y="16"/>
                  </a:lnTo>
                  <a:lnTo>
                    <a:pt x="40" y="22"/>
                  </a:lnTo>
                  <a:lnTo>
                    <a:pt x="36" y="24"/>
                  </a:lnTo>
                  <a:lnTo>
                    <a:pt x="34" y="28"/>
                  </a:lnTo>
                  <a:lnTo>
                    <a:pt x="36" y="32"/>
                  </a:lnTo>
                  <a:lnTo>
                    <a:pt x="38" y="36"/>
                  </a:lnTo>
                  <a:lnTo>
                    <a:pt x="38" y="40"/>
                  </a:lnTo>
                  <a:lnTo>
                    <a:pt x="40" y="42"/>
                  </a:lnTo>
                  <a:lnTo>
                    <a:pt x="38" y="48"/>
                  </a:lnTo>
                  <a:lnTo>
                    <a:pt x="38" y="52"/>
                  </a:lnTo>
                  <a:lnTo>
                    <a:pt x="32" y="50"/>
                  </a:lnTo>
                  <a:lnTo>
                    <a:pt x="24" y="46"/>
                  </a:lnTo>
                  <a:lnTo>
                    <a:pt x="18" y="42"/>
                  </a:lnTo>
                  <a:lnTo>
                    <a:pt x="18" y="36"/>
                  </a:lnTo>
                  <a:lnTo>
                    <a:pt x="18" y="30"/>
                  </a:lnTo>
                  <a:lnTo>
                    <a:pt x="12"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8" name="Freeform 248">
              <a:extLst>
                <a:ext uri="{FF2B5EF4-FFF2-40B4-BE49-F238E27FC236}">
                  <a16:creationId xmlns:a16="http://schemas.microsoft.com/office/drawing/2014/main" id="{6B34B545-92E3-44C2-8BD5-D24FC29CBF38}"/>
                </a:ext>
              </a:extLst>
            </p:cNvPr>
            <p:cNvSpPr>
              <a:spLocks/>
            </p:cNvSpPr>
            <p:nvPr/>
          </p:nvSpPr>
          <p:spPr bwMode="auto">
            <a:xfrm>
              <a:off x="7390294" y="3836220"/>
              <a:ext cx="35746" cy="90266"/>
            </a:xfrm>
            <a:custGeom>
              <a:avLst/>
              <a:gdLst>
                <a:gd name="T0" fmla="*/ 2147483647 w 24"/>
                <a:gd name="T1" fmla="*/ 0 h 56"/>
                <a:gd name="T2" fmla="*/ 2147483647 w 24"/>
                <a:gd name="T3" fmla="*/ 2147483647 h 56"/>
                <a:gd name="T4" fmla="*/ 2147483647 w 24"/>
                <a:gd name="T5" fmla="*/ 2147483647 h 56"/>
                <a:gd name="T6" fmla="*/ 2147483647 w 24"/>
                <a:gd name="T7" fmla="*/ 2147483647 h 56"/>
                <a:gd name="T8" fmla="*/ 2147483647 w 24"/>
                <a:gd name="T9" fmla="*/ 2147483647 h 56"/>
                <a:gd name="T10" fmla="*/ 2147483647 w 24"/>
                <a:gd name="T11" fmla="*/ 2147483647 h 56"/>
                <a:gd name="T12" fmla="*/ 0 w 24"/>
                <a:gd name="T13" fmla="*/ 2147483647 h 56"/>
                <a:gd name="T14" fmla="*/ 0 w 24"/>
                <a:gd name="T15" fmla="*/ 2147483647 h 56"/>
                <a:gd name="T16" fmla="*/ 2147483647 w 24"/>
                <a:gd name="T17" fmla="*/ 2147483647 h 56"/>
                <a:gd name="T18" fmla="*/ 2147483647 w 24"/>
                <a:gd name="T19" fmla="*/ 2147483647 h 56"/>
                <a:gd name="T20" fmla="*/ 2147483647 w 24"/>
                <a:gd name="T21" fmla="*/ 2147483647 h 56"/>
                <a:gd name="T22" fmla="*/ 2147483647 w 24"/>
                <a:gd name="T23" fmla="*/ 2147483647 h 56"/>
                <a:gd name="T24" fmla="*/ 2147483647 w 24"/>
                <a:gd name="T25" fmla="*/ 0 h 5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4"/>
                <a:gd name="T40" fmla="*/ 0 h 56"/>
                <a:gd name="T41" fmla="*/ 24 w 24"/>
                <a:gd name="T42" fmla="*/ 56 h 5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4" h="56">
                  <a:moveTo>
                    <a:pt x="24" y="0"/>
                  </a:moveTo>
                  <a:lnTo>
                    <a:pt x="24" y="12"/>
                  </a:lnTo>
                  <a:lnTo>
                    <a:pt x="22" y="32"/>
                  </a:lnTo>
                  <a:lnTo>
                    <a:pt x="16" y="56"/>
                  </a:lnTo>
                  <a:lnTo>
                    <a:pt x="4" y="44"/>
                  </a:lnTo>
                  <a:lnTo>
                    <a:pt x="2" y="38"/>
                  </a:lnTo>
                  <a:lnTo>
                    <a:pt x="0" y="32"/>
                  </a:lnTo>
                  <a:lnTo>
                    <a:pt x="0" y="20"/>
                  </a:lnTo>
                  <a:lnTo>
                    <a:pt x="4" y="10"/>
                  </a:lnTo>
                  <a:lnTo>
                    <a:pt x="8" y="4"/>
                  </a:lnTo>
                  <a:lnTo>
                    <a:pt x="12" y="4"/>
                  </a:lnTo>
                  <a:lnTo>
                    <a:pt x="18" y="2"/>
                  </a:lnTo>
                  <a:lnTo>
                    <a:pt x="2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9" name="Freeform 249">
              <a:extLst>
                <a:ext uri="{FF2B5EF4-FFF2-40B4-BE49-F238E27FC236}">
                  <a16:creationId xmlns:a16="http://schemas.microsoft.com/office/drawing/2014/main" id="{60140D2C-6D91-46B5-9A1D-87AD38136999}"/>
                </a:ext>
              </a:extLst>
            </p:cNvPr>
            <p:cNvSpPr>
              <a:spLocks/>
            </p:cNvSpPr>
            <p:nvPr/>
          </p:nvSpPr>
          <p:spPr bwMode="auto">
            <a:xfrm>
              <a:off x="7148141" y="3982239"/>
              <a:ext cx="48431" cy="54425"/>
            </a:xfrm>
            <a:custGeom>
              <a:avLst/>
              <a:gdLst>
                <a:gd name="T0" fmla="*/ 2147483647 w 34"/>
                <a:gd name="T1" fmla="*/ 2147483647 h 36"/>
                <a:gd name="T2" fmla="*/ 2147483647 w 34"/>
                <a:gd name="T3" fmla="*/ 2147483647 h 36"/>
                <a:gd name="T4" fmla="*/ 2147483647 w 34"/>
                <a:gd name="T5" fmla="*/ 2147483647 h 36"/>
                <a:gd name="T6" fmla="*/ 2147483647 w 34"/>
                <a:gd name="T7" fmla="*/ 2147483647 h 36"/>
                <a:gd name="T8" fmla="*/ 0 w 34"/>
                <a:gd name="T9" fmla="*/ 2147483647 h 36"/>
                <a:gd name="T10" fmla="*/ 2147483647 w 34"/>
                <a:gd name="T11" fmla="*/ 2147483647 h 36"/>
                <a:gd name="T12" fmla="*/ 2147483647 w 34"/>
                <a:gd name="T13" fmla="*/ 2147483647 h 36"/>
                <a:gd name="T14" fmla="*/ 2147483647 w 34"/>
                <a:gd name="T15" fmla="*/ 2147483647 h 36"/>
                <a:gd name="T16" fmla="*/ 2147483647 w 34"/>
                <a:gd name="T17" fmla="*/ 2147483647 h 36"/>
                <a:gd name="T18" fmla="*/ 2147483647 w 34"/>
                <a:gd name="T19" fmla="*/ 0 h 36"/>
                <a:gd name="T20" fmla="*/ 2147483647 w 34"/>
                <a:gd name="T21" fmla="*/ 2147483647 h 36"/>
                <a:gd name="T22" fmla="*/ 2147483647 w 34"/>
                <a:gd name="T23" fmla="*/ 2147483647 h 36"/>
                <a:gd name="T24" fmla="*/ 2147483647 w 34"/>
                <a:gd name="T25" fmla="*/ 2147483647 h 36"/>
                <a:gd name="T26" fmla="*/ 2147483647 w 34"/>
                <a:gd name="T27" fmla="*/ 2147483647 h 36"/>
                <a:gd name="T28" fmla="*/ 2147483647 w 34"/>
                <a:gd name="T29" fmla="*/ 2147483647 h 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4"/>
                <a:gd name="T46" fmla="*/ 0 h 36"/>
                <a:gd name="T47" fmla="*/ 34 w 34"/>
                <a:gd name="T48" fmla="*/ 36 h 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4" h="36">
                  <a:moveTo>
                    <a:pt x="18" y="36"/>
                  </a:moveTo>
                  <a:lnTo>
                    <a:pt x="12" y="34"/>
                  </a:lnTo>
                  <a:lnTo>
                    <a:pt x="6" y="30"/>
                  </a:lnTo>
                  <a:lnTo>
                    <a:pt x="2" y="24"/>
                  </a:lnTo>
                  <a:lnTo>
                    <a:pt x="0" y="20"/>
                  </a:lnTo>
                  <a:lnTo>
                    <a:pt x="2" y="16"/>
                  </a:lnTo>
                  <a:lnTo>
                    <a:pt x="4" y="12"/>
                  </a:lnTo>
                  <a:lnTo>
                    <a:pt x="12" y="6"/>
                  </a:lnTo>
                  <a:lnTo>
                    <a:pt x="26" y="2"/>
                  </a:lnTo>
                  <a:lnTo>
                    <a:pt x="34" y="0"/>
                  </a:lnTo>
                  <a:lnTo>
                    <a:pt x="34" y="10"/>
                  </a:lnTo>
                  <a:lnTo>
                    <a:pt x="30" y="20"/>
                  </a:lnTo>
                  <a:lnTo>
                    <a:pt x="24" y="32"/>
                  </a:lnTo>
                  <a:lnTo>
                    <a:pt x="22" y="34"/>
                  </a:lnTo>
                  <a:lnTo>
                    <a:pt x="18"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0" name="Freeform 250">
              <a:extLst>
                <a:ext uri="{FF2B5EF4-FFF2-40B4-BE49-F238E27FC236}">
                  <a16:creationId xmlns:a16="http://schemas.microsoft.com/office/drawing/2014/main" id="{DF5FC05B-F00C-4ECB-8D62-A90CAB740C8B}"/>
                </a:ext>
              </a:extLst>
            </p:cNvPr>
            <p:cNvSpPr>
              <a:spLocks/>
            </p:cNvSpPr>
            <p:nvPr/>
          </p:nvSpPr>
          <p:spPr bwMode="auto">
            <a:xfrm>
              <a:off x="6497788" y="4283567"/>
              <a:ext cx="54196" cy="114160"/>
            </a:xfrm>
            <a:custGeom>
              <a:avLst/>
              <a:gdLst>
                <a:gd name="T0" fmla="*/ 2147483647 w 36"/>
                <a:gd name="T1" fmla="*/ 2147483647 h 70"/>
                <a:gd name="T2" fmla="*/ 2147483647 w 36"/>
                <a:gd name="T3" fmla="*/ 2147483647 h 70"/>
                <a:gd name="T4" fmla="*/ 2147483647 w 36"/>
                <a:gd name="T5" fmla="*/ 2147483647 h 70"/>
                <a:gd name="T6" fmla="*/ 2147483647 w 36"/>
                <a:gd name="T7" fmla="*/ 2147483647 h 70"/>
                <a:gd name="T8" fmla="*/ 2147483647 w 36"/>
                <a:gd name="T9" fmla="*/ 2147483647 h 70"/>
                <a:gd name="T10" fmla="*/ 2147483647 w 36"/>
                <a:gd name="T11" fmla="*/ 2147483647 h 70"/>
                <a:gd name="T12" fmla="*/ 2147483647 w 36"/>
                <a:gd name="T13" fmla="*/ 2147483647 h 70"/>
                <a:gd name="T14" fmla="*/ 2147483647 w 36"/>
                <a:gd name="T15" fmla="*/ 2147483647 h 70"/>
                <a:gd name="T16" fmla="*/ 2147483647 w 36"/>
                <a:gd name="T17" fmla="*/ 2147483647 h 70"/>
                <a:gd name="T18" fmla="*/ 2147483647 w 36"/>
                <a:gd name="T19" fmla="*/ 2147483647 h 70"/>
                <a:gd name="T20" fmla="*/ 0 w 36"/>
                <a:gd name="T21" fmla="*/ 2147483647 h 70"/>
                <a:gd name="T22" fmla="*/ 2147483647 w 36"/>
                <a:gd name="T23" fmla="*/ 2147483647 h 70"/>
                <a:gd name="T24" fmla="*/ 2147483647 w 36"/>
                <a:gd name="T25" fmla="*/ 2147483647 h 70"/>
                <a:gd name="T26" fmla="*/ 2147483647 w 36"/>
                <a:gd name="T27" fmla="*/ 2147483647 h 70"/>
                <a:gd name="T28" fmla="*/ 2147483647 w 36"/>
                <a:gd name="T29" fmla="*/ 0 h 70"/>
                <a:gd name="T30" fmla="*/ 2147483647 w 36"/>
                <a:gd name="T31" fmla="*/ 2147483647 h 70"/>
                <a:gd name="T32" fmla="*/ 2147483647 w 36"/>
                <a:gd name="T33" fmla="*/ 2147483647 h 70"/>
                <a:gd name="T34" fmla="*/ 2147483647 w 36"/>
                <a:gd name="T35" fmla="*/ 2147483647 h 70"/>
                <a:gd name="T36" fmla="*/ 2147483647 w 36"/>
                <a:gd name="T37" fmla="*/ 2147483647 h 70"/>
                <a:gd name="T38" fmla="*/ 2147483647 w 36"/>
                <a:gd name="T39" fmla="*/ 2147483647 h 70"/>
                <a:gd name="T40" fmla="*/ 2147483647 w 36"/>
                <a:gd name="T41" fmla="*/ 2147483647 h 7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6"/>
                <a:gd name="T64" fmla="*/ 0 h 70"/>
                <a:gd name="T65" fmla="*/ 36 w 36"/>
                <a:gd name="T66" fmla="*/ 70 h 7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6" h="70">
                  <a:moveTo>
                    <a:pt x="36" y="52"/>
                  </a:moveTo>
                  <a:lnTo>
                    <a:pt x="34" y="58"/>
                  </a:lnTo>
                  <a:lnTo>
                    <a:pt x="30" y="64"/>
                  </a:lnTo>
                  <a:lnTo>
                    <a:pt x="22" y="68"/>
                  </a:lnTo>
                  <a:lnTo>
                    <a:pt x="16" y="70"/>
                  </a:lnTo>
                  <a:lnTo>
                    <a:pt x="12" y="68"/>
                  </a:lnTo>
                  <a:lnTo>
                    <a:pt x="8" y="64"/>
                  </a:lnTo>
                  <a:lnTo>
                    <a:pt x="6" y="60"/>
                  </a:lnTo>
                  <a:lnTo>
                    <a:pt x="4" y="54"/>
                  </a:lnTo>
                  <a:lnTo>
                    <a:pt x="2" y="44"/>
                  </a:lnTo>
                  <a:lnTo>
                    <a:pt x="0" y="34"/>
                  </a:lnTo>
                  <a:lnTo>
                    <a:pt x="2" y="24"/>
                  </a:lnTo>
                  <a:lnTo>
                    <a:pt x="4" y="18"/>
                  </a:lnTo>
                  <a:lnTo>
                    <a:pt x="6" y="10"/>
                  </a:lnTo>
                  <a:lnTo>
                    <a:pt x="8" y="0"/>
                  </a:lnTo>
                  <a:lnTo>
                    <a:pt x="14" y="2"/>
                  </a:lnTo>
                  <a:lnTo>
                    <a:pt x="16" y="8"/>
                  </a:lnTo>
                  <a:lnTo>
                    <a:pt x="26" y="20"/>
                  </a:lnTo>
                  <a:lnTo>
                    <a:pt x="34" y="36"/>
                  </a:lnTo>
                  <a:lnTo>
                    <a:pt x="36" y="44"/>
                  </a:lnTo>
                  <a:lnTo>
                    <a:pt x="36"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1" name="Freeform 251">
              <a:extLst>
                <a:ext uri="{FF2B5EF4-FFF2-40B4-BE49-F238E27FC236}">
                  <a16:creationId xmlns:a16="http://schemas.microsoft.com/office/drawing/2014/main" id="{BB8A3761-AD33-4AC3-8E9B-ADC8442D88D7}"/>
                </a:ext>
              </a:extLst>
            </p:cNvPr>
            <p:cNvSpPr>
              <a:spLocks/>
            </p:cNvSpPr>
            <p:nvPr/>
          </p:nvSpPr>
          <p:spPr bwMode="auto">
            <a:xfrm>
              <a:off x="6975175" y="3889317"/>
              <a:ext cx="219091" cy="428763"/>
            </a:xfrm>
            <a:custGeom>
              <a:avLst/>
              <a:gdLst>
                <a:gd name="T0" fmla="*/ 2147483647 w 150"/>
                <a:gd name="T1" fmla="*/ 2147483647 h 270"/>
                <a:gd name="T2" fmla="*/ 2147483647 w 150"/>
                <a:gd name="T3" fmla="*/ 2147483647 h 270"/>
                <a:gd name="T4" fmla="*/ 2147483647 w 150"/>
                <a:gd name="T5" fmla="*/ 2147483647 h 270"/>
                <a:gd name="T6" fmla="*/ 2147483647 w 150"/>
                <a:gd name="T7" fmla="*/ 2147483647 h 270"/>
                <a:gd name="T8" fmla="*/ 2147483647 w 150"/>
                <a:gd name="T9" fmla="*/ 2147483647 h 270"/>
                <a:gd name="T10" fmla="*/ 2147483647 w 150"/>
                <a:gd name="T11" fmla="*/ 2147483647 h 270"/>
                <a:gd name="T12" fmla="*/ 2147483647 w 150"/>
                <a:gd name="T13" fmla="*/ 2147483647 h 270"/>
                <a:gd name="T14" fmla="*/ 2147483647 w 150"/>
                <a:gd name="T15" fmla="*/ 2147483647 h 270"/>
                <a:gd name="T16" fmla="*/ 2147483647 w 150"/>
                <a:gd name="T17" fmla="*/ 2147483647 h 270"/>
                <a:gd name="T18" fmla="*/ 2147483647 w 150"/>
                <a:gd name="T19" fmla="*/ 2147483647 h 270"/>
                <a:gd name="T20" fmla="*/ 2147483647 w 150"/>
                <a:gd name="T21" fmla="*/ 2147483647 h 270"/>
                <a:gd name="T22" fmla="*/ 2147483647 w 150"/>
                <a:gd name="T23" fmla="*/ 2147483647 h 270"/>
                <a:gd name="T24" fmla="*/ 2147483647 w 150"/>
                <a:gd name="T25" fmla="*/ 2147483647 h 270"/>
                <a:gd name="T26" fmla="*/ 2147483647 w 150"/>
                <a:gd name="T27" fmla="*/ 2147483647 h 270"/>
                <a:gd name="T28" fmla="*/ 2147483647 w 150"/>
                <a:gd name="T29" fmla="*/ 2147483647 h 270"/>
                <a:gd name="T30" fmla="*/ 2147483647 w 150"/>
                <a:gd name="T31" fmla="*/ 2147483647 h 270"/>
                <a:gd name="T32" fmla="*/ 2147483647 w 150"/>
                <a:gd name="T33" fmla="*/ 2147483647 h 270"/>
                <a:gd name="T34" fmla="*/ 2147483647 w 150"/>
                <a:gd name="T35" fmla="*/ 2147483647 h 270"/>
                <a:gd name="T36" fmla="*/ 0 w 150"/>
                <a:gd name="T37" fmla="*/ 2147483647 h 270"/>
                <a:gd name="T38" fmla="*/ 2147483647 w 150"/>
                <a:gd name="T39" fmla="*/ 2147483647 h 270"/>
                <a:gd name="T40" fmla="*/ 2147483647 w 150"/>
                <a:gd name="T41" fmla="*/ 2147483647 h 270"/>
                <a:gd name="T42" fmla="*/ 2147483647 w 150"/>
                <a:gd name="T43" fmla="*/ 2147483647 h 270"/>
                <a:gd name="T44" fmla="*/ 2147483647 w 150"/>
                <a:gd name="T45" fmla="*/ 2147483647 h 270"/>
                <a:gd name="T46" fmla="*/ 2147483647 w 150"/>
                <a:gd name="T47" fmla="*/ 2147483647 h 270"/>
                <a:gd name="T48" fmla="*/ 2147483647 w 150"/>
                <a:gd name="T49" fmla="*/ 2147483647 h 270"/>
                <a:gd name="T50" fmla="*/ 2147483647 w 150"/>
                <a:gd name="T51" fmla="*/ 2147483647 h 270"/>
                <a:gd name="T52" fmla="*/ 2147483647 w 150"/>
                <a:gd name="T53" fmla="*/ 2147483647 h 270"/>
                <a:gd name="T54" fmla="*/ 2147483647 w 150"/>
                <a:gd name="T55" fmla="*/ 2147483647 h 270"/>
                <a:gd name="T56" fmla="*/ 2147483647 w 150"/>
                <a:gd name="T57" fmla="*/ 2147483647 h 270"/>
                <a:gd name="T58" fmla="*/ 2147483647 w 150"/>
                <a:gd name="T59" fmla="*/ 2147483647 h 270"/>
                <a:gd name="T60" fmla="*/ 2147483647 w 150"/>
                <a:gd name="T61" fmla="*/ 2147483647 h 270"/>
                <a:gd name="T62" fmla="*/ 2147483647 w 150"/>
                <a:gd name="T63" fmla="*/ 2147483647 h 270"/>
                <a:gd name="T64" fmla="*/ 2147483647 w 150"/>
                <a:gd name="T65" fmla="*/ 2147483647 h 270"/>
                <a:gd name="T66" fmla="*/ 2147483647 w 150"/>
                <a:gd name="T67" fmla="*/ 2147483647 h 270"/>
                <a:gd name="T68" fmla="*/ 2147483647 w 150"/>
                <a:gd name="T69" fmla="*/ 2147483647 h 270"/>
                <a:gd name="T70" fmla="*/ 2147483647 w 150"/>
                <a:gd name="T71" fmla="*/ 2147483647 h 270"/>
                <a:gd name="T72" fmla="*/ 2147483647 w 150"/>
                <a:gd name="T73" fmla="*/ 2147483647 h 270"/>
                <a:gd name="T74" fmla="*/ 2147483647 w 150"/>
                <a:gd name="T75" fmla="*/ 2147483647 h 270"/>
                <a:gd name="T76" fmla="*/ 2147483647 w 150"/>
                <a:gd name="T77" fmla="*/ 2147483647 h 270"/>
                <a:gd name="T78" fmla="*/ 2147483647 w 150"/>
                <a:gd name="T79" fmla="*/ 2147483647 h 270"/>
                <a:gd name="T80" fmla="*/ 2147483647 w 150"/>
                <a:gd name="T81" fmla="*/ 2147483647 h 270"/>
                <a:gd name="T82" fmla="*/ 2147483647 w 150"/>
                <a:gd name="T83" fmla="*/ 2147483647 h 270"/>
                <a:gd name="T84" fmla="*/ 2147483647 w 150"/>
                <a:gd name="T85" fmla="*/ 2147483647 h 270"/>
                <a:gd name="T86" fmla="*/ 2147483647 w 150"/>
                <a:gd name="T87" fmla="*/ 2147483647 h 270"/>
                <a:gd name="T88" fmla="*/ 2147483647 w 150"/>
                <a:gd name="T89" fmla="*/ 2147483647 h 270"/>
                <a:gd name="T90" fmla="*/ 2147483647 w 150"/>
                <a:gd name="T91" fmla="*/ 2147483647 h 270"/>
                <a:gd name="T92" fmla="*/ 2147483647 w 150"/>
                <a:gd name="T93" fmla="*/ 2147483647 h 270"/>
                <a:gd name="T94" fmla="*/ 2147483647 w 150"/>
                <a:gd name="T95" fmla="*/ 2147483647 h 270"/>
                <a:gd name="T96" fmla="*/ 2147483647 w 150"/>
                <a:gd name="T97" fmla="*/ 2147483647 h 270"/>
                <a:gd name="T98" fmla="*/ 2147483647 w 150"/>
                <a:gd name="T99" fmla="*/ 2147483647 h 27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50"/>
                <a:gd name="T151" fmla="*/ 0 h 270"/>
                <a:gd name="T152" fmla="*/ 150 w 150"/>
                <a:gd name="T153" fmla="*/ 270 h 27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50" h="270">
                  <a:moveTo>
                    <a:pt x="64" y="232"/>
                  </a:moveTo>
                  <a:lnTo>
                    <a:pt x="70" y="228"/>
                  </a:lnTo>
                  <a:lnTo>
                    <a:pt x="78" y="226"/>
                  </a:lnTo>
                  <a:lnTo>
                    <a:pt x="96" y="220"/>
                  </a:lnTo>
                  <a:lnTo>
                    <a:pt x="92" y="216"/>
                  </a:lnTo>
                  <a:lnTo>
                    <a:pt x="90" y="216"/>
                  </a:lnTo>
                  <a:lnTo>
                    <a:pt x="88" y="214"/>
                  </a:lnTo>
                  <a:lnTo>
                    <a:pt x="112" y="200"/>
                  </a:lnTo>
                  <a:lnTo>
                    <a:pt x="114" y="198"/>
                  </a:lnTo>
                  <a:lnTo>
                    <a:pt x="116" y="194"/>
                  </a:lnTo>
                  <a:lnTo>
                    <a:pt x="114" y="190"/>
                  </a:lnTo>
                  <a:lnTo>
                    <a:pt x="114" y="186"/>
                  </a:lnTo>
                  <a:lnTo>
                    <a:pt x="114" y="182"/>
                  </a:lnTo>
                  <a:lnTo>
                    <a:pt x="112" y="176"/>
                  </a:lnTo>
                  <a:lnTo>
                    <a:pt x="112" y="160"/>
                  </a:lnTo>
                  <a:lnTo>
                    <a:pt x="106" y="146"/>
                  </a:lnTo>
                  <a:lnTo>
                    <a:pt x="100" y="136"/>
                  </a:lnTo>
                  <a:lnTo>
                    <a:pt x="86" y="118"/>
                  </a:lnTo>
                  <a:lnTo>
                    <a:pt x="82" y="112"/>
                  </a:lnTo>
                  <a:lnTo>
                    <a:pt x="76" y="106"/>
                  </a:lnTo>
                  <a:lnTo>
                    <a:pt x="70" y="106"/>
                  </a:lnTo>
                  <a:lnTo>
                    <a:pt x="68" y="102"/>
                  </a:lnTo>
                  <a:lnTo>
                    <a:pt x="66" y="96"/>
                  </a:lnTo>
                  <a:lnTo>
                    <a:pt x="60" y="92"/>
                  </a:lnTo>
                  <a:lnTo>
                    <a:pt x="52" y="86"/>
                  </a:lnTo>
                  <a:lnTo>
                    <a:pt x="42" y="78"/>
                  </a:lnTo>
                  <a:lnTo>
                    <a:pt x="34" y="70"/>
                  </a:lnTo>
                  <a:lnTo>
                    <a:pt x="32" y="64"/>
                  </a:lnTo>
                  <a:lnTo>
                    <a:pt x="30" y="60"/>
                  </a:lnTo>
                  <a:lnTo>
                    <a:pt x="38" y="58"/>
                  </a:lnTo>
                  <a:lnTo>
                    <a:pt x="42" y="54"/>
                  </a:lnTo>
                  <a:lnTo>
                    <a:pt x="42" y="48"/>
                  </a:lnTo>
                  <a:lnTo>
                    <a:pt x="26" y="44"/>
                  </a:lnTo>
                  <a:lnTo>
                    <a:pt x="14" y="38"/>
                  </a:lnTo>
                  <a:lnTo>
                    <a:pt x="8" y="34"/>
                  </a:lnTo>
                  <a:lnTo>
                    <a:pt x="4" y="30"/>
                  </a:lnTo>
                  <a:lnTo>
                    <a:pt x="0" y="24"/>
                  </a:lnTo>
                  <a:lnTo>
                    <a:pt x="0" y="18"/>
                  </a:lnTo>
                  <a:lnTo>
                    <a:pt x="0" y="14"/>
                  </a:lnTo>
                  <a:lnTo>
                    <a:pt x="10" y="14"/>
                  </a:lnTo>
                  <a:lnTo>
                    <a:pt x="16" y="14"/>
                  </a:lnTo>
                  <a:lnTo>
                    <a:pt x="26" y="12"/>
                  </a:lnTo>
                  <a:lnTo>
                    <a:pt x="34" y="6"/>
                  </a:lnTo>
                  <a:lnTo>
                    <a:pt x="42" y="2"/>
                  </a:lnTo>
                  <a:lnTo>
                    <a:pt x="50" y="0"/>
                  </a:lnTo>
                  <a:lnTo>
                    <a:pt x="56" y="2"/>
                  </a:lnTo>
                  <a:lnTo>
                    <a:pt x="60" y="4"/>
                  </a:lnTo>
                  <a:lnTo>
                    <a:pt x="66" y="6"/>
                  </a:lnTo>
                  <a:lnTo>
                    <a:pt x="70" y="6"/>
                  </a:lnTo>
                  <a:lnTo>
                    <a:pt x="72" y="12"/>
                  </a:lnTo>
                  <a:lnTo>
                    <a:pt x="74" y="16"/>
                  </a:lnTo>
                  <a:lnTo>
                    <a:pt x="82" y="24"/>
                  </a:lnTo>
                  <a:lnTo>
                    <a:pt x="90" y="28"/>
                  </a:lnTo>
                  <a:lnTo>
                    <a:pt x="98" y="30"/>
                  </a:lnTo>
                  <a:lnTo>
                    <a:pt x="96" y="36"/>
                  </a:lnTo>
                  <a:lnTo>
                    <a:pt x="94" y="42"/>
                  </a:lnTo>
                  <a:lnTo>
                    <a:pt x="90" y="42"/>
                  </a:lnTo>
                  <a:lnTo>
                    <a:pt x="84" y="42"/>
                  </a:lnTo>
                  <a:lnTo>
                    <a:pt x="82" y="42"/>
                  </a:lnTo>
                  <a:lnTo>
                    <a:pt x="82" y="48"/>
                  </a:lnTo>
                  <a:lnTo>
                    <a:pt x="80" y="52"/>
                  </a:lnTo>
                  <a:lnTo>
                    <a:pt x="76" y="56"/>
                  </a:lnTo>
                  <a:lnTo>
                    <a:pt x="72" y="64"/>
                  </a:lnTo>
                  <a:lnTo>
                    <a:pt x="70" y="70"/>
                  </a:lnTo>
                  <a:lnTo>
                    <a:pt x="72" y="84"/>
                  </a:lnTo>
                  <a:lnTo>
                    <a:pt x="76" y="88"/>
                  </a:lnTo>
                  <a:lnTo>
                    <a:pt x="78" y="92"/>
                  </a:lnTo>
                  <a:lnTo>
                    <a:pt x="86" y="96"/>
                  </a:lnTo>
                  <a:lnTo>
                    <a:pt x="98" y="110"/>
                  </a:lnTo>
                  <a:lnTo>
                    <a:pt x="110" y="124"/>
                  </a:lnTo>
                  <a:lnTo>
                    <a:pt x="122" y="136"/>
                  </a:lnTo>
                  <a:lnTo>
                    <a:pt x="138" y="148"/>
                  </a:lnTo>
                  <a:lnTo>
                    <a:pt x="138" y="156"/>
                  </a:lnTo>
                  <a:lnTo>
                    <a:pt x="142" y="170"/>
                  </a:lnTo>
                  <a:lnTo>
                    <a:pt x="150" y="192"/>
                  </a:lnTo>
                  <a:lnTo>
                    <a:pt x="146" y="198"/>
                  </a:lnTo>
                  <a:lnTo>
                    <a:pt x="146" y="204"/>
                  </a:lnTo>
                  <a:lnTo>
                    <a:pt x="146" y="210"/>
                  </a:lnTo>
                  <a:lnTo>
                    <a:pt x="144" y="214"/>
                  </a:lnTo>
                  <a:lnTo>
                    <a:pt x="138" y="220"/>
                  </a:lnTo>
                  <a:lnTo>
                    <a:pt x="128" y="228"/>
                  </a:lnTo>
                  <a:lnTo>
                    <a:pt x="120" y="232"/>
                  </a:lnTo>
                  <a:lnTo>
                    <a:pt x="112" y="234"/>
                  </a:lnTo>
                  <a:lnTo>
                    <a:pt x="104" y="242"/>
                  </a:lnTo>
                  <a:lnTo>
                    <a:pt x="98" y="254"/>
                  </a:lnTo>
                  <a:lnTo>
                    <a:pt x="88" y="266"/>
                  </a:lnTo>
                  <a:lnTo>
                    <a:pt x="84" y="270"/>
                  </a:lnTo>
                  <a:lnTo>
                    <a:pt x="78" y="270"/>
                  </a:lnTo>
                  <a:lnTo>
                    <a:pt x="76" y="270"/>
                  </a:lnTo>
                  <a:lnTo>
                    <a:pt x="74" y="268"/>
                  </a:lnTo>
                  <a:lnTo>
                    <a:pt x="74" y="260"/>
                  </a:lnTo>
                  <a:lnTo>
                    <a:pt x="74" y="252"/>
                  </a:lnTo>
                  <a:lnTo>
                    <a:pt x="76" y="246"/>
                  </a:lnTo>
                  <a:lnTo>
                    <a:pt x="76" y="242"/>
                  </a:lnTo>
                  <a:lnTo>
                    <a:pt x="74" y="236"/>
                  </a:lnTo>
                  <a:lnTo>
                    <a:pt x="70" y="236"/>
                  </a:lnTo>
                  <a:lnTo>
                    <a:pt x="66" y="234"/>
                  </a:lnTo>
                  <a:lnTo>
                    <a:pt x="62" y="234"/>
                  </a:lnTo>
                  <a:lnTo>
                    <a:pt x="60" y="234"/>
                  </a:lnTo>
                  <a:lnTo>
                    <a:pt x="64" y="2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2" name="Freeform 252">
              <a:extLst>
                <a:ext uri="{FF2B5EF4-FFF2-40B4-BE49-F238E27FC236}">
                  <a16:creationId xmlns:a16="http://schemas.microsoft.com/office/drawing/2014/main" id="{BF1B907F-1F7E-4BD1-8115-7F9EB3A9F6B5}"/>
                </a:ext>
              </a:extLst>
            </p:cNvPr>
            <p:cNvSpPr>
              <a:spLocks/>
            </p:cNvSpPr>
            <p:nvPr/>
          </p:nvSpPr>
          <p:spPr bwMode="auto">
            <a:xfrm>
              <a:off x="7018993" y="4142859"/>
              <a:ext cx="126842" cy="120797"/>
            </a:xfrm>
            <a:custGeom>
              <a:avLst/>
              <a:gdLst>
                <a:gd name="T0" fmla="*/ 2147483647 w 86"/>
                <a:gd name="T1" fmla="*/ 0 h 76"/>
                <a:gd name="T2" fmla="*/ 2147483647 w 86"/>
                <a:gd name="T3" fmla="*/ 0 h 76"/>
                <a:gd name="T4" fmla="*/ 2147483647 w 86"/>
                <a:gd name="T5" fmla="*/ 2147483647 h 76"/>
                <a:gd name="T6" fmla="*/ 2147483647 w 86"/>
                <a:gd name="T7" fmla="*/ 0 h 76"/>
                <a:gd name="T8" fmla="*/ 2147483647 w 86"/>
                <a:gd name="T9" fmla="*/ 0 h 76"/>
                <a:gd name="T10" fmla="*/ 2147483647 w 86"/>
                <a:gd name="T11" fmla="*/ 0 h 76"/>
                <a:gd name="T12" fmla="*/ 2147483647 w 86"/>
                <a:gd name="T13" fmla="*/ 2147483647 h 76"/>
                <a:gd name="T14" fmla="*/ 2147483647 w 86"/>
                <a:gd name="T15" fmla="*/ 2147483647 h 76"/>
                <a:gd name="T16" fmla="*/ 2147483647 w 86"/>
                <a:gd name="T17" fmla="*/ 2147483647 h 76"/>
                <a:gd name="T18" fmla="*/ 2147483647 w 86"/>
                <a:gd name="T19" fmla="*/ 2147483647 h 76"/>
                <a:gd name="T20" fmla="*/ 2147483647 w 86"/>
                <a:gd name="T21" fmla="*/ 2147483647 h 76"/>
                <a:gd name="T22" fmla="*/ 2147483647 w 86"/>
                <a:gd name="T23" fmla="*/ 2147483647 h 76"/>
                <a:gd name="T24" fmla="*/ 2147483647 w 86"/>
                <a:gd name="T25" fmla="*/ 2147483647 h 76"/>
                <a:gd name="T26" fmla="*/ 2147483647 w 86"/>
                <a:gd name="T27" fmla="*/ 2147483647 h 76"/>
                <a:gd name="T28" fmla="*/ 2147483647 w 86"/>
                <a:gd name="T29" fmla="*/ 2147483647 h 76"/>
                <a:gd name="T30" fmla="*/ 2147483647 w 86"/>
                <a:gd name="T31" fmla="*/ 2147483647 h 76"/>
                <a:gd name="T32" fmla="*/ 2147483647 w 86"/>
                <a:gd name="T33" fmla="*/ 2147483647 h 76"/>
                <a:gd name="T34" fmla="*/ 0 w 86"/>
                <a:gd name="T35" fmla="*/ 2147483647 h 76"/>
                <a:gd name="T36" fmla="*/ 2147483647 w 86"/>
                <a:gd name="T37" fmla="*/ 2147483647 h 76"/>
                <a:gd name="T38" fmla="*/ 2147483647 w 86"/>
                <a:gd name="T39" fmla="*/ 2147483647 h 76"/>
                <a:gd name="T40" fmla="*/ 2147483647 w 86"/>
                <a:gd name="T41" fmla="*/ 2147483647 h 76"/>
                <a:gd name="T42" fmla="*/ 2147483647 w 86"/>
                <a:gd name="T43" fmla="*/ 2147483647 h 76"/>
                <a:gd name="T44" fmla="*/ 2147483647 w 86"/>
                <a:gd name="T45" fmla="*/ 2147483647 h 76"/>
                <a:gd name="T46" fmla="*/ 2147483647 w 86"/>
                <a:gd name="T47" fmla="*/ 2147483647 h 76"/>
                <a:gd name="T48" fmla="*/ 2147483647 w 86"/>
                <a:gd name="T49" fmla="*/ 2147483647 h 76"/>
                <a:gd name="T50" fmla="*/ 2147483647 w 86"/>
                <a:gd name="T51" fmla="*/ 2147483647 h 76"/>
                <a:gd name="T52" fmla="*/ 2147483647 w 86"/>
                <a:gd name="T53" fmla="*/ 2147483647 h 76"/>
                <a:gd name="T54" fmla="*/ 2147483647 w 86"/>
                <a:gd name="T55" fmla="*/ 2147483647 h 76"/>
                <a:gd name="T56" fmla="*/ 2147483647 w 86"/>
                <a:gd name="T57" fmla="*/ 2147483647 h 76"/>
                <a:gd name="T58" fmla="*/ 2147483647 w 86"/>
                <a:gd name="T59" fmla="*/ 2147483647 h 76"/>
                <a:gd name="T60" fmla="*/ 2147483647 w 86"/>
                <a:gd name="T61" fmla="*/ 2147483647 h 76"/>
                <a:gd name="T62" fmla="*/ 2147483647 w 86"/>
                <a:gd name="T63" fmla="*/ 2147483647 h 76"/>
                <a:gd name="T64" fmla="*/ 2147483647 w 86"/>
                <a:gd name="T65" fmla="*/ 2147483647 h 76"/>
                <a:gd name="T66" fmla="*/ 2147483647 w 86"/>
                <a:gd name="T67" fmla="*/ 2147483647 h 76"/>
                <a:gd name="T68" fmla="*/ 2147483647 w 86"/>
                <a:gd name="T69" fmla="*/ 2147483647 h 76"/>
                <a:gd name="T70" fmla="*/ 2147483647 w 86"/>
                <a:gd name="T71" fmla="*/ 2147483647 h 76"/>
                <a:gd name="T72" fmla="*/ 2147483647 w 86"/>
                <a:gd name="T73" fmla="*/ 2147483647 h 76"/>
                <a:gd name="T74" fmla="*/ 2147483647 w 86"/>
                <a:gd name="T75" fmla="*/ 2147483647 h 76"/>
                <a:gd name="T76" fmla="*/ 2147483647 w 86"/>
                <a:gd name="T77" fmla="*/ 2147483647 h 76"/>
                <a:gd name="T78" fmla="*/ 2147483647 w 86"/>
                <a:gd name="T79" fmla="*/ 2147483647 h 76"/>
                <a:gd name="T80" fmla="*/ 2147483647 w 86"/>
                <a:gd name="T81" fmla="*/ 2147483647 h 76"/>
                <a:gd name="T82" fmla="*/ 2147483647 w 86"/>
                <a:gd name="T83" fmla="*/ 2147483647 h 76"/>
                <a:gd name="T84" fmla="*/ 2147483647 w 86"/>
                <a:gd name="T85" fmla="*/ 2147483647 h 76"/>
                <a:gd name="T86" fmla="*/ 2147483647 w 86"/>
                <a:gd name="T87" fmla="*/ 2147483647 h 76"/>
                <a:gd name="T88" fmla="*/ 2147483647 w 86"/>
                <a:gd name="T89" fmla="*/ 0 h 76"/>
                <a:gd name="T90" fmla="*/ 2147483647 w 86"/>
                <a:gd name="T91" fmla="*/ 0 h 7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6"/>
                <a:gd name="T139" fmla="*/ 0 h 76"/>
                <a:gd name="T140" fmla="*/ 86 w 86"/>
                <a:gd name="T141" fmla="*/ 76 h 7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6" h="76">
                  <a:moveTo>
                    <a:pt x="80" y="0"/>
                  </a:moveTo>
                  <a:lnTo>
                    <a:pt x="78" y="0"/>
                  </a:lnTo>
                  <a:lnTo>
                    <a:pt x="74" y="2"/>
                  </a:lnTo>
                  <a:lnTo>
                    <a:pt x="70" y="0"/>
                  </a:lnTo>
                  <a:lnTo>
                    <a:pt x="66" y="0"/>
                  </a:lnTo>
                  <a:lnTo>
                    <a:pt x="62" y="0"/>
                  </a:lnTo>
                  <a:lnTo>
                    <a:pt x="60" y="4"/>
                  </a:lnTo>
                  <a:lnTo>
                    <a:pt x="58" y="10"/>
                  </a:lnTo>
                  <a:lnTo>
                    <a:pt x="52" y="8"/>
                  </a:lnTo>
                  <a:lnTo>
                    <a:pt x="46" y="4"/>
                  </a:lnTo>
                  <a:lnTo>
                    <a:pt x="40" y="2"/>
                  </a:lnTo>
                  <a:lnTo>
                    <a:pt x="30" y="2"/>
                  </a:lnTo>
                  <a:lnTo>
                    <a:pt x="18" y="2"/>
                  </a:lnTo>
                  <a:lnTo>
                    <a:pt x="10" y="6"/>
                  </a:lnTo>
                  <a:lnTo>
                    <a:pt x="6" y="10"/>
                  </a:lnTo>
                  <a:lnTo>
                    <a:pt x="2" y="14"/>
                  </a:lnTo>
                  <a:lnTo>
                    <a:pt x="2" y="20"/>
                  </a:lnTo>
                  <a:lnTo>
                    <a:pt x="0" y="26"/>
                  </a:lnTo>
                  <a:lnTo>
                    <a:pt x="2" y="30"/>
                  </a:lnTo>
                  <a:lnTo>
                    <a:pt x="4" y="36"/>
                  </a:lnTo>
                  <a:lnTo>
                    <a:pt x="6" y="40"/>
                  </a:lnTo>
                  <a:lnTo>
                    <a:pt x="8" y="46"/>
                  </a:lnTo>
                  <a:lnTo>
                    <a:pt x="10" y="52"/>
                  </a:lnTo>
                  <a:lnTo>
                    <a:pt x="10" y="54"/>
                  </a:lnTo>
                  <a:lnTo>
                    <a:pt x="12" y="58"/>
                  </a:lnTo>
                  <a:lnTo>
                    <a:pt x="14" y="62"/>
                  </a:lnTo>
                  <a:lnTo>
                    <a:pt x="18" y="66"/>
                  </a:lnTo>
                  <a:lnTo>
                    <a:pt x="24" y="66"/>
                  </a:lnTo>
                  <a:lnTo>
                    <a:pt x="24" y="76"/>
                  </a:lnTo>
                  <a:lnTo>
                    <a:pt x="30" y="74"/>
                  </a:lnTo>
                  <a:lnTo>
                    <a:pt x="34" y="72"/>
                  </a:lnTo>
                  <a:lnTo>
                    <a:pt x="40" y="68"/>
                  </a:lnTo>
                  <a:lnTo>
                    <a:pt x="48" y="66"/>
                  </a:lnTo>
                  <a:lnTo>
                    <a:pt x="66" y="60"/>
                  </a:lnTo>
                  <a:lnTo>
                    <a:pt x="62" y="56"/>
                  </a:lnTo>
                  <a:lnTo>
                    <a:pt x="60" y="56"/>
                  </a:lnTo>
                  <a:lnTo>
                    <a:pt x="58" y="54"/>
                  </a:lnTo>
                  <a:lnTo>
                    <a:pt x="82" y="40"/>
                  </a:lnTo>
                  <a:lnTo>
                    <a:pt x="84" y="38"/>
                  </a:lnTo>
                  <a:lnTo>
                    <a:pt x="86" y="34"/>
                  </a:lnTo>
                  <a:lnTo>
                    <a:pt x="84" y="30"/>
                  </a:lnTo>
                  <a:lnTo>
                    <a:pt x="84" y="26"/>
                  </a:lnTo>
                  <a:lnTo>
                    <a:pt x="84" y="22"/>
                  </a:lnTo>
                  <a:lnTo>
                    <a:pt x="82" y="16"/>
                  </a:lnTo>
                  <a:lnTo>
                    <a:pt x="82" y="0"/>
                  </a:lnTo>
                  <a:lnTo>
                    <a:pt x="8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3" name="Freeform 253">
              <a:extLst>
                <a:ext uri="{FF2B5EF4-FFF2-40B4-BE49-F238E27FC236}">
                  <a16:creationId xmlns:a16="http://schemas.microsoft.com/office/drawing/2014/main" id="{4630D66C-6363-4AA6-97B0-831389059383}"/>
                </a:ext>
              </a:extLst>
            </p:cNvPr>
            <p:cNvSpPr>
              <a:spLocks/>
            </p:cNvSpPr>
            <p:nvPr/>
          </p:nvSpPr>
          <p:spPr bwMode="auto">
            <a:xfrm>
              <a:off x="6934816" y="3913211"/>
              <a:ext cx="204100" cy="246904"/>
            </a:xfrm>
            <a:custGeom>
              <a:avLst/>
              <a:gdLst>
                <a:gd name="T0" fmla="*/ 2147483647 w 140"/>
                <a:gd name="T1" fmla="*/ 2147483647 h 156"/>
                <a:gd name="T2" fmla="*/ 2147483647 w 140"/>
                <a:gd name="T3" fmla="*/ 2147483647 h 156"/>
                <a:gd name="T4" fmla="*/ 2147483647 w 140"/>
                <a:gd name="T5" fmla="*/ 2147483647 h 156"/>
                <a:gd name="T6" fmla="*/ 2147483647 w 140"/>
                <a:gd name="T7" fmla="*/ 2147483647 h 156"/>
                <a:gd name="T8" fmla="*/ 2147483647 w 140"/>
                <a:gd name="T9" fmla="*/ 2147483647 h 156"/>
                <a:gd name="T10" fmla="*/ 2147483647 w 140"/>
                <a:gd name="T11" fmla="*/ 2147483647 h 156"/>
                <a:gd name="T12" fmla="*/ 2147483647 w 140"/>
                <a:gd name="T13" fmla="*/ 2147483647 h 156"/>
                <a:gd name="T14" fmla="*/ 2147483647 w 140"/>
                <a:gd name="T15" fmla="*/ 2147483647 h 156"/>
                <a:gd name="T16" fmla="*/ 2147483647 w 140"/>
                <a:gd name="T17" fmla="*/ 2147483647 h 156"/>
                <a:gd name="T18" fmla="*/ 2147483647 w 140"/>
                <a:gd name="T19" fmla="*/ 2147483647 h 156"/>
                <a:gd name="T20" fmla="*/ 2147483647 w 140"/>
                <a:gd name="T21" fmla="*/ 2147483647 h 156"/>
                <a:gd name="T22" fmla="*/ 2147483647 w 140"/>
                <a:gd name="T23" fmla="*/ 2147483647 h 156"/>
                <a:gd name="T24" fmla="*/ 2147483647 w 140"/>
                <a:gd name="T25" fmla="*/ 2147483647 h 156"/>
                <a:gd name="T26" fmla="*/ 2147483647 w 140"/>
                <a:gd name="T27" fmla="*/ 2147483647 h 156"/>
                <a:gd name="T28" fmla="*/ 2147483647 w 140"/>
                <a:gd name="T29" fmla="*/ 2147483647 h 156"/>
                <a:gd name="T30" fmla="*/ 2147483647 w 140"/>
                <a:gd name="T31" fmla="*/ 2147483647 h 156"/>
                <a:gd name="T32" fmla="*/ 0 w 140"/>
                <a:gd name="T33" fmla="*/ 2147483647 h 156"/>
                <a:gd name="T34" fmla="*/ 2147483647 w 140"/>
                <a:gd name="T35" fmla="*/ 2147483647 h 156"/>
                <a:gd name="T36" fmla="*/ 2147483647 w 140"/>
                <a:gd name="T37" fmla="*/ 2147483647 h 156"/>
                <a:gd name="T38" fmla="*/ 2147483647 w 140"/>
                <a:gd name="T39" fmla="*/ 2147483647 h 156"/>
                <a:gd name="T40" fmla="*/ 2147483647 w 140"/>
                <a:gd name="T41" fmla="*/ 2147483647 h 156"/>
                <a:gd name="T42" fmla="*/ 2147483647 w 140"/>
                <a:gd name="T43" fmla="*/ 2147483647 h 156"/>
                <a:gd name="T44" fmla="*/ 2147483647 w 140"/>
                <a:gd name="T45" fmla="*/ 2147483647 h 156"/>
                <a:gd name="T46" fmla="*/ 2147483647 w 140"/>
                <a:gd name="T47" fmla="*/ 2147483647 h 156"/>
                <a:gd name="T48" fmla="*/ 2147483647 w 140"/>
                <a:gd name="T49" fmla="*/ 2147483647 h 156"/>
                <a:gd name="T50" fmla="*/ 2147483647 w 140"/>
                <a:gd name="T51" fmla="*/ 2147483647 h 156"/>
                <a:gd name="T52" fmla="*/ 2147483647 w 140"/>
                <a:gd name="T53" fmla="*/ 2147483647 h 156"/>
                <a:gd name="T54" fmla="*/ 2147483647 w 140"/>
                <a:gd name="T55" fmla="*/ 2147483647 h 156"/>
                <a:gd name="T56" fmla="*/ 2147483647 w 140"/>
                <a:gd name="T57" fmla="*/ 2147483647 h 156"/>
                <a:gd name="T58" fmla="*/ 2147483647 w 140"/>
                <a:gd name="T59" fmla="*/ 2147483647 h 156"/>
                <a:gd name="T60" fmla="*/ 2147483647 w 140"/>
                <a:gd name="T61" fmla="*/ 2147483647 h 156"/>
                <a:gd name="T62" fmla="*/ 2147483647 w 140"/>
                <a:gd name="T63" fmla="*/ 2147483647 h 156"/>
                <a:gd name="T64" fmla="*/ 2147483647 w 140"/>
                <a:gd name="T65" fmla="*/ 2147483647 h 156"/>
                <a:gd name="T66" fmla="*/ 2147483647 w 140"/>
                <a:gd name="T67" fmla="*/ 2147483647 h 156"/>
                <a:gd name="T68" fmla="*/ 2147483647 w 140"/>
                <a:gd name="T69" fmla="*/ 2147483647 h 156"/>
                <a:gd name="T70" fmla="*/ 2147483647 w 140"/>
                <a:gd name="T71" fmla="*/ 2147483647 h 156"/>
                <a:gd name="T72" fmla="*/ 2147483647 w 140"/>
                <a:gd name="T73" fmla="*/ 2147483647 h 156"/>
                <a:gd name="T74" fmla="*/ 2147483647 w 140"/>
                <a:gd name="T75" fmla="*/ 2147483647 h 156"/>
                <a:gd name="T76" fmla="*/ 2147483647 w 140"/>
                <a:gd name="T77" fmla="*/ 2147483647 h 156"/>
                <a:gd name="T78" fmla="*/ 2147483647 w 140"/>
                <a:gd name="T79" fmla="*/ 2147483647 h 15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40"/>
                <a:gd name="T121" fmla="*/ 0 h 156"/>
                <a:gd name="T122" fmla="*/ 140 w 140"/>
                <a:gd name="T123" fmla="*/ 156 h 15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40" h="156">
                  <a:moveTo>
                    <a:pt x="104" y="150"/>
                  </a:moveTo>
                  <a:lnTo>
                    <a:pt x="102" y="124"/>
                  </a:lnTo>
                  <a:lnTo>
                    <a:pt x="98" y="120"/>
                  </a:lnTo>
                  <a:lnTo>
                    <a:pt x="94" y="116"/>
                  </a:lnTo>
                  <a:lnTo>
                    <a:pt x="90" y="108"/>
                  </a:lnTo>
                  <a:lnTo>
                    <a:pt x="88" y="102"/>
                  </a:lnTo>
                  <a:lnTo>
                    <a:pt x="88" y="98"/>
                  </a:lnTo>
                  <a:lnTo>
                    <a:pt x="86" y="94"/>
                  </a:lnTo>
                  <a:lnTo>
                    <a:pt x="80" y="90"/>
                  </a:lnTo>
                  <a:lnTo>
                    <a:pt x="74" y="84"/>
                  </a:lnTo>
                  <a:lnTo>
                    <a:pt x="70" y="76"/>
                  </a:lnTo>
                  <a:lnTo>
                    <a:pt x="66" y="76"/>
                  </a:lnTo>
                  <a:lnTo>
                    <a:pt x="62" y="78"/>
                  </a:lnTo>
                  <a:lnTo>
                    <a:pt x="58" y="82"/>
                  </a:lnTo>
                  <a:lnTo>
                    <a:pt x="56" y="86"/>
                  </a:lnTo>
                  <a:lnTo>
                    <a:pt x="52" y="88"/>
                  </a:lnTo>
                  <a:lnTo>
                    <a:pt x="50" y="86"/>
                  </a:lnTo>
                  <a:lnTo>
                    <a:pt x="48" y="84"/>
                  </a:lnTo>
                  <a:lnTo>
                    <a:pt x="46" y="82"/>
                  </a:lnTo>
                  <a:lnTo>
                    <a:pt x="44" y="80"/>
                  </a:lnTo>
                  <a:lnTo>
                    <a:pt x="40" y="80"/>
                  </a:lnTo>
                  <a:lnTo>
                    <a:pt x="36" y="84"/>
                  </a:lnTo>
                  <a:lnTo>
                    <a:pt x="28" y="90"/>
                  </a:lnTo>
                  <a:lnTo>
                    <a:pt x="26" y="70"/>
                  </a:lnTo>
                  <a:lnTo>
                    <a:pt x="26" y="64"/>
                  </a:lnTo>
                  <a:lnTo>
                    <a:pt x="26" y="58"/>
                  </a:lnTo>
                  <a:lnTo>
                    <a:pt x="22" y="56"/>
                  </a:lnTo>
                  <a:lnTo>
                    <a:pt x="18" y="56"/>
                  </a:lnTo>
                  <a:lnTo>
                    <a:pt x="16" y="56"/>
                  </a:lnTo>
                  <a:lnTo>
                    <a:pt x="12" y="56"/>
                  </a:lnTo>
                  <a:lnTo>
                    <a:pt x="8" y="52"/>
                  </a:lnTo>
                  <a:lnTo>
                    <a:pt x="6" y="44"/>
                  </a:lnTo>
                  <a:lnTo>
                    <a:pt x="4" y="40"/>
                  </a:lnTo>
                  <a:lnTo>
                    <a:pt x="0" y="38"/>
                  </a:lnTo>
                  <a:lnTo>
                    <a:pt x="8" y="32"/>
                  </a:lnTo>
                  <a:lnTo>
                    <a:pt x="10" y="28"/>
                  </a:lnTo>
                  <a:lnTo>
                    <a:pt x="10" y="24"/>
                  </a:lnTo>
                  <a:lnTo>
                    <a:pt x="12" y="22"/>
                  </a:lnTo>
                  <a:lnTo>
                    <a:pt x="16" y="18"/>
                  </a:lnTo>
                  <a:lnTo>
                    <a:pt x="20" y="22"/>
                  </a:lnTo>
                  <a:lnTo>
                    <a:pt x="22" y="22"/>
                  </a:lnTo>
                  <a:lnTo>
                    <a:pt x="26" y="20"/>
                  </a:lnTo>
                  <a:lnTo>
                    <a:pt x="22" y="14"/>
                  </a:lnTo>
                  <a:lnTo>
                    <a:pt x="20" y="8"/>
                  </a:lnTo>
                  <a:lnTo>
                    <a:pt x="20" y="4"/>
                  </a:lnTo>
                  <a:lnTo>
                    <a:pt x="22" y="2"/>
                  </a:lnTo>
                  <a:lnTo>
                    <a:pt x="28" y="0"/>
                  </a:lnTo>
                  <a:lnTo>
                    <a:pt x="28" y="4"/>
                  </a:lnTo>
                  <a:lnTo>
                    <a:pt x="28" y="10"/>
                  </a:lnTo>
                  <a:lnTo>
                    <a:pt x="32" y="16"/>
                  </a:lnTo>
                  <a:lnTo>
                    <a:pt x="36" y="20"/>
                  </a:lnTo>
                  <a:lnTo>
                    <a:pt x="42" y="24"/>
                  </a:lnTo>
                  <a:lnTo>
                    <a:pt x="54" y="30"/>
                  </a:lnTo>
                  <a:lnTo>
                    <a:pt x="70" y="34"/>
                  </a:lnTo>
                  <a:lnTo>
                    <a:pt x="70" y="40"/>
                  </a:lnTo>
                  <a:lnTo>
                    <a:pt x="66" y="44"/>
                  </a:lnTo>
                  <a:lnTo>
                    <a:pt x="58" y="46"/>
                  </a:lnTo>
                  <a:lnTo>
                    <a:pt x="60" y="50"/>
                  </a:lnTo>
                  <a:lnTo>
                    <a:pt x="62" y="56"/>
                  </a:lnTo>
                  <a:lnTo>
                    <a:pt x="70" y="64"/>
                  </a:lnTo>
                  <a:lnTo>
                    <a:pt x="80" y="72"/>
                  </a:lnTo>
                  <a:lnTo>
                    <a:pt x="88" y="78"/>
                  </a:lnTo>
                  <a:lnTo>
                    <a:pt x="94" y="82"/>
                  </a:lnTo>
                  <a:lnTo>
                    <a:pt x="96" y="88"/>
                  </a:lnTo>
                  <a:lnTo>
                    <a:pt x="98" y="92"/>
                  </a:lnTo>
                  <a:lnTo>
                    <a:pt x="104" y="92"/>
                  </a:lnTo>
                  <a:lnTo>
                    <a:pt x="110" y="98"/>
                  </a:lnTo>
                  <a:lnTo>
                    <a:pt x="114" y="104"/>
                  </a:lnTo>
                  <a:lnTo>
                    <a:pt x="128" y="122"/>
                  </a:lnTo>
                  <a:lnTo>
                    <a:pt x="134" y="132"/>
                  </a:lnTo>
                  <a:lnTo>
                    <a:pt x="140" y="146"/>
                  </a:lnTo>
                  <a:lnTo>
                    <a:pt x="138" y="146"/>
                  </a:lnTo>
                  <a:lnTo>
                    <a:pt x="136" y="146"/>
                  </a:lnTo>
                  <a:lnTo>
                    <a:pt x="132" y="148"/>
                  </a:lnTo>
                  <a:lnTo>
                    <a:pt x="128" y="146"/>
                  </a:lnTo>
                  <a:lnTo>
                    <a:pt x="124" y="146"/>
                  </a:lnTo>
                  <a:lnTo>
                    <a:pt x="120" y="146"/>
                  </a:lnTo>
                  <a:lnTo>
                    <a:pt x="118" y="150"/>
                  </a:lnTo>
                  <a:lnTo>
                    <a:pt x="116" y="156"/>
                  </a:lnTo>
                  <a:lnTo>
                    <a:pt x="110" y="154"/>
                  </a:lnTo>
                  <a:lnTo>
                    <a:pt x="104" y="1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4" name="Freeform 254">
              <a:extLst>
                <a:ext uri="{FF2B5EF4-FFF2-40B4-BE49-F238E27FC236}">
                  <a16:creationId xmlns:a16="http://schemas.microsoft.com/office/drawing/2014/main" id="{FE658432-70FE-4F8B-AF88-505EF16955C5}"/>
                </a:ext>
              </a:extLst>
            </p:cNvPr>
            <p:cNvSpPr>
              <a:spLocks/>
            </p:cNvSpPr>
            <p:nvPr/>
          </p:nvSpPr>
          <p:spPr bwMode="auto">
            <a:xfrm>
              <a:off x="6886385" y="3971619"/>
              <a:ext cx="199488" cy="430091"/>
            </a:xfrm>
            <a:custGeom>
              <a:avLst/>
              <a:gdLst>
                <a:gd name="T0" fmla="*/ 2147483647 w 136"/>
                <a:gd name="T1" fmla="*/ 2147483647 h 272"/>
                <a:gd name="T2" fmla="*/ 2147483647 w 136"/>
                <a:gd name="T3" fmla="*/ 2147483647 h 272"/>
                <a:gd name="T4" fmla="*/ 2147483647 w 136"/>
                <a:gd name="T5" fmla="*/ 2147483647 h 272"/>
                <a:gd name="T6" fmla="*/ 2147483647 w 136"/>
                <a:gd name="T7" fmla="*/ 2147483647 h 272"/>
                <a:gd name="T8" fmla="*/ 2147483647 w 136"/>
                <a:gd name="T9" fmla="*/ 2147483647 h 272"/>
                <a:gd name="T10" fmla="*/ 2147483647 w 136"/>
                <a:gd name="T11" fmla="*/ 2147483647 h 272"/>
                <a:gd name="T12" fmla="*/ 2147483647 w 136"/>
                <a:gd name="T13" fmla="*/ 2147483647 h 272"/>
                <a:gd name="T14" fmla="*/ 2147483647 w 136"/>
                <a:gd name="T15" fmla="*/ 2147483647 h 272"/>
                <a:gd name="T16" fmla="*/ 2147483647 w 136"/>
                <a:gd name="T17" fmla="*/ 2147483647 h 272"/>
                <a:gd name="T18" fmla="*/ 2147483647 w 136"/>
                <a:gd name="T19" fmla="*/ 2147483647 h 272"/>
                <a:gd name="T20" fmla="*/ 2147483647 w 136"/>
                <a:gd name="T21" fmla="*/ 2147483647 h 272"/>
                <a:gd name="T22" fmla="*/ 2147483647 w 136"/>
                <a:gd name="T23" fmla="*/ 2147483647 h 272"/>
                <a:gd name="T24" fmla="*/ 2147483647 w 136"/>
                <a:gd name="T25" fmla="*/ 2147483647 h 272"/>
                <a:gd name="T26" fmla="*/ 2147483647 w 136"/>
                <a:gd name="T27" fmla="*/ 2147483647 h 272"/>
                <a:gd name="T28" fmla="*/ 2147483647 w 136"/>
                <a:gd name="T29" fmla="*/ 2147483647 h 272"/>
                <a:gd name="T30" fmla="*/ 2147483647 w 136"/>
                <a:gd name="T31" fmla="*/ 2147483647 h 272"/>
                <a:gd name="T32" fmla="*/ 2147483647 w 136"/>
                <a:gd name="T33" fmla="*/ 2147483647 h 272"/>
                <a:gd name="T34" fmla="*/ 2147483647 w 136"/>
                <a:gd name="T35" fmla="*/ 2147483647 h 272"/>
                <a:gd name="T36" fmla="*/ 2147483647 w 136"/>
                <a:gd name="T37" fmla="*/ 2147483647 h 272"/>
                <a:gd name="T38" fmla="*/ 2147483647 w 136"/>
                <a:gd name="T39" fmla="*/ 2147483647 h 272"/>
                <a:gd name="T40" fmla="*/ 2147483647 w 136"/>
                <a:gd name="T41" fmla="*/ 2147483647 h 272"/>
                <a:gd name="T42" fmla="*/ 2147483647 w 136"/>
                <a:gd name="T43" fmla="*/ 2147483647 h 272"/>
                <a:gd name="T44" fmla="*/ 2147483647 w 136"/>
                <a:gd name="T45" fmla="*/ 2147483647 h 272"/>
                <a:gd name="T46" fmla="*/ 2147483647 w 136"/>
                <a:gd name="T47" fmla="*/ 2147483647 h 272"/>
                <a:gd name="T48" fmla="*/ 2147483647 w 136"/>
                <a:gd name="T49" fmla="*/ 2147483647 h 272"/>
                <a:gd name="T50" fmla="*/ 2147483647 w 136"/>
                <a:gd name="T51" fmla="*/ 2147483647 h 272"/>
                <a:gd name="T52" fmla="*/ 2147483647 w 136"/>
                <a:gd name="T53" fmla="*/ 2147483647 h 272"/>
                <a:gd name="T54" fmla="*/ 2147483647 w 136"/>
                <a:gd name="T55" fmla="*/ 2147483647 h 272"/>
                <a:gd name="T56" fmla="*/ 2147483647 w 136"/>
                <a:gd name="T57" fmla="*/ 2147483647 h 272"/>
                <a:gd name="T58" fmla="*/ 2147483647 w 136"/>
                <a:gd name="T59" fmla="*/ 2147483647 h 272"/>
                <a:gd name="T60" fmla="*/ 2147483647 w 136"/>
                <a:gd name="T61" fmla="*/ 2147483647 h 272"/>
                <a:gd name="T62" fmla="*/ 2147483647 w 136"/>
                <a:gd name="T63" fmla="*/ 2147483647 h 272"/>
                <a:gd name="T64" fmla="*/ 2147483647 w 136"/>
                <a:gd name="T65" fmla="*/ 2147483647 h 272"/>
                <a:gd name="T66" fmla="*/ 2147483647 w 136"/>
                <a:gd name="T67" fmla="*/ 2147483647 h 272"/>
                <a:gd name="T68" fmla="*/ 2147483647 w 136"/>
                <a:gd name="T69" fmla="*/ 2147483647 h 272"/>
                <a:gd name="T70" fmla="*/ 2147483647 w 136"/>
                <a:gd name="T71" fmla="*/ 2147483647 h 272"/>
                <a:gd name="T72" fmla="*/ 2147483647 w 136"/>
                <a:gd name="T73" fmla="*/ 2147483647 h 272"/>
                <a:gd name="T74" fmla="*/ 2147483647 w 136"/>
                <a:gd name="T75" fmla="*/ 2147483647 h 272"/>
                <a:gd name="T76" fmla="*/ 2147483647 w 136"/>
                <a:gd name="T77" fmla="*/ 2147483647 h 272"/>
                <a:gd name="T78" fmla="*/ 2147483647 w 136"/>
                <a:gd name="T79" fmla="*/ 2147483647 h 272"/>
                <a:gd name="T80" fmla="*/ 2147483647 w 136"/>
                <a:gd name="T81" fmla="*/ 2147483647 h 272"/>
                <a:gd name="T82" fmla="*/ 2147483647 w 136"/>
                <a:gd name="T83" fmla="*/ 2147483647 h 272"/>
                <a:gd name="T84" fmla="*/ 2147483647 w 136"/>
                <a:gd name="T85" fmla="*/ 2147483647 h 272"/>
                <a:gd name="T86" fmla="*/ 2147483647 w 136"/>
                <a:gd name="T87" fmla="*/ 2147483647 h 272"/>
                <a:gd name="T88" fmla="*/ 2147483647 w 136"/>
                <a:gd name="T89" fmla="*/ 2147483647 h 272"/>
                <a:gd name="T90" fmla="*/ 2147483647 w 136"/>
                <a:gd name="T91" fmla="*/ 2147483647 h 272"/>
                <a:gd name="T92" fmla="*/ 2147483647 w 136"/>
                <a:gd name="T93" fmla="*/ 2147483647 h 272"/>
                <a:gd name="T94" fmla="*/ 2147483647 w 136"/>
                <a:gd name="T95" fmla="*/ 2147483647 h 272"/>
                <a:gd name="T96" fmla="*/ 2147483647 w 136"/>
                <a:gd name="T97" fmla="*/ 2147483647 h 272"/>
                <a:gd name="T98" fmla="*/ 2147483647 w 136"/>
                <a:gd name="T99" fmla="*/ 2147483647 h 272"/>
                <a:gd name="T100" fmla="*/ 2147483647 w 136"/>
                <a:gd name="T101" fmla="*/ 2147483647 h 272"/>
                <a:gd name="T102" fmla="*/ 2147483647 w 136"/>
                <a:gd name="T103" fmla="*/ 2147483647 h 272"/>
                <a:gd name="T104" fmla="*/ 2147483647 w 136"/>
                <a:gd name="T105" fmla="*/ 2147483647 h 272"/>
                <a:gd name="T106" fmla="*/ 2147483647 w 136"/>
                <a:gd name="T107" fmla="*/ 2147483647 h 272"/>
                <a:gd name="T108" fmla="*/ 2147483647 w 136"/>
                <a:gd name="T109" fmla="*/ 2147483647 h 272"/>
                <a:gd name="T110" fmla="*/ 2147483647 w 136"/>
                <a:gd name="T111" fmla="*/ 2147483647 h 272"/>
                <a:gd name="T112" fmla="*/ 2147483647 w 136"/>
                <a:gd name="T113" fmla="*/ 2147483647 h 27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36"/>
                <a:gd name="T172" fmla="*/ 0 h 272"/>
                <a:gd name="T173" fmla="*/ 136 w 136"/>
                <a:gd name="T174" fmla="*/ 272 h 27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36" h="272">
                  <a:moveTo>
                    <a:pt x="104" y="266"/>
                  </a:moveTo>
                  <a:lnTo>
                    <a:pt x="96" y="266"/>
                  </a:lnTo>
                  <a:lnTo>
                    <a:pt x="94" y="272"/>
                  </a:lnTo>
                  <a:lnTo>
                    <a:pt x="92" y="272"/>
                  </a:lnTo>
                  <a:lnTo>
                    <a:pt x="88" y="272"/>
                  </a:lnTo>
                  <a:lnTo>
                    <a:pt x="84" y="272"/>
                  </a:lnTo>
                  <a:lnTo>
                    <a:pt x="82" y="272"/>
                  </a:lnTo>
                  <a:lnTo>
                    <a:pt x="76" y="264"/>
                  </a:lnTo>
                  <a:lnTo>
                    <a:pt x="72" y="258"/>
                  </a:lnTo>
                  <a:lnTo>
                    <a:pt x="68" y="254"/>
                  </a:lnTo>
                  <a:lnTo>
                    <a:pt x="62" y="254"/>
                  </a:lnTo>
                  <a:lnTo>
                    <a:pt x="56" y="242"/>
                  </a:lnTo>
                  <a:lnTo>
                    <a:pt x="50" y="236"/>
                  </a:lnTo>
                  <a:lnTo>
                    <a:pt x="44" y="230"/>
                  </a:lnTo>
                  <a:lnTo>
                    <a:pt x="38" y="226"/>
                  </a:lnTo>
                  <a:lnTo>
                    <a:pt x="34" y="232"/>
                  </a:lnTo>
                  <a:lnTo>
                    <a:pt x="32" y="228"/>
                  </a:lnTo>
                  <a:lnTo>
                    <a:pt x="30" y="220"/>
                  </a:lnTo>
                  <a:lnTo>
                    <a:pt x="30" y="206"/>
                  </a:lnTo>
                  <a:lnTo>
                    <a:pt x="32" y="172"/>
                  </a:lnTo>
                  <a:lnTo>
                    <a:pt x="38" y="172"/>
                  </a:lnTo>
                  <a:lnTo>
                    <a:pt x="42" y="166"/>
                  </a:lnTo>
                  <a:lnTo>
                    <a:pt x="44" y="162"/>
                  </a:lnTo>
                  <a:lnTo>
                    <a:pt x="44" y="156"/>
                  </a:lnTo>
                  <a:lnTo>
                    <a:pt x="44" y="146"/>
                  </a:lnTo>
                  <a:lnTo>
                    <a:pt x="40" y="134"/>
                  </a:lnTo>
                  <a:lnTo>
                    <a:pt x="34" y="124"/>
                  </a:lnTo>
                  <a:lnTo>
                    <a:pt x="30" y="116"/>
                  </a:lnTo>
                  <a:lnTo>
                    <a:pt x="18" y="106"/>
                  </a:lnTo>
                  <a:lnTo>
                    <a:pt x="20" y="100"/>
                  </a:lnTo>
                  <a:lnTo>
                    <a:pt x="20" y="94"/>
                  </a:lnTo>
                  <a:lnTo>
                    <a:pt x="22" y="88"/>
                  </a:lnTo>
                  <a:lnTo>
                    <a:pt x="22" y="82"/>
                  </a:lnTo>
                  <a:lnTo>
                    <a:pt x="22" y="74"/>
                  </a:lnTo>
                  <a:lnTo>
                    <a:pt x="20" y="68"/>
                  </a:lnTo>
                  <a:lnTo>
                    <a:pt x="12" y="58"/>
                  </a:lnTo>
                  <a:lnTo>
                    <a:pt x="4" y="50"/>
                  </a:lnTo>
                  <a:lnTo>
                    <a:pt x="2" y="44"/>
                  </a:lnTo>
                  <a:lnTo>
                    <a:pt x="0" y="34"/>
                  </a:lnTo>
                  <a:lnTo>
                    <a:pt x="2" y="26"/>
                  </a:lnTo>
                  <a:lnTo>
                    <a:pt x="4" y="22"/>
                  </a:lnTo>
                  <a:lnTo>
                    <a:pt x="8" y="16"/>
                  </a:lnTo>
                  <a:lnTo>
                    <a:pt x="10" y="14"/>
                  </a:lnTo>
                  <a:lnTo>
                    <a:pt x="22" y="6"/>
                  </a:lnTo>
                  <a:lnTo>
                    <a:pt x="32" y="0"/>
                  </a:lnTo>
                  <a:lnTo>
                    <a:pt x="36" y="2"/>
                  </a:lnTo>
                  <a:lnTo>
                    <a:pt x="38" y="6"/>
                  </a:lnTo>
                  <a:lnTo>
                    <a:pt x="40" y="14"/>
                  </a:lnTo>
                  <a:lnTo>
                    <a:pt x="44" y="18"/>
                  </a:lnTo>
                  <a:lnTo>
                    <a:pt x="48" y="18"/>
                  </a:lnTo>
                  <a:lnTo>
                    <a:pt x="50" y="18"/>
                  </a:lnTo>
                  <a:lnTo>
                    <a:pt x="54" y="18"/>
                  </a:lnTo>
                  <a:lnTo>
                    <a:pt x="58" y="20"/>
                  </a:lnTo>
                  <a:lnTo>
                    <a:pt x="58" y="26"/>
                  </a:lnTo>
                  <a:lnTo>
                    <a:pt x="58" y="32"/>
                  </a:lnTo>
                  <a:lnTo>
                    <a:pt x="60" y="52"/>
                  </a:lnTo>
                  <a:lnTo>
                    <a:pt x="68" y="46"/>
                  </a:lnTo>
                  <a:lnTo>
                    <a:pt x="72" y="42"/>
                  </a:lnTo>
                  <a:lnTo>
                    <a:pt x="76" y="42"/>
                  </a:lnTo>
                  <a:lnTo>
                    <a:pt x="78" y="44"/>
                  </a:lnTo>
                  <a:lnTo>
                    <a:pt x="80" y="46"/>
                  </a:lnTo>
                  <a:lnTo>
                    <a:pt x="82" y="48"/>
                  </a:lnTo>
                  <a:lnTo>
                    <a:pt x="84" y="50"/>
                  </a:lnTo>
                  <a:lnTo>
                    <a:pt x="88" y="48"/>
                  </a:lnTo>
                  <a:lnTo>
                    <a:pt x="90" y="44"/>
                  </a:lnTo>
                  <a:lnTo>
                    <a:pt x="94" y="40"/>
                  </a:lnTo>
                  <a:lnTo>
                    <a:pt x="98" y="38"/>
                  </a:lnTo>
                  <a:lnTo>
                    <a:pt x="102" y="38"/>
                  </a:lnTo>
                  <a:lnTo>
                    <a:pt x="106" y="46"/>
                  </a:lnTo>
                  <a:lnTo>
                    <a:pt x="112" y="52"/>
                  </a:lnTo>
                  <a:lnTo>
                    <a:pt x="118" y="56"/>
                  </a:lnTo>
                  <a:lnTo>
                    <a:pt x="120" y="60"/>
                  </a:lnTo>
                  <a:lnTo>
                    <a:pt x="120" y="64"/>
                  </a:lnTo>
                  <a:lnTo>
                    <a:pt x="122" y="70"/>
                  </a:lnTo>
                  <a:lnTo>
                    <a:pt x="126" y="78"/>
                  </a:lnTo>
                  <a:lnTo>
                    <a:pt x="130" y="82"/>
                  </a:lnTo>
                  <a:lnTo>
                    <a:pt x="134" y="86"/>
                  </a:lnTo>
                  <a:lnTo>
                    <a:pt x="136" y="112"/>
                  </a:lnTo>
                  <a:lnTo>
                    <a:pt x="130" y="110"/>
                  </a:lnTo>
                  <a:lnTo>
                    <a:pt x="120" y="110"/>
                  </a:lnTo>
                  <a:lnTo>
                    <a:pt x="108" y="110"/>
                  </a:lnTo>
                  <a:lnTo>
                    <a:pt x="100" y="114"/>
                  </a:lnTo>
                  <a:lnTo>
                    <a:pt x="96" y="118"/>
                  </a:lnTo>
                  <a:lnTo>
                    <a:pt x="92" y="122"/>
                  </a:lnTo>
                  <a:lnTo>
                    <a:pt x="92" y="128"/>
                  </a:lnTo>
                  <a:lnTo>
                    <a:pt x="90" y="134"/>
                  </a:lnTo>
                  <a:lnTo>
                    <a:pt x="92" y="138"/>
                  </a:lnTo>
                  <a:lnTo>
                    <a:pt x="94" y="144"/>
                  </a:lnTo>
                  <a:lnTo>
                    <a:pt x="96" y="148"/>
                  </a:lnTo>
                  <a:lnTo>
                    <a:pt x="98" y="154"/>
                  </a:lnTo>
                  <a:lnTo>
                    <a:pt x="92" y="152"/>
                  </a:lnTo>
                  <a:lnTo>
                    <a:pt x="86" y="150"/>
                  </a:lnTo>
                  <a:lnTo>
                    <a:pt x="76" y="144"/>
                  </a:lnTo>
                  <a:lnTo>
                    <a:pt x="68" y="136"/>
                  </a:lnTo>
                  <a:lnTo>
                    <a:pt x="60" y="128"/>
                  </a:lnTo>
                  <a:lnTo>
                    <a:pt x="52" y="128"/>
                  </a:lnTo>
                  <a:lnTo>
                    <a:pt x="52" y="150"/>
                  </a:lnTo>
                  <a:lnTo>
                    <a:pt x="50" y="158"/>
                  </a:lnTo>
                  <a:lnTo>
                    <a:pt x="48" y="166"/>
                  </a:lnTo>
                  <a:lnTo>
                    <a:pt x="48" y="176"/>
                  </a:lnTo>
                  <a:lnTo>
                    <a:pt x="46" y="188"/>
                  </a:lnTo>
                  <a:lnTo>
                    <a:pt x="48" y="192"/>
                  </a:lnTo>
                  <a:lnTo>
                    <a:pt x="48" y="200"/>
                  </a:lnTo>
                  <a:lnTo>
                    <a:pt x="52" y="204"/>
                  </a:lnTo>
                  <a:lnTo>
                    <a:pt x="60" y="206"/>
                  </a:lnTo>
                  <a:lnTo>
                    <a:pt x="60" y="216"/>
                  </a:lnTo>
                  <a:lnTo>
                    <a:pt x="62" y="220"/>
                  </a:lnTo>
                  <a:lnTo>
                    <a:pt x="66" y="224"/>
                  </a:lnTo>
                  <a:lnTo>
                    <a:pt x="66" y="234"/>
                  </a:lnTo>
                  <a:lnTo>
                    <a:pt x="68" y="238"/>
                  </a:lnTo>
                  <a:lnTo>
                    <a:pt x="70" y="240"/>
                  </a:lnTo>
                  <a:lnTo>
                    <a:pt x="74" y="244"/>
                  </a:lnTo>
                  <a:lnTo>
                    <a:pt x="84" y="248"/>
                  </a:lnTo>
                  <a:lnTo>
                    <a:pt x="104" y="2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5" name="Freeform 255">
              <a:extLst>
                <a:ext uri="{FF2B5EF4-FFF2-40B4-BE49-F238E27FC236}">
                  <a16:creationId xmlns:a16="http://schemas.microsoft.com/office/drawing/2014/main" id="{DAA896A4-A71A-4369-9318-5FD5B30FA7C0}"/>
                </a:ext>
              </a:extLst>
            </p:cNvPr>
            <p:cNvSpPr>
              <a:spLocks/>
            </p:cNvSpPr>
            <p:nvPr/>
          </p:nvSpPr>
          <p:spPr bwMode="auto">
            <a:xfrm>
              <a:off x="6977481" y="4373835"/>
              <a:ext cx="106086" cy="161948"/>
            </a:xfrm>
            <a:custGeom>
              <a:avLst/>
              <a:gdLst>
                <a:gd name="T0" fmla="*/ 2147483647 w 72"/>
                <a:gd name="T1" fmla="*/ 2147483647 h 102"/>
                <a:gd name="T2" fmla="*/ 2147483647 w 72"/>
                <a:gd name="T3" fmla="*/ 2147483647 h 102"/>
                <a:gd name="T4" fmla="*/ 2147483647 w 72"/>
                <a:gd name="T5" fmla="*/ 2147483647 h 102"/>
                <a:gd name="T6" fmla="*/ 2147483647 w 72"/>
                <a:gd name="T7" fmla="*/ 2147483647 h 102"/>
                <a:gd name="T8" fmla="*/ 2147483647 w 72"/>
                <a:gd name="T9" fmla="*/ 2147483647 h 102"/>
                <a:gd name="T10" fmla="*/ 2147483647 w 72"/>
                <a:gd name="T11" fmla="*/ 2147483647 h 102"/>
                <a:gd name="T12" fmla="*/ 2147483647 w 72"/>
                <a:gd name="T13" fmla="*/ 2147483647 h 102"/>
                <a:gd name="T14" fmla="*/ 2147483647 w 72"/>
                <a:gd name="T15" fmla="*/ 2147483647 h 102"/>
                <a:gd name="T16" fmla="*/ 2147483647 w 72"/>
                <a:gd name="T17" fmla="*/ 2147483647 h 102"/>
                <a:gd name="T18" fmla="*/ 2147483647 w 72"/>
                <a:gd name="T19" fmla="*/ 0 h 102"/>
                <a:gd name="T20" fmla="*/ 0 w 72"/>
                <a:gd name="T21" fmla="*/ 0 h 102"/>
                <a:gd name="T22" fmla="*/ 2147483647 w 72"/>
                <a:gd name="T23" fmla="*/ 2147483647 h 102"/>
                <a:gd name="T24" fmla="*/ 2147483647 w 72"/>
                <a:gd name="T25" fmla="*/ 2147483647 h 102"/>
                <a:gd name="T26" fmla="*/ 2147483647 w 72"/>
                <a:gd name="T27" fmla="*/ 2147483647 h 102"/>
                <a:gd name="T28" fmla="*/ 2147483647 w 72"/>
                <a:gd name="T29" fmla="*/ 2147483647 h 102"/>
                <a:gd name="T30" fmla="*/ 2147483647 w 72"/>
                <a:gd name="T31" fmla="*/ 2147483647 h 102"/>
                <a:gd name="T32" fmla="*/ 2147483647 w 72"/>
                <a:gd name="T33" fmla="*/ 2147483647 h 102"/>
                <a:gd name="T34" fmla="*/ 2147483647 w 72"/>
                <a:gd name="T35" fmla="*/ 2147483647 h 102"/>
                <a:gd name="T36" fmla="*/ 2147483647 w 72"/>
                <a:gd name="T37" fmla="*/ 2147483647 h 102"/>
                <a:gd name="T38" fmla="*/ 2147483647 w 72"/>
                <a:gd name="T39" fmla="*/ 2147483647 h 102"/>
                <a:gd name="T40" fmla="*/ 2147483647 w 72"/>
                <a:gd name="T41" fmla="*/ 2147483647 h 102"/>
                <a:gd name="T42" fmla="*/ 2147483647 w 72"/>
                <a:gd name="T43" fmla="*/ 2147483647 h 102"/>
                <a:gd name="T44" fmla="*/ 2147483647 w 72"/>
                <a:gd name="T45" fmla="*/ 2147483647 h 102"/>
                <a:gd name="T46" fmla="*/ 2147483647 w 72"/>
                <a:gd name="T47" fmla="*/ 2147483647 h 102"/>
                <a:gd name="T48" fmla="*/ 2147483647 w 72"/>
                <a:gd name="T49" fmla="*/ 2147483647 h 102"/>
                <a:gd name="T50" fmla="*/ 2147483647 w 72"/>
                <a:gd name="T51" fmla="*/ 2147483647 h 102"/>
                <a:gd name="T52" fmla="*/ 2147483647 w 72"/>
                <a:gd name="T53" fmla="*/ 2147483647 h 102"/>
                <a:gd name="T54" fmla="*/ 2147483647 w 72"/>
                <a:gd name="T55" fmla="*/ 2147483647 h 102"/>
                <a:gd name="T56" fmla="*/ 2147483647 w 72"/>
                <a:gd name="T57" fmla="*/ 2147483647 h 102"/>
                <a:gd name="T58" fmla="*/ 2147483647 w 72"/>
                <a:gd name="T59" fmla="*/ 2147483647 h 102"/>
                <a:gd name="T60" fmla="*/ 2147483647 w 72"/>
                <a:gd name="T61" fmla="*/ 2147483647 h 102"/>
                <a:gd name="T62" fmla="*/ 2147483647 w 72"/>
                <a:gd name="T63" fmla="*/ 2147483647 h 102"/>
                <a:gd name="T64" fmla="*/ 2147483647 w 72"/>
                <a:gd name="T65" fmla="*/ 2147483647 h 102"/>
                <a:gd name="T66" fmla="*/ 2147483647 w 72"/>
                <a:gd name="T67" fmla="*/ 2147483647 h 10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2"/>
                <a:gd name="T103" fmla="*/ 0 h 102"/>
                <a:gd name="T104" fmla="*/ 72 w 72"/>
                <a:gd name="T105" fmla="*/ 102 h 10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2" h="102">
                  <a:moveTo>
                    <a:pt x="42" y="12"/>
                  </a:moveTo>
                  <a:lnTo>
                    <a:pt x="34" y="12"/>
                  </a:lnTo>
                  <a:lnTo>
                    <a:pt x="32" y="18"/>
                  </a:lnTo>
                  <a:lnTo>
                    <a:pt x="30" y="18"/>
                  </a:lnTo>
                  <a:lnTo>
                    <a:pt x="26" y="18"/>
                  </a:lnTo>
                  <a:lnTo>
                    <a:pt x="22" y="18"/>
                  </a:lnTo>
                  <a:lnTo>
                    <a:pt x="20" y="18"/>
                  </a:lnTo>
                  <a:lnTo>
                    <a:pt x="14" y="10"/>
                  </a:lnTo>
                  <a:lnTo>
                    <a:pt x="10" y="4"/>
                  </a:lnTo>
                  <a:lnTo>
                    <a:pt x="6" y="0"/>
                  </a:lnTo>
                  <a:lnTo>
                    <a:pt x="0" y="0"/>
                  </a:lnTo>
                  <a:lnTo>
                    <a:pt x="2" y="8"/>
                  </a:lnTo>
                  <a:lnTo>
                    <a:pt x="4" y="14"/>
                  </a:lnTo>
                  <a:lnTo>
                    <a:pt x="6" y="24"/>
                  </a:lnTo>
                  <a:lnTo>
                    <a:pt x="10" y="36"/>
                  </a:lnTo>
                  <a:lnTo>
                    <a:pt x="14" y="46"/>
                  </a:lnTo>
                  <a:lnTo>
                    <a:pt x="18" y="54"/>
                  </a:lnTo>
                  <a:lnTo>
                    <a:pt x="34" y="72"/>
                  </a:lnTo>
                  <a:lnTo>
                    <a:pt x="50" y="86"/>
                  </a:lnTo>
                  <a:lnTo>
                    <a:pt x="58" y="96"/>
                  </a:lnTo>
                  <a:lnTo>
                    <a:pt x="66" y="102"/>
                  </a:lnTo>
                  <a:lnTo>
                    <a:pt x="68" y="100"/>
                  </a:lnTo>
                  <a:lnTo>
                    <a:pt x="70" y="100"/>
                  </a:lnTo>
                  <a:lnTo>
                    <a:pt x="72" y="96"/>
                  </a:lnTo>
                  <a:lnTo>
                    <a:pt x="72" y="90"/>
                  </a:lnTo>
                  <a:lnTo>
                    <a:pt x="70" y="84"/>
                  </a:lnTo>
                  <a:lnTo>
                    <a:pt x="66" y="74"/>
                  </a:lnTo>
                  <a:lnTo>
                    <a:pt x="62" y="68"/>
                  </a:lnTo>
                  <a:lnTo>
                    <a:pt x="60" y="64"/>
                  </a:lnTo>
                  <a:lnTo>
                    <a:pt x="58" y="60"/>
                  </a:lnTo>
                  <a:lnTo>
                    <a:pt x="58" y="40"/>
                  </a:lnTo>
                  <a:lnTo>
                    <a:pt x="58" y="32"/>
                  </a:lnTo>
                  <a:lnTo>
                    <a:pt x="52" y="24"/>
                  </a:lnTo>
                  <a:lnTo>
                    <a:pt x="4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6" name="Freeform 256">
              <a:extLst>
                <a:ext uri="{FF2B5EF4-FFF2-40B4-BE49-F238E27FC236}">
                  <a16:creationId xmlns:a16="http://schemas.microsoft.com/office/drawing/2014/main" id="{6EF1A5F9-D89E-4B8B-A548-FE0B84FADCBB}"/>
                </a:ext>
              </a:extLst>
            </p:cNvPr>
            <p:cNvSpPr>
              <a:spLocks/>
            </p:cNvSpPr>
            <p:nvPr/>
          </p:nvSpPr>
          <p:spPr bwMode="auto">
            <a:xfrm>
              <a:off x="6754930" y="3740644"/>
              <a:ext cx="197182" cy="503101"/>
            </a:xfrm>
            <a:custGeom>
              <a:avLst/>
              <a:gdLst>
                <a:gd name="T0" fmla="*/ 0 w 134"/>
                <a:gd name="T1" fmla="*/ 2147483647 h 318"/>
                <a:gd name="T2" fmla="*/ 2147483647 w 134"/>
                <a:gd name="T3" fmla="*/ 2147483647 h 318"/>
                <a:gd name="T4" fmla="*/ 2147483647 w 134"/>
                <a:gd name="T5" fmla="*/ 2147483647 h 318"/>
                <a:gd name="T6" fmla="*/ 2147483647 w 134"/>
                <a:gd name="T7" fmla="*/ 2147483647 h 318"/>
                <a:gd name="T8" fmla="*/ 2147483647 w 134"/>
                <a:gd name="T9" fmla="*/ 2147483647 h 318"/>
                <a:gd name="T10" fmla="*/ 2147483647 w 134"/>
                <a:gd name="T11" fmla="*/ 2147483647 h 318"/>
                <a:gd name="T12" fmla="*/ 2147483647 w 134"/>
                <a:gd name="T13" fmla="*/ 2147483647 h 318"/>
                <a:gd name="T14" fmla="*/ 2147483647 w 134"/>
                <a:gd name="T15" fmla="*/ 2147483647 h 318"/>
                <a:gd name="T16" fmla="*/ 2147483647 w 134"/>
                <a:gd name="T17" fmla="*/ 2147483647 h 318"/>
                <a:gd name="T18" fmla="*/ 2147483647 w 134"/>
                <a:gd name="T19" fmla="*/ 2147483647 h 318"/>
                <a:gd name="T20" fmla="*/ 2147483647 w 134"/>
                <a:gd name="T21" fmla="*/ 2147483647 h 318"/>
                <a:gd name="T22" fmla="*/ 2147483647 w 134"/>
                <a:gd name="T23" fmla="*/ 2147483647 h 318"/>
                <a:gd name="T24" fmla="*/ 2147483647 w 134"/>
                <a:gd name="T25" fmla="*/ 2147483647 h 318"/>
                <a:gd name="T26" fmla="*/ 2147483647 w 134"/>
                <a:gd name="T27" fmla="*/ 2147483647 h 318"/>
                <a:gd name="T28" fmla="*/ 2147483647 w 134"/>
                <a:gd name="T29" fmla="*/ 2147483647 h 318"/>
                <a:gd name="T30" fmla="*/ 2147483647 w 134"/>
                <a:gd name="T31" fmla="*/ 2147483647 h 318"/>
                <a:gd name="T32" fmla="*/ 2147483647 w 134"/>
                <a:gd name="T33" fmla="*/ 2147483647 h 318"/>
                <a:gd name="T34" fmla="*/ 2147483647 w 134"/>
                <a:gd name="T35" fmla="*/ 2147483647 h 318"/>
                <a:gd name="T36" fmla="*/ 2147483647 w 134"/>
                <a:gd name="T37" fmla="*/ 2147483647 h 318"/>
                <a:gd name="T38" fmla="*/ 2147483647 w 134"/>
                <a:gd name="T39" fmla="*/ 2147483647 h 318"/>
                <a:gd name="T40" fmla="*/ 2147483647 w 134"/>
                <a:gd name="T41" fmla="*/ 2147483647 h 318"/>
                <a:gd name="T42" fmla="*/ 2147483647 w 134"/>
                <a:gd name="T43" fmla="*/ 2147483647 h 318"/>
                <a:gd name="T44" fmla="*/ 2147483647 w 134"/>
                <a:gd name="T45" fmla="*/ 2147483647 h 318"/>
                <a:gd name="T46" fmla="*/ 2147483647 w 134"/>
                <a:gd name="T47" fmla="*/ 2147483647 h 318"/>
                <a:gd name="T48" fmla="*/ 2147483647 w 134"/>
                <a:gd name="T49" fmla="*/ 2147483647 h 318"/>
                <a:gd name="T50" fmla="*/ 2147483647 w 134"/>
                <a:gd name="T51" fmla="*/ 2147483647 h 318"/>
                <a:gd name="T52" fmla="*/ 2147483647 w 134"/>
                <a:gd name="T53" fmla="*/ 2147483647 h 318"/>
                <a:gd name="T54" fmla="*/ 2147483647 w 134"/>
                <a:gd name="T55" fmla="*/ 2147483647 h 318"/>
                <a:gd name="T56" fmla="*/ 2147483647 w 134"/>
                <a:gd name="T57" fmla="*/ 2147483647 h 318"/>
                <a:gd name="T58" fmla="*/ 2147483647 w 134"/>
                <a:gd name="T59" fmla="*/ 2147483647 h 318"/>
                <a:gd name="T60" fmla="*/ 2147483647 w 134"/>
                <a:gd name="T61" fmla="*/ 2147483647 h 318"/>
                <a:gd name="T62" fmla="*/ 2147483647 w 134"/>
                <a:gd name="T63" fmla="*/ 2147483647 h 318"/>
                <a:gd name="T64" fmla="*/ 2147483647 w 134"/>
                <a:gd name="T65" fmla="*/ 2147483647 h 318"/>
                <a:gd name="T66" fmla="*/ 2147483647 w 134"/>
                <a:gd name="T67" fmla="*/ 2147483647 h 318"/>
                <a:gd name="T68" fmla="*/ 2147483647 w 134"/>
                <a:gd name="T69" fmla="*/ 2147483647 h 318"/>
                <a:gd name="T70" fmla="*/ 2147483647 w 134"/>
                <a:gd name="T71" fmla="*/ 2147483647 h 318"/>
                <a:gd name="T72" fmla="*/ 2147483647 w 134"/>
                <a:gd name="T73" fmla="*/ 2147483647 h 318"/>
                <a:gd name="T74" fmla="*/ 2147483647 w 134"/>
                <a:gd name="T75" fmla="*/ 2147483647 h 318"/>
                <a:gd name="T76" fmla="*/ 2147483647 w 134"/>
                <a:gd name="T77" fmla="*/ 2147483647 h 318"/>
                <a:gd name="T78" fmla="*/ 2147483647 w 134"/>
                <a:gd name="T79" fmla="*/ 2147483647 h 318"/>
                <a:gd name="T80" fmla="*/ 2147483647 w 134"/>
                <a:gd name="T81" fmla="*/ 2147483647 h 318"/>
                <a:gd name="T82" fmla="*/ 2147483647 w 134"/>
                <a:gd name="T83" fmla="*/ 2147483647 h 318"/>
                <a:gd name="T84" fmla="*/ 2147483647 w 134"/>
                <a:gd name="T85" fmla="*/ 2147483647 h 318"/>
                <a:gd name="T86" fmla="*/ 2147483647 w 134"/>
                <a:gd name="T87" fmla="*/ 2147483647 h 318"/>
                <a:gd name="T88" fmla="*/ 2147483647 w 134"/>
                <a:gd name="T89" fmla="*/ 2147483647 h 318"/>
                <a:gd name="T90" fmla="*/ 2147483647 w 134"/>
                <a:gd name="T91" fmla="*/ 2147483647 h 318"/>
                <a:gd name="T92" fmla="*/ 2147483647 w 134"/>
                <a:gd name="T93" fmla="*/ 0 h 318"/>
                <a:gd name="T94" fmla="*/ 2147483647 w 134"/>
                <a:gd name="T95" fmla="*/ 2147483647 h 318"/>
                <a:gd name="T96" fmla="*/ 2147483647 w 134"/>
                <a:gd name="T97" fmla="*/ 2147483647 h 318"/>
                <a:gd name="T98" fmla="*/ 2147483647 w 134"/>
                <a:gd name="T99" fmla="*/ 2147483647 h 318"/>
                <a:gd name="T100" fmla="*/ 2147483647 w 134"/>
                <a:gd name="T101" fmla="*/ 2147483647 h 318"/>
                <a:gd name="T102" fmla="*/ 2147483647 w 134"/>
                <a:gd name="T103" fmla="*/ 2147483647 h 318"/>
                <a:gd name="T104" fmla="*/ 2147483647 w 134"/>
                <a:gd name="T105" fmla="*/ 2147483647 h 318"/>
                <a:gd name="T106" fmla="*/ 2147483647 w 134"/>
                <a:gd name="T107" fmla="*/ 2147483647 h 318"/>
                <a:gd name="T108" fmla="*/ 2147483647 w 134"/>
                <a:gd name="T109" fmla="*/ 2147483647 h 318"/>
                <a:gd name="T110" fmla="*/ 2147483647 w 134"/>
                <a:gd name="T111" fmla="*/ 2147483647 h 318"/>
                <a:gd name="T112" fmla="*/ 2147483647 w 134"/>
                <a:gd name="T113" fmla="*/ 2147483647 h 318"/>
                <a:gd name="T114" fmla="*/ 2147483647 w 134"/>
                <a:gd name="T115" fmla="*/ 2147483647 h 318"/>
                <a:gd name="T116" fmla="*/ 2147483647 w 134"/>
                <a:gd name="T117" fmla="*/ 2147483647 h 318"/>
                <a:gd name="T118" fmla="*/ 2147483647 w 134"/>
                <a:gd name="T119" fmla="*/ 2147483647 h 318"/>
                <a:gd name="T120" fmla="*/ 2147483647 w 134"/>
                <a:gd name="T121" fmla="*/ 2147483647 h 318"/>
                <a:gd name="T122" fmla="*/ 0 w 134"/>
                <a:gd name="T123" fmla="*/ 2147483647 h 31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34"/>
                <a:gd name="T187" fmla="*/ 0 h 318"/>
                <a:gd name="T188" fmla="*/ 134 w 134"/>
                <a:gd name="T189" fmla="*/ 318 h 31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34" h="318">
                  <a:moveTo>
                    <a:pt x="0" y="136"/>
                  </a:moveTo>
                  <a:lnTo>
                    <a:pt x="0" y="140"/>
                  </a:lnTo>
                  <a:lnTo>
                    <a:pt x="14" y="152"/>
                  </a:lnTo>
                  <a:lnTo>
                    <a:pt x="28" y="166"/>
                  </a:lnTo>
                  <a:lnTo>
                    <a:pt x="36" y="172"/>
                  </a:lnTo>
                  <a:lnTo>
                    <a:pt x="42" y="180"/>
                  </a:lnTo>
                  <a:lnTo>
                    <a:pt x="46" y="190"/>
                  </a:lnTo>
                  <a:lnTo>
                    <a:pt x="48" y="198"/>
                  </a:lnTo>
                  <a:lnTo>
                    <a:pt x="48" y="204"/>
                  </a:lnTo>
                  <a:lnTo>
                    <a:pt x="46" y="212"/>
                  </a:lnTo>
                  <a:lnTo>
                    <a:pt x="44" y="218"/>
                  </a:lnTo>
                  <a:lnTo>
                    <a:pt x="44" y="224"/>
                  </a:lnTo>
                  <a:lnTo>
                    <a:pt x="44" y="226"/>
                  </a:lnTo>
                  <a:lnTo>
                    <a:pt x="48" y="226"/>
                  </a:lnTo>
                  <a:lnTo>
                    <a:pt x="56" y="224"/>
                  </a:lnTo>
                  <a:lnTo>
                    <a:pt x="58" y="228"/>
                  </a:lnTo>
                  <a:lnTo>
                    <a:pt x="62" y="228"/>
                  </a:lnTo>
                  <a:lnTo>
                    <a:pt x="66" y="228"/>
                  </a:lnTo>
                  <a:lnTo>
                    <a:pt x="72" y="228"/>
                  </a:lnTo>
                  <a:lnTo>
                    <a:pt x="80" y="224"/>
                  </a:lnTo>
                  <a:lnTo>
                    <a:pt x="84" y="216"/>
                  </a:lnTo>
                  <a:lnTo>
                    <a:pt x="84" y="206"/>
                  </a:lnTo>
                  <a:lnTo>
                    <a:pt x="90" y="212"/>
                  </a:lnTo>
                  <a:lnTo>
                    <a:pt x="96" y="220"/>
                  </a:lnTo>
                  <a:lnTo>
                    <a:pt x="102" y="234"/>
                  </a:lnTo>
                  <a:lnTo>
                    <a:pt x="106" y="252"/>
                  </a:lnTo>
                  <a:lnTo>
                    <a:pt x="110" y="268"/>
                  </a:lnTo>
                  <a:lnTo>
                    <a:pt x="118" y="276"/>
                  </a:lnTo>
                  <a:lnTo>
                    <a:pt x="122" y="282"/>
                  </a:lnTo>
                  <a:lnTo>
                    <a:pt x="122" y="286"/>
                  </a:lnTo>
                  <a:lnTo>
                    <a:pt x="124" y="304"/>
                  </a:lnTo>
                  <a:lnTo>
                    <a:pt x="124" y="310"/>
                  </a:lnTo>
                  <a:lnTo>
                    <a:pt x="122" y="318"/>
                  </a:lnTo>
                  <a:lnTo>
                    <a:pt x="128" y="318"/>
                  </a:lnTo>
                  <a:lnTo>
                    <a:pt x="132" y="312"/>
                  </a:lnTo>
                  <a:lnTo>
                    <a:pt x="134" y="308"/>
                  </a:lnTo>
                  <a:lnTo>
                    <a:pt x="134" y="302"/>
                  </a:lnTo>
                  <a:lnTo>
                    <a:pt x="134" y="292"/>
                  </a:lnTo>
                  <a:lnTo>
                    <a:pt x="130" y="280"/>
                  </a:lnTo>
                  <a:lnTo>
                    <a:pt x="124" y="270"/>
                  </a:lnTo>
                  <a:lnTo>
                    <a:pt x="120" y="262"/>
                  </a:lnTo>
                  <a:lnTo>
                    <a:pt x="108" y="252"/>
                  </a:lnTo>
                  <a:lnTo>
                    <a:pt x="110" y="246"/>
                  </a:lnTo>
                  <a:lnTo>
                    <a:pt x="110" y="240"/>
                  </a:lnTo>
                  <a:lnTo>
                    <a:pt x="112" y="234"/>
                  </a:lnTo>
                  <a:lnTo>
                    <a:pt x="112" y="228"/>
                  </a:lnTo>
                  <a:lnTo>
                    <a:pt x="112" y="220"/>
                  </a:lnTo>
                  <a:lnTo>
                    <a:pt x="110" y="214"/>
                  </a:lnTo>
                  <a:lnTo>
                    <a:pt x="102" y="204"/>
                  </a:lnTo>
                  <a:lnTo>
                    <a:pt x="94" y="196"/>
                  </a:lnTo>
                  <a:lnTo>
                    <a:pt x="92" y="190"/>
                  </a:lnTo>
                  <a:lnTo>
                    <a:pt x="90" y="180"/>
                  </a:lnTo>
                  <a:lnTo>
                    <a:pt x="92" y="172"/>
                  </a:lnTo>
                  <a:lnTo>
                    <a:pt x="94" y="168"/>
                  </a:lnTo>
                  <a:lnTo>
                    <a:pt x="98" y="162"/>
                  </a:lnTo>
                  <a:lnTo>
                    <a:pt x="106" y="156"/>
                  </a:lnTo>
                  <a:lnTo>
                    <a:pt x="118" y="148"/>
                  </a:lnTo>
                  <a:lnTo>
                    <a:pt x="124" y="144"/>
                  </a:lnTo>
                  <a:lnTo>
                    <a:pt x="130" y="140"/>
                  </a:lnTo>
                  <a:lnTo>
                    <a:pt x="132" y="134"/>
                  </a:lnTo>
                  <a:lnTo>
                    <a:pt x="134" y="130"/>
                  </a:lnTo>
                  <a:lnTo>
                    <a:pt x="132" y="128"/>
                  </a:lnTo>
                  <a:lnTo>
                    <a:pt x="126" y="126"/>
                  </a:lnTo>
                  <a:lnTo>
                    <a:pt x="120" y="122"/>
                  </a:lnTo>
                  <a:lnTo>
                    <a:pt x="114" y="118"/>
                  </a:lnTo>
                  <a:lnTo>
                    <a:pt x="108" y="116"/>
                  </a:lnTo>
                  <a:lnTo>
                    <a:pt x="110" y="106"/>
                  </a:lnTo>
                  <a:lnTo>
                    <a:pt x="110" y="102"/>
                  </a:lnTo>
                  <a:lnTo>
                    <a:pt x="108" y="98"/>
                  </a:lnTo>
                  <a:lnTo>
                    <a:pt x="104" y="96"/>
                  </a:lnTo>
                  <a:lnTo>
                    <a:pt x="100" y="94"/>
                  </a:lnTo>
                  <a:lnTo>
                    <a:pt x="98" y="90"/>
                  </a:lnTo>
                  <a:lnTo>
                    <a:pt x="96" y="84"/>
                  </a:lnTo>
                  <a:lnTo>
                    <a:pt x="94" y="82"/>
                  </a:lnTo>
                  <a:lnTo>
                    <a:pt x="90" y="82"/>
                  </a:lnTo>
                  <a:lnTo>
                    <a:pt x="84" y="82"/>
                  </a:lnTo>
                  <a:lnTo>
                    <a:pt x="80" y="80"/>
                  </a:lnTo>
                  <a:lnTo>
                    <a:pt x="78" y="76"/>
                  </a:lnTo>
                  <a:lnTo>
                    <a:pt x="76" y="68"/>
                  </a:lnTo>
                  <a:lnTo>
                    <a:pt x="76" y="64"/>
                  </a:lnTo>
                  <a:lnTo>
                    <a:pt x="78" y="58"/>
                  </a:lnTo>
                  <a:lnTo>
                    <a:pt x="82" y="52"/>
                  </a:lnTo>
                  <a:lnTo>
                    <a:pt x="88" y="50"/>
                  </a:lnTo>
                  <a:lnTo>
                    <a:pt x="86" y="48"/>
                  </a:lnTo>
                  <a:lnTo>
                    <a:pt x="88" y="44"/>
                  </a:lnTo>
                  <a:lnTo>
                    <a:pt x="84" y="28"/>
                  </a:lnTo>
                  <a:lnTo>
                    <a:pt x="82" y="18"/>
                  </a:lnTo>
                  <a:lnTo>
                    <a:pt x="80" y="14"/>
                  </a:lnTo>
                  <a:lnTo>
                    <a:pt x="76" y="14"/>
                  </a:lnTo>
                  <a:lnTo>
                    <a:pt x="72" y="12"/>
                  </a:lnTo>
                  <a:lnTo>
                    <a:pt x="72" y="10"/>
                  </a:lnTo>
                  <a:lnTo>
                    <a:pt x="68" y="4"/>
                  </a:lnTo>
                  <a:lnTo>
                    <a:pt x="66" y="2"/>
                  </a:lnTo>
                  <a:lnTo>
                    <a:pt x="62" y="0"/>
                  </a:lnTo>
                  <a:lnTo>
                    <a:pt x="56" y="0"/>
                  </a:lnTo>
                  <a:lnTo>
                    <a:pt x="56" y="8"/>
                  </a:lnTo>
                  <a:lnTo>
                    <a:pt x="54" y="14"/>
                  </a:lnTo>
                  <a:lnTo>
                    <a:pt x="56" y="20"/>
                  </a:lnTo>
                  <a:lnTo>
                    <a:pt x="50" y="20"/>
                  </a:lnTo>
                  <a:lnTo>
                    <a:pt x="44" y="22"/>
                  </a:lnTo>
                  <a:lnTo>
                    <a:pt x="36" y="28"/>
                  </a:lnTo>
                  <a:lnTo>
                    <a:pt x="30" y="34"/>
                  </a:lnTo>
                  <a:lnTo>
                    <a:pt x="28" y="36"/>
                  </a:lnTo>
                  <a:lnTo>
                    <a:pt x="30" y="40"/>
                  </a:lnTo>
                  <a:lnTo>
                    <a:pt x="32" y="42"/>
                  </a:lnTo>
                  <a:lnTo>
                    <a:pt x="26" y="60"/>
                  </a:lnTo>
                  <a:lnTo>
                    <a:pt x="26" y="62"/>
                  </a:lnTo>
                  <a:lnTo>
                    <a:pt x="28" y="64"/>
                  </a:lnTo>
                  <a:lnTo>
                    <a:pt x="30" y="64"/>
                  </a:lnTo>
                  <a:lnTo>
                    <a:pt x="28" y="70"/>
                  </a:lnTo>
                  <a:lnTo>
                    <a:pt x="26" y="74"/>
                  </a:lnTo>
                  <a:lnTo>
                    <a:pt x="20" y="84"/>
                  </a:lnTo>
                  <a:lnTo>
                    <a:pt x="18" y="84"/>
                  </a:lnTo>
                  <a:lnTo>
                    <a:pt x="16" y="82"/>
                  </a:lnTo>
                  <a:lnTo>
                    <a:pt x="12" y="86"/>
                  </a:lnTo>
                  <a:lnTo>
                    <a:pt x="10" y="86"/>
                  </a:lnTo>
                  <a:lnTo>
                    <a:pt x="12" y="92"/>
                  </a:lnTo>
                  <a:lnTo>
                    <a:pt x="12" y="100"/>
                  </a:lnTo>
                  <a:lnTo>
                    <a:pt x="10" y="110"/>
                  </a:lnTo>
                  <a:lnTo>
                    <a:pt x="10" y="118"/>
                  </a:lnTo>
                  <a:lnTo>
                    <a:pt x="4" y="118"/>
                  </a:lnTo>
                  <a:lnTo>
                    <a:pt x="2" y="124"/>
                  </a:lnTo>
                  <a:lnTo>
                    <a:pt x="0" y="130"/>
                  </a:lnTo>
                  <a:lnTo>
                    <a:pt x="0" y="1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7" name="Freeform 257">
              <a:extLst>
                <a:ext uri="{FF2B5EF4-FFF2-40B4-BE49-F238E27FC236}">
                  <a16:creationId xmlns:a16="http://schemas.microsoft.com/office/drawing/2014/main" id="{4A75C58F-A013-4634-A644-8E43CD1791D3}"/>
                </a:ext>
              </a:extLst>
            </p:cNvPr>
            <p:cNvSpPr>
              <a:spLocks/>
            </p:cNvSpPr>
            <p:nvPr/>
          </p:nvSpPr>
          <p:spPr bwMode="auto">
            <a:xfrm>
              <a:off x="6641926" y="3801707"/>
              <a:ext cx="123382" cy="152656"/>
            </a:xfrm>
            <a:custGeom>
              <a:avLst/>
              <a:gdLst>
                <a:gd name="T0" fmla="*/ 2147483647 w 84"/>
                <a:gd name="T1" fmla="*/ 2147483647 h 96"/>
                <a:gd name="T2" fmla="*/ 2147483647 w 84"/>
                <a:gd name="T3" fmla="*/ 2147483647 h 96"/>
                <a:gd name="T4" fmla="*/ 2147483647 w 84"/>
                <a:gd name="T5" fmla="*/ 2147483647 h 96"/>
                <a:gd name="T6" fmla="*/ 2147483647 w 84"/>
                <a:gd name="T7" fmla="*/ 2147483647 h 96"/>
                <a:gd name="T8" fmla="*/ 2147483647 w 84"/>
                <a:gd name="T9" fmla="*/ 2147483647 h 96"/>
                <a:gd name="T10" fmla="*/ 2147483647 w 84"/>
                <a:gd name="T11" fmla="*/ 2147483647 h 96"/>
                <a:gd name="T12" fmla="*/ 2147483647 w 84"/>
                <a:gd name="T13" fmla="*/ 2147483647 h 96"/>
                <a:gd name="T14" fmla="*/ 2147483647 w 84"/>
                <a:gd name="T15" fmla="*/ 2147483647 h 96"/>
                <a:gd name="T16" fmla="*/ 2147483647 w 84"/>
                <a:gd name="T17" fmla="*/ 2147483647 h 96"/>
                <a:gd name="T18" fmla="*/ 2147483647 w 84"/>
                <a:gd name="T19" fmla="*/ 2147483647 h 96"/>
                <a:gd name="T20" fmla="*/ 2147483647 w 84"/>
                <a:gd name="T21" fmla="*/ 2147483647 h 96"/>
                <a:gd name="T22" fmla="*/ 2147483647 w 84"/>
                <a:gd name="T23" fmla="*/ 2147483647 h 96"/>
                <a:gd name="T24" fmla="*/ 2147483647 w 84"/>
                <a:gd name="T25" fmla="*/ 2147483647 h 96"/>
                <a:gd name="T26" fmla="*/ 2147483647 w 84"/>
                <a:gd name="T27" fmla="*/ 2147483647 h 96"/>
                <a:gd name="T28" fmla="*/ 2147483647 w 84"/>
                <a:gd name="T29" fmla="*/ 2147483647 h 96"/>
                <a:gd name="T30" fmla="*/ 2147483647 w 84"/>
                <a:gd name="T31" fmla="*/ 2147483647 h 96"/>
                <a:gd name="T32" fmla="*/ 2147483647 w 84"/>
                <a:gd name="T33" fmla="*/ 2147483647 h 96"/>
                <a:gd name="T34" fmla="*/ 0 w 84"/>
                <a:gd name="T35" fmla="*/ 2147483647 h 96"/>
                <a:gd name="T36" fmla="*/ 2147483647 w 84"/>
                <a:gd name="T37" fmla="*/ 0 h 96"/>
                <a:gd name="T38" fmla="*/ 2147483647 w 84"/>
                <a:gd name="T39" fmla="*/ 2147483647 h 96"/>
                <a:gd name="T40" fmla="*/ 2147483647 w 84"/>
                <a:gd name="T41" fmla="*/ 2147483647 h 96"/>
                <a:gd name="T42" fmla="*/ 2147483647 w 84"/>
                <a:gd name="T43" fmla="*/ 2147483647 h 96"/>
                <a:gd name="T44" fmla="*/ 2147483647 w 84"/>
                <a:gd name="T45" fmla="*/ 2147483647 h 96"/>
                <a:gd name="T46" fmla="*/ 2147483647 w 84"/>
                <a:gd name="T47" fmla="*/ 2147483647 h 96"/>
                <a:gd name="T48" fmla="*/ 2147483647 w 84"/>
                <a:gd name="T49" fmla="*/ 2147483647 h 96"/>
                <a:gd name="T50" fmla="*/ 2147483647 w 84"/>
                <a:gd name="T51" fmla="*/ 2147483647 h 96"/>
                <a:gd name="T52" fmla="*/ 2147483647 w 84"/>
                <a:gd name="T53" fmla="*/ 2147483647 h 96"/>
                <a:gd name="T54" fmla="*/ 2147483647 w 84"/>
                <a:gd name="T55" fmla="*/ 2147483647 h 96"/>
                <a:gd name="T56" fmla="*/ 2147483647 w 84"/>
                <a:gd name="T57" fmla="*/ 2147483647 h 96"/>
                <a:gd name="T58" fmla="*/ 2147483647 w 84"/>
                <a:gd name="T59" fmla="*/ 2147483647 h 96"/>
                <a:gd name="T60" fmla="*/ 2147483647 w 84"/>
                <a:gd name="T61" fmla="*/ 2147483647 h 96"/>
                <a:gd name="T62" fmla="*/ 2147483647 w 84"/>
                <a:gd name="T63" fmla="*/ 2147483647 h 9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4"/>
                <a:gd name="T97" fmla="*/ 0 h 96"/>
                <a:gd name="T98" fmla="*/ 84 w 84"/>
                <a:gd name="T99" fmla="*/ 96 h 9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4" h="96">
                  <a:moveTo>
                    <a:pt x="82" y="82"/>
                  </a:moveTo>
                  <a:lnTo>
                    <a:pt x="80" y="86"/>
                  </a:lnTo>
                  <a:lnTo>
                    <a:pt x="78" y="96"/>
                  </a:lnTo>
                  <a:lnTo>
                    <a:pt x="74" y="88"/>
                  </a:lnTo>
                  <a:lnTo>
                    <a:pt x="72" y="84"/>
                  </a:lnTo>
                  <a:lnTo>
                    <a:pt x="70" y="76"/>
                  </a:lnTo>
                  <a:lnTo>
                    <a:pt x="64" y="70"/>
                  </a:lnTo>
                  <a:lnTo>
                    <a:pt x="58" y="72"/>
                  </a:lnTo>
                  <a:lnTo>
                    <a:pt x="52" y="72"/>
                  </a:lnTo>
                  <a:lnTo>
                    <a:pt x="50" y="70"/>
                  </a:lnTo>
                  <a:lnTo>
                    <a:pt x="48" y="68"/>
                  </a:lnTo>
                  <a:lnTo>
                    <a:pt x="46" y="66"/>
                  </a:lnTo>
                  <a:lnTo>
                    <a:pt x="46" y="72"/>
                  </a:lnTo>
                  <a:lnTo>
                    <a:pt x="40" y="80"/>
                  </a:lnTo>
                  <a:lnTo>
                    <a:pt x="32" y="84"/>
                  </a:lnTo>
                  <a:lnTo>
                    <a:pt x="26" y="86"/>
                  </a:lnTo>
                  <a:lnTo>
                    <a:pt x="24" y="76"/>
                  </a:lnTo>
                  <a:lnTo>
                    <a:pt x="22" y="70"/>
                  </a:lnTo>
                  <a:lnTo>
                    <a:pt x="22" y="62"/>
                  </a:lnTo>
                  <a:lnTo>
                    <a:pt x="20" y="58"/>
                  </a:lnTo>
                  <a:lnTo>
                    <a:pt x="18" y="54"/>
                  </a:lnTo>
                  <a:lnTo>
                    <a:pt x="14" y="52"/>
                  </a:lnTo>
                  <a:lnTo>
                    <a:pt x="14" y="50"/>
                  </a:lnTo>
                  <a:lnTo>
                    <a:pt x="16" y="40"/>
                  </a:lnTo>
                  <a:lnTo>
                    <a:pt x="10" y="36"/>
                  </a:lnTo>
                  <a:lnTo>
                    <a:pt x="8" y="34"/>
                  </a:lnTo>
                  <a:lnTo>
                    <a:pt x="6" y="30"/>
                  </a:lnTo>
                  <a:lnTo>
                    <a:pt x="6" y="28"/>
                  </a:lnTo>
                  <a:lnTo>
                    <a:pt x="8" y="26"/>
                  </a:lnTo>
                  <a:lnTo>
                    <a:pt x="10" y="26"/>
                  </a:lnTo>
                  <a:lnTo>
                    <a:pt x="12" y="22"/>
                  </a:lnTo>
                  <a:lnTo>
                    <a:pt x="10" y="18"/>
                  </a:lnTo>
                  <a:lnTo>
                    <a:pt x="6" y="14"/>
                  </a:lnTo>
                  <a:lnTo>
                    <a:pt x="2" y="10"/>
                  </a:lnTo>
                  <a:lnTo>
                    <a:pt x="0" y="6"/>
                  </a:lnTo>
                  <a:lnTo>
                    <a:pt x="0" y="4"/>
                  </a:lnTo>
                  <a:lnTo>
                    <a:pt x="2" y="2"/>
                  </a:lnTo>
                  <a:lnTo>
                    <a:pt x="6" y="0"/>
                  </a:lnTo>
                  <a:lnTo>
                    <a:pt x="20" y="6"/>
                  </a:lnTo>
                  <a:lnTo>
                    <a:pt x="24" y="10"/>
                  </a:lnTo>
                  <a:lnTo>
                    <a:pt x="28" y="12"/>
                  </a:lnTo>
                  <a:lnTo>
                    <a:pt x="28" y="16"/>
                  </a:lnTo>
                  <a:lnTo>
                    <a:pt x="28" y="20"/>
                  </a:lnTo>
                  <a:lnTo>
                    <a:pt x="28" y="22"/>
                  </a:lnTo>
                  <a:lnTo>
                    <a:pt x="30" y="24"/>
                  </a:lnTo>
                  <a:lnTo>
                    <a:pt x="34" y="26"/>
                  </a:lnTo>
                  <a:lnTo>
                    <a:pt x="38" y="26"/>
                  </a:lnTo>
                  <a:lnTo>
                    <a:pt x="46" y="26"/>
                  </a:lnTo>
                  <a:lnTo>
                    <a:pt x="70" y="26"/>
                  </a:lnTo>
                  <a:lnTo>
                    <a:pt x="70" y="30"/>
                  </a:lnTo>
                  <a:lnTo>
                    <a:pt x="52" y="50"/>
                  </a:lnTo>
                  <a:lnTo>
                    <a:pt x="56" y="56"/>
                  </a:lnTo>
                  <a:lnTo>
                    <a:pt x="60" y="60"/>
                  </a:lnTo>
                  <a:lnTo>
                    <a:pt x="62" y="62"/>
                  </a:lnTo>
                  <a:lnTo>
                    <a:pt x="66" y="60"/>
                  </a:lnTo>
                  <a:lnTo>
                    <a:pt x="68" y="56"/>
                  </a:lnTo>
                  <a:lnTo>
                    <a:pt x="68" y="52"/>
                  </a:lnTo>
                  <a:lnTo>
                    <a:pt x="70" y="50"/>
                  </a:lnTo>
                  <a:lnTo>
                    <a:pt x="74" y="56"/>
                  </a:lnTo>
                  <a:lnTo>
                    <a:pt x="78" y="66"/>
                  </a:lnTo>
                  <a:lnTo>
                    <a:pt x="78" y="76"/>
                  </a:lnTo>
                  <a:lnTo>
                    <a:pt x="82" y="78"/>
                  </a:lnTo>
                  <a:lnTo>
                    <a:pt x="84" y="80"/>
                  </a:lnTo>
                  <a:lnTo>
                    <a:pt x="82"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8" name="Freeform 258">
              <a:extLst>
                <a:ext uri="{FF2B5EF4-FFF2-40B4-BE49-F238E27FC236}">
                  <a16:creationId xmlns:a16="http://schemas.microsoft.com/office/drawing/2014/main" id="{68A15B0E-6812-4A7A-993A-C09507C65FBC}"/>
                </a:ext>
              </a:extLst>
            </p:cNvPr>
            <p:cNvSpPr>
              <a:spLocks/>
            </p:cNvSpPr>
            <p:nvPr/>
          </p:nvSpPr>
          <p:spPr bwMode="auto">
            <a:xfrm>
              <a:off x="6202591" y="3533563"/>
              <a:ext cx="635363" cy="795138"/>
            </a:xfrm>
            <a:custGeom>
              <a:avLst/>
              <a:gdLst>
                <a:gd name="T0" fmla="*/ 2147483647 w 434"/>
                <a:gd name="T1" fmla="*/ 2147483647 h 502"/>
                <a:gd name="T2" fmla="*/ 2147483647 w 434"/>
                <a:gd name="T3" fmla="*/ 2147483647 h 502"/>
                <a:gd name="T4" fmla="*/ 2147483647 w 434"/>
                <a:gd name="T5" fmla="*/ 2147483647 h 502"/>
                <a:gd name="T6" fmla="*/ 2147483647 w 434"/>
                <a:gd name="T7" fmla="*/ 2147483647 h 502"/>
                <a:gd name="T8" fmla="*/ 2147483647 w 434"/>
                <a:gd name="T9" fmla="*/ 2147483647 h 502"/>
                <a:gd name="T10" fmla="*/ 2147483647 w 434"/>
                <a:gd name="T11" fmla="*/ 2147483647 h 502"/>
                <a:gd name="T12" fmla="*/ 2147483647 w 434"/>
                <a:gd name="T13" fmla="*/ 2147483647 h 502"/>
                <a:gd name="T14" fmla="*/ 2147483647 w 434"/>
                <a:gd name="T15" fmla="*/ 2147483647 h 502"/>
                <a:gd name="T16" fmla="*/ 2147483647 w 434"/>
                <a:gd name="T17" fmla="*/ 2147483647 h 502"/>
                <a:gd name="T18" fmla="*/ 2147483647 w 434"/>
                <a:gd name="T19" fmla="*/ 2147483647 h 502"/>
                <a:gd name="T20" fmla="*/ 2147483647 w 434"/>
                <a:gd name="T21" fmla="*/ 2147483647 h 502"/>
                <a:gd name="T22" fmla="*/ 2147483647 w 434"/>
                <a:gd name="T23" fmla="*/ 2147483647 h 502"/>
                <a:gd name="T24" fmla="*/ 2147483647 w 434"/>
                <a:gd name="T25" fmla="*/ 2147483647 h 502"/>
                <a:gd name="T26" fmla="*/ 2147483647 w 434"/>
                <a:gd name="T27" fmla="*/ 2147483647 h 502"/>
                <a:gd name="T28" fmla="*/ 2147483647 w 434"/>
                <a:gd name="T29" fmla="*/ 2147483647 h 502"/>
                <a:gd name="T30" fmla="*/ 2147483647 w 434"/>
                <a:gd name="T31" fmla="*/ 2147483647 h 502"/>
                <a:gd name="T32" fmla="*/ 2147483647 w 434"/>
                <a:gd name="T33" fmla="*/ 2147483647 h 502"/>
                <a:gd name="T34" fmla="*/ 2147483647 w 434"/>
                <a:gd name="T35" fmla="*/ 2147483647 h 502"/>
                <a:gd name="T36" fmla="*/ 2147483647 w 434"/>
                <a:gd name="T37" fmla="*/ 2147483647 h 502"/>
                <a:gd name="T38" fmla="*/ 2147483647 w 434"/>
                <a:gd name="T39" fmla="*/ 2147483647 h 502"/>
                <a:gd name="T40" fmla="*/ 2147483647 w 434"/>
                <a:gd name="T41" fmla="*/ 2147483647 h 502"/>
                <a:gd name="T42" fmla="*/ 2147483647 w 434"/>
                <a:gd name="T43" fmla="*/ 2147483647 h 502"/>
                <a:gd name="T44" fmla="*/ 2147483647 w 434"/>
                <a:gd name="T45" fmla="*/ 2147483647 h 502"/>
                <a:gd name="T46" fmla="*/ 2147483647 w 434"/>
                <a:gd name="T47" fmla="*/ 2147483647 h 502"/>
                <a:gd name="T48" fmla="*/ 2147483647 w 434"/>
                <a:gd name="T49" fmla="*/ 2147483647 h 502"/>
                <a:gd name="T50" fmla="*/ 2147483647 w 434"/>
                <a:gd name="T51" fmla="*/ 2147483647 h 502"/>
                <a:gd name="T52" fmla="*/ 2147483647 w 434"/>
                <a:gd name="T53" fmla="*/ 2147483647 h 502"/>
                <a:gd name="T54" fmla="*/ 2147483647 w 434"/>
                <a:gd name="T55" fmla="*/ 2147483647 h 502"/>
                <a:gd name="T56" fmla="*/ 2147483647 w 434"/>
                <a:gd name="T57" fmla="*/ 2147483647 h 502"/>
                <a:gd name="T58" fmla="*/ 2147483647 w 434"/>
                <a:gd name="T59" fmla="*/ 2147483647 h 502"/>
                <a:gd name="T60" fmla="*/ 2147483647 w 434"/>
                <a:gd name="T61" fmla="*/ 2147483647 h 502"/>
                <a:gd name="T62" fmla="*/ 0 w 434"/>
                <a:gd name="T63" fmla="*/ 2147483647 h 502"/>
                <a:gd name="T64" fmla="*/ 2147483647 w 434"/>
                <a:gd name="T65" fmla="*/ 2147483647 h 502"/>
                <a:gd name="T66" fmla="*/ 2147483647 w 434"/>
                <a:gd name="T67" fmla="*/ 2147483647 h 502"/>
                <a:gd name="T68" fmla="*/ 2147483647 w 434"/>
                <a:gd name="T69" fmla="*/ 2147483647 h 502"/>
                <a:gd name="T70" fmla="*/ 2147483647 w 434"/>
                <a:gd name="T71" fmla="*/ 2147483647 h 502"/>
                <a:gd name="T72" fmla="*/ 2147483647 w 434"/>
                <a:gd name="T73" fmla="*/ 2147483647 h 502"/>
                <a:gd name="T74" fmla="*/ 2147483647 w 434"/>
                <a:gd name="T75" fmla="*/ 2147483647 h 502"/>
                <a:gd name="T76" fmla="*/ 2147483647 w 434"/>
                <a:gd name="T77" fmla="*/ 2147483647 h 502"/>
                <a:gd name="T78" fmla="*/ 2147483647 w 434"/>
                <a:gd name="T79" fmla="*/ 2147483647 h 502"/>
                <a:gd name="T80" fmla="*/ 2147483647 w 434"/>
                <a:gd name="T81" fmla="*/ 2147483647 h 502"/>
                <a:gd name="T82" fmla="*/ 2147483647 w 434"/>
                <a:gd name="T83" fmla="*/ 2147483647 h 502"/>
                <a:gd name="T84" fmla="*/ 2147483647 w 434"/>
                <a:gd name="T85" fmla="*/ 2147483647 h 502"/>
                <a:gd name="T86" fmla="*/ 2147483647 w 434"/>
                <a:gd name="T87" fmla="*/ 0 h 502"/>
                <a:gd name="T88" fmla="*/ 2147483647 w 434"/>
                <a:gd name="T89" fmla="*/ 2147483647 h 502"/>
                <a:gd name="T90" fmla="*/ 2147483647 w 434"/>
                <a:gd name="T91" fmla="*/ 2147483647 h 502"/>
                <a:gd name="T92" fmla="*/ 2147483647 w 434"/>
                <a:gd name="T93" fmla="*/ 2147483647 h 502"/>
                <a:gd name="T94" fmla="*/ 2147483647 w 434"/>
                <a:gd name="T95" fmla="*/ 2147483647 h 502"/>
                <a:gd name="T96" fmla="*/ 2147483647 w 434"/>
                <a:gd name="T97" fmla="*/ 2147483647 h 502"/>
                <a:gd name="T98" fmla="*/ 2147483647 w 434"/>
                <a:gd name="T99" fmla="*/ 2147483647 h 502"/>
                <a:gd name="T100" fmla="*/ 2147483647 w 434"/>
                <a:gd name="T101" fmla="*/ 2147483647 h 502"/>
                <a:gd name="T102" fmla="*/ 2147483647 w 434"/>
                <a:gd name="T103" fmla="*/ 2147483647 h 502"/>
                <a:gd name="T104" fmla="*/ 2147483647 w 434"/>
                <a:gd name="T105" fmla="*/ 2147483647 h 502"/>
                <a:gd name="T106" fmla="*/ 2147483647 w 434"/>
                <a:gd name="T107" fmla="*/ 2147483647 h 502"/>
                <a:gd name="T108" fmla="*/ 2147483647 w 434"/>
                <a:gd name="T109" fmla="*/ 2147483647 h 502"/>
                <a:gd name="T110" fmla="*/ 2147483647 w 434"/>
                <a:gd name="T111" fmla="*/ 2147483647 h 502"/>
                <a:gd name="T112" fmla="*/ 2147483647 w 434"/>
                <a:gd name="T113" fmla="*/ 2147483647 h 502"/>
                <a:gd name="T114" fmla="*/ 2147483647 w 434"/>
                <a:gd name="T115" fmla="*/ 2147483647 h 502"/>
                <a:gd name="T116" fmla="*/ 2147483647 w 434"/>
                <a:gd name="T117" fmla="*/ 2147483647 h 50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34"/>
                <a:gd name="T178" fmla="*/ 0 h 502"/>
                <a:gd name="T179" fmla="*/ 434 w 434"/>
                <a:gd name="T180" fmla="*/ 502 h 50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34" h="502">
                  <a:moveTo>
                    <a:pt x="434" y="132"/>
                  </a:moveTo>
                  <a:lnTo>
                    <a:pt x="434" y="140"/>
                  </a:lnTo>
                  <a:lnTo>
                    <a:pt x="432" y="146"/>
                  </a:lnTo>
                  <a:lnTo>
                    <a:pt x="434" y="152"/>
                  </a:lnTo>
                  <a:lnTo>
                    <a:pt x="428" y="152"/>
                  </a:lnTo>
                  <a:lnTo>
                    <a:pt x="422" y="154"/>
                  </a:lnTo>
                  <a:lnTo>
                    <a:pt x="414" y="160"/>
                  </a:lnTo>
                  <a:lnTo>
                    <a:pt x="408" y="166"/>
                  </a:lnTo>
                  <a:lnTo>
                    <a:pt x="406" y="168"/>
                  </a:lnTo>
                  <a:lnTo>
                    <a:pt x="408" y="172"/>
                  </a:lnTo>
                  <a:lnTo>
                    <a:pt x="410" y="174"/>
                  </a:lnTo>
                  <a:lnTo>
                    <a:pt x="404" y="192"/>
                  </a:lnTo>
                  <a:lnTo>
                    <a:pt x="404" y="194"/>
                  </a:lnTo>
                  <a:lnTo>
                    <a:pt x="406" y="196"/>
                  </a:lnTo>
                  <a:lnTo>
                    <a:pt x="408" y="196"/>
                  </a:lnTo>
                  <a:lnTo>
                    <a:pt x="406" y="202"/>
                  </a:lnTo>
                  <a:lnTo>
                    <a:pt x="404" y="206"/>
                  </a:lnTo>
                  <a:lnTo>
                    <a:pt x="398" y="216"/>
                  </a:lnTo>
                  <a:lnTo>
                    <a:pt x="396" y="216"/>
                  </a:lnTo>
                  <a:lnTo>
                    <a:pt x="394" y="214"/>
                  </a:lnTo>
                  <a:lnTo>
                    <a:pt x="390" y="218"/>
                  </a:lnTo>
                  <a:lnTo>
                    <a:pt x="388" y="218"/>
                  </a:lnTo>
                  <a:lnTo>
                    <a:pt x="390" y="222"/>
                  </a:lnTo>
                  <a:lnTo>
                    <a:pt x="390" y="226"/>
                  </a:lnTo>
                  <a:lnTo>
                    <a:pt x="388" y="250"/>
                  </a:lnTo>
                  <a:lnTo>
                    <a:pt x="384" y="250"/>
                  </a:lnTo>
                  <a:lnTo>
                    <a:pt x="382" y="248"/>
                  </a:lnTo>
                  <a:lnTo>
                    <a:pt x="380" y="246"/>
                  </a:lnTo>
                  <a:lnTo>
                    <a:pt x="378" y="236"/>
                  </a:lnTo>
                  <a:lnTo>
                    <a:pt x="374" y="226"/>
                  </a:lnTo>
                  <a:lnTo>
                    <a:pt x="370" y="220"/>
                  </a:lnTo>
                  <a:lnTo>
                    <a:pt x="368" y="222"/>
                  </a:lnTo>
                  <a:lnTo>
                    <a:pt x="368" y="226"/>
                  </a:lnTo>
                  <a:lnTo>
                    <a:pt x="366" y="230"/>
                  </a:lnTo>
                  <a:lnTo>
                    <a:pt x="362" y="232"/>
                  </a:lnTo>
                  <a:lnTo>
                    <a:pt x="360" y="230"/>
                  </a:lnTo>
                  <a:lnTo>
                    <a:pt x="356" y="226"/>
                  </a:lnTo>
                  <a:lnTo>
                    <a:pt x="352" y="220"/>
                  </a:lnTo>
                  <a:lnTo>
                    <a:pt x="370" y="200"/>
                  </a:lnTo>
                  <a:lnTo>
                    <a:pt x="370" y="196"/>
                  </a:lnTo>
                  <a:lnTo>
                    <a:pt x="346" y="196"/>
                  </a:lnTo>
                  <a:lnTo>
                    <a:pt x="338" y="196"/>
                  </a:lnTo>
                  <a:lnTo>
                    <a:pt x="334" y="196"/>
                  </a:lnTo>
                  <a:lnTo>
                    <a:pt x="330" y="194"/>
                  </a:lnTo>
                  <a:lnTo>
                    <a:pt x="328" y="192"/>
                  </a:lnTo>
                  <a:lnTo>
                    <a:pt x="328" y="190"/>
                  </a:lnTo>
                  <a:lnTo>
                    <a:pt x="328" y="186"/>
                  </a:lnTo>
                  <a:lnTo>
                    <a:pt x="328" y="182"/>
                  </a:lnTo>
                  <a:lnTo>
                    <a:pt x="324" y="180"/>
                  </a:lnTo>
                  <a:lnTo>
                    <a:pt x="320" y="176"/>
                  </a:lnTo>
                  <a:lnTo>
                    <a:pt x="306" y="170"/>
                  </a:lnTo>
                  <a:lnTo>
                    <a:pt x="302" y="172"/>
                  </a:lnTo>
                  <a:lnTo>
                    <a:pt x="300" y="174"/>
                  </a:lnTo>
                  <a:lnTo>
                    <a:pt x="300" y="176"/>
                  </a:lnTo>
                  <a:lnTo>
                    <a:pt x="302" y="180"/>
                  </a:lnTo>
                  <a:lnTo>
                    <a:pt x="306" y="184"/>
                  </a:lnTo>
                  <a:lnTo>
                    <a:pt x="310" y="188"/>
                  </a:lnTo>
                  <a:lnTo>
                    <a:pt x="312" y="192"/>
                  </a:lnTo>
                  <a:lnTo>
                    <a:pt x="310" y="196"/>
                  </a:lnTo>
                  <a:lnTo>
                    <a:pt x="308" y="196"/>
                  </a:lnTo>
                  <a:lnTo>
                    <a:pt x="306" y="198"/>
                  </a:lnTo>
                  <a:lnTo>
                    <a:pt x="306" y="200"/>
                  </a:lnTo>
                  <a:lnTo>
                    <a:pt x="308" y="204"/>
                  </a:lnTo>
                  <a:lnTo>
                    <a:pt x="310" y="206"/>
                  </a:lnTo>
                  <a:lnTo>
                    <a:pt x="316" y="210"/>
                  </a:lnTo>
                  <a:lnTo>
                    <a:pt x="314" y="220"/>
                  </a:lnTo>
                  <a:lnTo>
                    <a:pt x="314" y="222"/>
                  </a:lnTo>
                  <a:lnTo>
                    <a:pt x="318" y="224"/>
                  </a:lnTo>
                  <a:lnTo>
                    <a:pt x="320" y="228"/>
                  </a:lnTo>
                  <a:lnTo>
                    <a:pt x="322" y="232"/>
                  </a:lnTo>
                  <a:lnTo>
                    <a:pt x="322" y="240"/>
                  </a:lnTo>
                  <a:lnTo>
                    <a:pt x="324" y="246"/>
                  </a:lnTo>
                  <a:lnTo>
                    <a:pt x="326" y="256"/>
                  </a:lnTo>
                  <a:lnTo>
                    <a:pt x="318" y="256"/>
                  </a:lnTo>
                  <a:lnTo>
                    <a:pt x="310" y="256"/>
                  </a:lnTo>
                  <a:lnTo>
                    <a:pt x="312" y="256"/>
                  </a:lnTo>
                  <a:lnTo>
                    <a:pt x="302" y="260"/>
                  </a:lnTo>
                  <a:lnTo>
                    <a:pt x="298" y="266"/>
                  </a:lnTo>
                  <a:lnTo>
                    <a:pt x="296" y="282"/>
                  </a:lnTo>
                  <a:lnTo>
                    <a:pt x="292" y="288"/>
                  </a:lnTo>
                  <a:lnTo>
                    <a:pt x="286" y="290"/>
                  </a:lnTo>
                  <a:lnTo>
                    <a:pt x="280" y="292"/>
                  </a:lnTo>
                  <a:lnTo>
                    <a:pt x="272" y="296"/>
                  </a:lnTo>
                  <a:lnTo>
                    <a:pt x="270" y="300"/>
                  </a:lnTo>
                  <a:lnTo>
                    <a:pt x="266" y="306"/>
                  </a:lnTo>
                  <a:lnTo>
                    <a:pt x="260" y="318"/>
                  </a:lnTo>
                  <a:lnTo>
                    <a:pt x="246" y="334"/>
                  </a:lnTo>
                  <a:lnTo>
                    <a:pt x="232" y="352"/>
                  </a:lnTo>
                  <a:lnTo>
                    <a:pt x="226" y="358"/>
                  </a:lnTo>
                  <a:lnTo>
                    <a:pt x="222" y="360"/>
                  </a:lnTo>
                  <a:lnTo>
                    <a:pt x="212" y="364"/>
                  </a:lnTo>
                  <a:lnTo>
                    <a:pt x="206" y="366"/>
                  </a:lnTo>
                  <a:lnTo>
                    <a:pt x="202" y="370"/>
                  </a:lnTo>
                  <a:lnTo>
                    <a:pt x="200" y="376"/>
                  </a:lnTo>
                  <a:lnTo>
                    <a:pt x="198" y="382"/>
                  </a:lnTo>
                  <a:lnTo>
                    <a:pt x="200" y="388"/>
                  </a:lnTo>
                  <a:lnTo>
                    <a:pt x="202" y="398"/>
                  </a:lnTo>
                  <a:lnTo>
                    <a:pt x="206" y="406"/>
                  </a:lnTo>
                  <a:lnTo>
                    <a:pt x="208" y="416"/>
                  </a:lnTo>
                  <a:lnTo>
                    <a:pt x="206" y="426"/>
                  </a:lnTo>
                  <a:lnTo>
                    <a:pt x="204" y="432"/>
                  </a:lnTo>
                  <a:lnTo>
                    <a:pt x="202" y="436"/>
                  </a:lnTo>
                  <a:lnTo>
                    <a:pt x="202" y="442"/>
                  </a:lnTo>
                  <a:lnTo>
                    <a:pt x="202" y="446"/>
                  </a:lnTo>
                  <a:lnTo>
                    <a:pt x="204" y="450"/>
                  </a:lnTo>
                  <a:lnTo>
                    <a:pt x="206" y="452"/>
                  </a:lnTo>
                  <a:lnTo>
                    <a:pt x="206" y="456"/>
                  </a:lnTo>
                  <a:lnTo>
                    <a:pt x="204" y="464"/>
                  </a:lnTo>
                  <a:lnTo>
                    <a:pt x="198" y="468"/>
                  </a:lnTo>
                  <a:lnTo>
                    <a:pt x="194" y="472"/>
                  </a:lnTo>
                  <a:lnTo>
                    <a:pt x="192" y="478"/>
                  </a:lnTo>
                  <a:lnTo>
                    <a:pt x="194" y="484"/>
                  </a:lnTo>
                  <a:lnTo>
                    <a:pt x="196" y="486"/>
                  </a:lnTo>
                  <a:lnTo>
                    <a:pt x="188" y="488"/>
                  </a:lnTo>
                  <a:lnTo>
                    <a:pt x="186" y="490"/>
                  </a:lnTo>
                  <a:lnTo>
                    <a:pt x="184" y="492"/>
                  </a:lnTo>
                  <a:lnTo>
                    <a:pt x="182" y="496"/>
                  </a:lnTo>
                  <a:lnTo>
                    <a:pt x="178" y="500"/>
                  </a:lnTo>
                  <a:lnTo>
                    <a:pt x="174" y="502"/>
                  </a:lnTo>
                  <a:lnTo>
                    <a:pt x="170" y="502"/>
                  </a:lnTo>
                  <a:lnTo>
                    <a:pt x="164" y="500"/>
                  </a:lnTo>
                  <a:lnTo>
                    <a:pt x="160" y="496"/>
                  </a:lnTo>
                  <a:lnTo>
                    <a:pt x="154" y="490"/>
                  </a:lnTo>
                  <a:lnTo>
                    <a:pt x="150" y="482"/>
                  </a:lnTo>
                  <a:lnTo>
                    <a:pt x="142" y="466"/>
                  </a:lnTo>
                  <a:lnTo>
                    <a:pt x="138" y="450"/>
                  </a:lnTo>
                  <a:lnTo>
                    <a:pt x="134" y="438"/>
                  </a:lnTo>
                  <a:lnTo>
                    <a:pt x="126" y="420"/>
                  </a:lnTo>
                  <a:lnTo>
                    <a:pt x="118" y="404"/>
                  </a:lnTo>
                  <a:lnTo>
                    <a:pt x="110" y="388"/>
                  </a:lnTo>
                  <a:lnTo>
                    <a:pt x="100" y="360"/>
                  </a:lnTo>
                  <a:lnTo>
                    <a:pt x="86" y="332"/>
                  </a:lnTo>
                  <a:lnTo>
                    <a:pt x="82" y="316"/>
                  </a:lnTo>
                  <a:lnTo>
                    <a:pt x="78" y="302"/>
                  </a:lnTo>
                  <a:lnTo>
                    <a:pt x="76" y="284"/>
                  </a:lnTo>
                  <a:lnTo>
                    <a:pt x="76" y="268"/>
                  </a:lnTo>
                  <a:lnTo>
                    <a:pt x="74" y="260"/>
                  </a:lnTo>
                  <a:lnTo>
                    <a:pt x="72" y="256"/>
                  </a:lnTo>
                  <a:lnTo>
                    <a:pt x="68" y="248"/>
                  </a:lnTo>
                  <a:lnTo>
                    <a:pt x="66" y="258"/>
                  </a:lnTo>
                  <a:lnTo>
                    <a:pt x="62" y="268"/>
                  </a:lnTo>
                  <a:lnTo>
                    <a:pt x="58" y="276"/>
                  </a:lnTo>
                  <a:lnTo>
                    <a:pt x="54" y="278"/>
                  </a:lnTo>
                  <a:lnTo>
                    <a:pt x="50" y="278"/>
                  </a:lnTo>
                  <a:lnTo>
                    <a:pt x="44" y="276"/>
                  </a:lnTo>
                  <a:lnTo>
                    <a:pt x="38" y="274"/>
                  </a:lnTo>
                  <a:lnTo>
                    <a:pt x="28" y="266"/>
                  </a:lnTo>
                  <a:lnTo>
                    <a:pt x="20" y="256"/>
                  </a:lnTo>
                  <a:lnTo>
                    <a:pt x="14" y="248"/>
                  </a:lnTo>
                  <a:lnTo>
                    <a:pt x="20" y="246"/>
                  </a:lnTo>
                  <a:lnTo>
                    <a:pt x="24" y="244"/>
                  </a:lnTo>
                  <a:lnTo>
                    <a:pt x="30" y="240"/>
                  </a:lnTo>
                  <a:lnTo>
                    <a:pt x="32" y="234"/>
                  </a:lnTo>
                  <a:lnTo>
                    <a:pt x="24" y="238"/>
                  </a:lnTo>
                  <a:lnTo>
                    <a:pt x="24" y="240"/>
                  </a:lnTo>
                  <a:lnTo>
                    <a:pt x="20" y="242"/>
                  </a:lnTo>
                  <a:lnTo>
                    <a:pt x="14" y="238"/>
                  </a:lnTo>
                  <a:lnTo>
                    <a:pt x="8" y="232"/>
                  </a:lnTo>
                  <a:lnTo>
                    <a:pt x="2" y="224"/>
                  </a:lnTo>
                  <a:lnTo>
                    <a:pt x="0" y="220"/>
                  </a:lnTo>
                  <a:lnTo>
                    <a:pt x="0" y="214"/>
                  </a:lnTo>
                  <a:lnTo>
                    <a:pt x="2" y="212"/>
                  </a:lnTo>
                  <a:lnTo>
                    <a:pt x="4" y="210"/>
                  </a:lnTo>
                  <a:lnTo>
                    <a:pt x="8" y="210"/>
                  </a:lnTo>
                  <a:lnTo>
                    <a:pt x="12" y="210"/>
                  </a:lnTo>
                  <a:lnTo>
                    <a:pt x="16" y="212"/>
                  </a:lnTo>
                  <a:lnTo>
                    <a:pt x="20" y="214"/>
                  </a:lnTo>
                  <a:lnTo>
                    <a:pt x="30" y="212"/>
                  </a:lnTo>
                  <a:lnTo>
                    <a:pt x="36" y="208"/>
                  </a:lnTo>
                  <a:lnTo>
                    <a:pt x="38" y="204"/>
                  </a:lnTo>
                  <a:lnTo>
                    <a:pt x="36" y="196"/>
                  </a:lnTo>
                  <a:lnTo>
                    <a:pt x="32" y="192"/>
                  </a:lnTo>
                  <a:lnTo>
                    <a:pt x="24" y="184"/>
                  </a:lnTo>
                  <a:lnTo>
                    <a:pt x="22" y="182"/>
                  </a:lnTo>
                  <a:lnTo>
                    <a:pt x="20" y="178"/>
                  </a:lnTo>
                  <a:lnTo>
                    <a:pt x="20" y="170"/>
                  </a:lnTo>
                  <a:lnTo>
                    <a:pt x="18" y="168"/>
                  </a:lnTo>
                  <a:lnTo>
                    <a:pt x="14" y="168"/>
                  </a:lnTo>
                  <a:lnTo>
                    <a:pt x="10" y="164"/>
                  </a:lnTo>
                  <a:lnTo>
                    <a:pt x="8" y="160"/>
                  </a:lnTo>
                  <a:lnTo>
                    <a:pt x="10" y="156"/>
                  </a:lnTo>
                  <a:lnTo>
                    <a:pt x="14" y="150"/>
                  </a:lnTo>
                  <a:lnTo>
                    <a:pt x="18" y="144"/>
                  </a:lnTo>
                  <a:lnTo>
                    <a:pt x="22" y="142"/>
                  </a:lnTo>
                  <a:lnTo>
                    <a:pt x="26" y="144"/>
                  </a:lnTo>
                  <a:lnTo>
                    <a:pt x="30" y="146"/>
                  </a:lnTo>
                  <a:lnTo>
                    <a:pt x="34" y="146"/>
                  </a:lnTo>
                  <a:lnTo>
                    <a:pt x="38" y="142"/>
                  </a:lnTo>
                  <a:lnTo>
                    <a:pt x="44" y="136"/>
                  </a:lnTo>
                  <a:lnTo>
                    <a:pt x="52" y="124"/>
                  </a:lnTo>
                  <a:lnTo>
                    <a:pt x="56" y="118"/>
                  </a:lnTo>
                  <a:lnTo>
                    <a:pt x="58" y="110"/>
                  </a:lnTo>
                  <a:lnTo>
                    <a:pt x="62" y="104"/>
                  </a:lnTo>
                  <a:lnTo>
                    <a:pt x="66" y="98"/>
                  </a:lnTo>
                  <a:lnTo>
                    <a:pt x="68" y="92"/>
                  </a:lnTo>
                  <a:lnTo>
                    <a:pt x="72" y="88"/>
                  </a:lnTo>
                  <a:lnTo>
                    <a:pt x="72" y="74"/>
                  </a:lnTo>
                  <a:lnTo>
                    <a:pt x="74" y="70"/>
                  </a:lnTo>
                  <a:lnTo>
                    <a:pt x="78" y="68"/>
                  </a:lnTo>
                  <a:lnTo>
                    <a:pt x="78" y="66"/>
                  </a:lnTo>
                  <a:lnTo>
                    <a:pt x="80" y="62"/>
                  </a:lnTo>
                  <a:lnTo>
                    <a:pt x="72" y="58"/>
                  </a:lnTo>
                  <a:lnTo>
                    <a:pt x="62" y="50"/>
                  </a:lnTo>
                  <a:lnTo>
                    <a:pt x="54" y="38"/>
                  </a:lnTo>
                  <a:lnTo>
                    <a:pt x="52" y="34"/>
                  </a:lnTo>
                  <a:lnTo>
                    <a:pt x="52" y="30"/>
                  </a:lnTo>
                  <a:lnTo>
                    <a:pt x="50" y="28"/>
                  </a:lnTo>
                  <a:lnTo>
                    <a:pt x="54" y="22"/>
                  </a:lnTo>
                  <a:lnTo>
                    <a:pt x="58" y="18"/>
                  </a:lnTo>
                  <a:lnTo>
                    <a:pt x="62" y="20"/>
                  </a:lnTo>
                  <a:lnTo>
                    <a:pt x="66" y="22"/>
                  </a:lnTo>
                  <a:lnTo>
                    <a:pt x="68" y="22"/>
                  </a:lnTo>
                  <a:lnTo>
                    <a:pt x="72" y="24"/>
                  </a:lnTo>
                  <a:lnTo>
                    <a:pt x="80" y="22"/>
                  </a:lnTo>
                  <a:lnTo>
                    <a:pt x="88" y="18"/>
                  </a:lnTo>
                  <a:lnTo>
                    <a:pt x="98" y="10"/>
                  </a:lnTo>
                  <a:lnTo>
                    <a:pt x="108" y="4"/>
                  </a:lnTo>
                  <a:lnTo>
                    <a:pt x="114" y="0"/>
                  </a:lnTo>
                  <a:lnTo>
                    <a:pt x="120" y="0"/>
                  </a:lnTo>
                  <a:lnTo>
                    <a:pt x="128" y="0"/>
                  </a:lnTo>
                  <a:lnTo>
                    <a:pt x="134" y="4"/>
                  </a:lnTo>
                  <a:lnTo>
                    <a:pt x="136" y="4"/>
                  </a:lnTo>
                  <a:lnTo>
                    <a:pt x="142" y="6"/>
                  </a:lnTo>
                  <a:lnTo>
                    <a:pt x="142" y="12"/>
                  </a:lnTo>
                  <a:lnTo>
                    <a:pt x="140" y="16"/>
                  </a:lnTo>
                  <a:lnTo>
                    <a:pt x="134" y="24"/>
                  </a:lnTo>
                  <a:lnTo>
                    <a:pt x="132" y="32"/>
                  </a:lnTo>
                  <a:lnTo>
                    <a:pt x="130" y="38"/>
                  </a:lnTo>
                  <a:lnTo>
                    <a:pt x="132" y="42"/>
                  </a:lnTo>
                  <a:lnTo>
                    <a:pt x="134" y="48"/>
                  </a:lnTo>
                  <a:lnTo>
                    <a:pt x="142" y="56"/>
                  </a:lnTo>
                  <a:lnTo>
                    <a:pt x="140" y="58"/>
                  </a:lnTo>
                  <a:lnTo>
                    <a:pt x="138" y="58"/>
                  </a:lnTo>
                  <a:lnTo>
                    <a:pt x="132" y="60"/>
                  </a:lnTo>
                  <a:lnTo>
                    <a:pt x="134" y="68"/>
                  </a:lnTo>
                  <a:lnTo>
                    <a:pt x="134" y="72"/>
                  </a:lnTo>
                  <a:lnTo>
                    <a:pt x="136" y="76"/>
                  </a:lnTo>
                  <a:lnTo>
                    <a:pt x="138" y="80"/>
                  </a:lnTo>
                  <a:lnTo>
                    <a:pt x="146" y="84"/>
                  </a:lnTo>
                  <a:lnTo>
                    <a:pt x="156" y="88"/>
                  </a:lnTo>
                  <a:lnTo>
                    <a:pt x="164" y="96"/>
                  </a:lnTo>
                  <a:lnTo>
                    <a:pt x="172" y="104"/>
                  </a:lnTo>
                  <a:lnTo>
                    <a:pt x="168" y="112"/>
                  </a:lnTo>
                  <a:lnTo>
                    <a:pt x="166" y="122"/>
                  </a:lnTo>
                  <a:lnTo>
                    <a:pt x="168" y="126"/>
                  </a:lnTo>
                  <a:lnTo>
                    <a:pt x="170" y="128"/>
                  </a:lnTo>
                  <a:lnTo>
                    <a:pt x="176" y="132"/>
                  </a:lnTo>
                  <a:lnTo>
                    <a:pt x="198" y="142"/>
                  </a:lnTo>
                  <a:lnTo>
                    <a:pt x="210" y="150"/>
                  </a:lnTo>
                  <a:lnTo>
                    <a:pt x="220" y="154"/>
                  </a:lnTo>
                  <a:lnTo>
                    <a:pt x="230" y="150"/>
                  </a:lnTo>
                  <a:lnTo>
                    <a:pt x="234" y="152"/>
                  </a:lnTo>
                  <a:lnTo>
                    <a:pt x="238" y="152"/>
                  </a:lnTo>
                  <a:lnTo>
                    <a:pt x="244" y="158"/>
                  </a:lnTo>
                  <a:lnTo>
                    <a:pt x="248" y="164"/>
                  </a:lnTo>
                  <a:lnTo>
                    <a:pt x="264" y="168"/>
                  </a:lnTo>
                  <a:lnTo>
                    <a:pt x="278" y="170"/>
                  </a:lnTo>
                  <a:lnTo>
                    <a:pt x="288" y="170"/>
                  </a:lnTo>
                  <a:lnTo>
                    <a:pt x="296" y="170"/>
                  </a:lnTo>
                  <a:lnTo>
                    <a:pt x="298" y="168"/>
                  </a:lnTo>
                  <a:lnTo>
                    <a:pt x="298" y="166"/>
                  </a:lnTo>
                  <a:lnTo>
                    <a:pt x="298" y="162"/>
                  </a:lnTo>
                  <a:lnTo>
                    <a:pt x="296" y="158"/>
                  </a:lnTo>
                  <a:lnTo>
                    <a:pt x="294" y="154"/>
                  </a:lnTo>
                  <a:lnTo>
                    <a:pt x="294" y="148"/>
                  </a:lnTo>
                  <a:lnTo>
                    <a:pt x="294" y="144"/>
                  </a:lnTo>
                  <a:lnTo>
                    <a:pt x="298" y="142"/>
                  </a:lnTo>
                  <a:lnTo>
                    <a:pt x="304" y="140"/>
                  </a:lnTo>
                  <a:lnTo>
                    <a:pt x="306" y="148"/>
                  </a:lnTo>
                  <a:lnTo>
                    <a:pt x="308" y="158"/>
                  </a:lnTo>
                  <a:lnTo>
                    <a:pt x="314" y="164"/>
                  </a:lnTo>
                  <a:lnTo>
                    <a:pt x="318" y="166"/>
                  </a:lnTo>
                  <a:lnTo>
                    <a:pt x="322" y="166"/>
                  </a:lnTo>
                  <a:lnTo>
                    <a:pt x="342" y="166"/>
                  </a:lnTo>
                  <a:lnTo>
                    <a:pt x="348" y="166"/>
                  </a:lnTo>
                  <a:lnTo>
                    <a:pt x="352" y="164"/>
                  </a:lnTo>
                  <a:lnTo>
                    <a:pt x="354" y="162"/>
                  </a:lnTo>
                  <a:lnTo>
                    <a:pt x="358" y="158"/>
                  </a:lnTo>
                  <a:lnTo>
                    <a:pt x="360" y="150"/>
                  </a:lnTo>
                  <a:lnTo>
                    <a:pt x="364" y="140"/>
                  </a:lnTo>
                  <a:lnTo>
                    <a:pt x="368" y="134"/>
                  </a:lnTo>
                  <a:lnTo>
                    <a:pt x="376" y="126"/>
                  </a:lnTo>
                  <a:lnTo>
                    <a:pt x="382" y="122"/>
                  </a:lnTo>
                  <a:lnTo>
                    <a:pt x="392" y="118"/>
                  </a:lnTo>
                  <a:lnTo>
                    <a:pt x="394" y="120"/>
                  </a:lnTo>
                  <a:lnTo>
                    <a:pt x="396" y="120"/>
                  </a:lnTo>
                  <a:lnTo>
                    <a:pt x="400" y="122"/>
                  </a:lnTo>
                  <a:lnTo>
                    <a:pt x="402" y="120"/>
                  </a:lnTo>
                  <a:lnTo>
                    <a:pt x="406" y="118"/>
                  </a:lnTo>
                  <a:lnTo>
                    <a:pt x="406" y="116"/>
                  </a:lnTo>
                  <a:lnTo>
                    <a:pt x="412" y="116"/>
                  </a:lnTo>
                  <a:lnTo>
                    <a:pt x="420" y="124"/>
                  </a:lnTo>
                  <a:lnTo>
                    <a:pt x="420" y="128"/>
                  </a:lnTo>
                  <a:lnTo>
                    <a:pt x="420" y="130"/>
                  </a:lnTo>
                  <a:lnTo>
                    <a:pt x="424" y="134"/>
                  </a:lnTo>
                  <a:lnTo>
                    <a:pt x="430" y="136"/>
                  </a:lnTo>
                  <a:lnTo>
                    <a:pt x="434" y="136"/>
                  </a:lnTo>
                  <a:lnTo>
                    <a:pt x="434" y="1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9" name="Freeform 259">
              <a:extLst>
                <a:ext uri="{FF2B5EF4-FFF2-40B4-BE49-F238E27FC236}">
                  <a16:creationId xmlns:a16="http://schemas.microsoft.com/office/drawing/2014/main" id="{2D1BFAD2-6536-404B-9CDE-CCC812BF5FDC}"/>
                </a:ext>
              </a:extLst>
            </p:cNvPr>
            <p:cNvSpPr>
              <a:spLocks/>
            </p:cNvSpPr>
            <p:nvPr/>
          </p:nvSpPr>
          <p:spPr bwMode="auto">
            <a:xfrm>
              <a:off x="6649998" y="3751263"/>
              <a:ext cx="74952" cy="45133"/>
            </a:xfrm>
            <a:custGeom>
              <a:avLst/>
              <a:gdLst>
                <a:gd name="T0" fmla="*/ 2147483647 w 50"/>
                <a:gd name="T1" fmla="*/ 2147483647 h 28"/>
                <a:gd name="T2" fmla="*/ 2147483647 w 50"/>
                <a:gd name="T3" fmla="*/ 2147483647 h 28"/>
                <a:gd name="T4" fmla="*/ 2147483647 w 50"/>
                <a:gd name="T5" fmla="*/ 2147483647 h 28"/>
                <a:gd name="T6" fmla="*/ 2147483647 w 50"/>
                <a:gd name="T7" fmla="*/ 2147483647 h 28"/>
                <a:gd name="T8" fmla="*/ 2147483647 w 50"/>
                <a:gd name="T9" fmla="*/ 0 h 28"/>
                <a:gd name="T10" fmla="*/ 2147483647 w 50"/>
                <a:gd name="T11" fmla="*/ 2147483647 h 28"/>
                <a:gd name="T12" fmla="*/ 2147483647 w 50"/>
                <a:gd name="T13" fmla="*/ 2147483647 h 28"/>
                <a:gd name="T14" fmla="*/ 2147483647 w 50"/>
                <a:gd name="T15" fmla="*/ 2147483647 h 28"/>
                <a:gd name="T16" fmla="*/ 0 w 50"/>
                <a:gd name="T17" fmla="*/ 2147483647 h 28"/>
                <a:gd name="T18" fmla="*/ 2147483647 w 50"/>
                <a:gd name="T19" fmla="*/ 2147483647 h 28"/>
                <a:gd name="T20" fmla="*/ 2147483647 w 50"/>
                <a:gd name="T21" fmla="*/ 2147483647 h 28"/>
                <a:gd name="T22" fmla="*/ 2147483647 w 50"/>
                <a:gd name="T23" fmla="*/ 2147483647 h 28"/>
                <a:gd name="T24" fmla="*/ 2147483647 w 50"/>
                <a:gd name="T25" fmla="*/ 2147483647 h 28"/>
                <a:gd name="T26" fmla="*/ 2147483647 w 50"/>
                <a:gd name="T27" fmla="*/ 2147483647 h 28"/>
                <a:gd name="T28" fmla="*/ 2147483647 w 50"/>
                <a:gd name="T29" fmla="*/ 2147483647 h 28"/>
                <a:gd name="T30" fmla="*/ 2147483647 w 50"/>
                <a:gd name="T31" fmla="*/ 2147483647 h 28"/>
                <a:gd name="T32" fmla="*/ 2147483647 w 50"/>
                <a:gd name="T33" fmla="*/ 2147483647 h 28"/>
                <a:gd name="T34" fmla="*/ 2147483647 w 50"/>
                <a:gd name="T35" fmla="*/ 2147483647 h 2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0"/>
                <a:gd name="T55" fmla="*/ 0 h 28"/>
                <a:gd name="T56" fmla="*/ 50 w 50"/>
                <a:gd name="T57" fmla="*/ 28 h 2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0" h="28">
                  <a:moveTo>
                    <a:pt x="50" y="20"/>
                  </a:moveTo>
                  <a:lnTo>
                    <a:pt x="46" y="14"/>
                  </a:lnTo>
                  <a:lnTo>
                    <a:pt x="36" y="6"/>
                  </a:lnTo>
                  <a:lnTo>
                    <a:pt x="26" y="2"/>
                  </a:lnTo>
                  <a:lnTo>
                    <a:pt x="16" y="0"/>
                  </a:lnTo>
                  <a:lnTo>
                    <a:pt x="12" y="2"/>
                  </a:lnTo>
                  <a:lnTo>
                    <a:pt x="8" y="4"/>
                  </a:lnTo>
                  <a:lnTo>
                    <a:pt x="4" y="10"/>
                  </a:lnTo>
                  <a:lnTo>
                    <a:pt x="0" y="14"/>
                  </a:lnTo>
                  <a:lnTo>
                    <a:pt x="2" y="18"/>
                  </a:lnTo>
                  <a:lnTo>
                    <a:pt x="2" y="20"/>
                  </a:lnTo>
                  <a:lnTo>
                    <a:pt x="10" y="28"/>
                  </a:lnTo>
                  <a:lnTo>
                    <a:pt x="16" y="28"/>
                  </a:lnTo>
                  <a:lnTo>
                    <a:pt x="36" y="28"/>
                  </a:lnTo>
                  <a:lnTo>
                    <a:pt x="42" y="28"/>
                  </a:lnTo>
                  <a:lnTo>
                    <a:pt x="46" y="26"/>
                  </a:lnTo>
                  <a:lnTo>
                    <a:pt x="50" y="22"/>
                  </a:lnTo>
                  <a:lnTo>
                    <a:pt x="50"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0" name="Freeform 260">
              <a:extLst>
                <a:ext uri="{FF2B5EF4-FFF2-40B4-BE49-F238E27FC236}">
                  <a16:creationId xmlns:a16="http://schemas.microsoft.com/office/drawing/2014/main" id="{F5C02E2A-FBD4-4293-959B-2C244CFE25F2}"/>
                </a:ext>
              </a:extLst>
            </p:cNvPr>
            <p:cNvSpPr>
              <a:spLocks/>
            </p:cNvSpPr>
            <p:nvPr/>
          </p:nvSpPr>
          <p:spPr bwMode="auto">
            <a:xfrm>
              <a:off x="6447051" y="3691528"/>
              <a:ext cx="192570" cy="110178"/>
            </a:xfrm>
            <a:custGeom>
              <a:avLst/>
              <a:gdLst>
                <a:gd name="T0" fmla="*/ 2147483647 w 132"/>
                <a:gd name="T1" fmla="*/ 2147483647 h 70"/>
                <a:gd name="T2" fmla="*/ 2147483647 w 132"/>
                <a:gd name="T3" fmla="*/ 2147483647 h 70"/>
                <a:gd name="T4" fmla="*/ 2147483647 w 132"/>
                <a:gd name="T5" fmla="*/ 2147483647 h 70"/>
                <a:gd name="T6" fmla="*/ 2147483647 w 132"/>
                <a:gd name="T7" fmla="*/ 2147483647 h 70"/>
                <a:gd name="T8" fmla="*/ 2147483647 w 132"/>
                <a:gd name="T9" fmla="*/ 2147483647 h 70"/>
                <a:gd name="T10" fmla="*/ 2147483647 w 132"/>
                <a:gd name="T11" fmla="*/ 2147483647 h 70"/>
                <a:gd name="T12" fmla="*/ 2147483647 w 132"/>
                <a:gd name="T13" fmla="*/ 2147483647 h 70"/>
                <a:gd name="T14" fmla="*/ 2147483647 w 132"/>
                <a:gd name="T15" fmla="*/ 2147483647 h 70"/>
                <a:gd name="T16" fmla="*/ 2147483647 w 132"/>
                <a:gd name="T17" fmla="*/ 2147483647 h 70"/>
                <a:gd name="T18" fmla="*/ 2147483647 w 132"/>
                <a:gd name="T19" fmla="*/ 2147483647 h 70"/>
                <a:gd name="T20" fmla="*/ 2147483647 w 132"/>
                <a:gd name="T21" fmla="*/ 2147483647 h 70"/>
                <a:gd name="T22" fmla="*/ 2147483647 w 132"/>
                <a:gd name="T23" fmla="*/ 2147483647 h 70"/>
                <a:gd name="T24" fmla="*/ 2147483647 w 132"/>
                <a:gd name="T25" fmla="*/ 2147483647 h 70"/>
                <a:gd name="T26" fmla="*/ 2147483647 w 132"/>
                <a:gd name="T27" fmla="*/ 2147483647 h 70"/>
                <a:gd name="T28" fmla="*/ 2147483647 w 132"/>
                <a:gd name="T29" fmla="*/ 2147483647 h 70"/>
                <a:gd name="T30" fmla="*/ 2147483647 w 132"/>
                <a:gd name="T31" fmla="*/ 0 h 70"/>
                <a:gd name="T32" fmla="*/ 2147483647 w 132"/>
                <a:gd name="T33" fmla="*/ 0 h 70"/>
                <a:gd name="T34" fmla="*/ 2147483647 w 132"/>
                <a:gd name="T35" fmla="*/ 2147483647 h 70"/>
                <a:gd name="T36" fmla="*/ 2147483647 w 132"/>
                <a:gd name="T37" fmla="*/ 2147483647 h 70"/>
                <a:gd name="T38" fmla="*/ 2147483647 w 132"/>
                <a:gd name="T39" fmla="*/ 2147483647 h 70"/>
                <a:gd name="T40" fmla="*/ 2147483647 w 132"/>
                <a:gd name="T41" fmla="*/ 2147483647 h 70"/>
                <a:gd name="T42" fmla="*/ 2147483647 w 132"/>
                <a:gd name="T43" fmla="*/ 2147483647 h 70"/>
                <a:gd name="T44" fmla="*/ 0 w 132"/>
                <a:gd name="T45" fmla="*/ 2147483647 h 70"/>
                <a:gd name="T46" fmla="*/ 2147483647 w 132"/>
                <a:gd name="T47" fmla="*/ 2147483647 h 70"/>
                <a:gd name="T48" fmla="*/ 2147483647 w 132"/>
                <a:gd name="T49" fmla="*/ 2147483647 h 70"/>
                <a:gd name="T50" fmla="*/ 2147483647 w 132"/>
                <a:gd name="T51" fmla="*/ 2147483647 h 70"/>
                <a:gd name="T52" fmla="*/ 2147483647 w 132"/>
                <a:gd name="T53" fmla="*/ 2147483647 h 70"/>
                <a:gd name="T54" fmla="*/ 2147483647 w 132"/>
                <a:gd name="T55" fmla="*/ 2147483647 h 70"/>
                <a:gd name="T56" fmla="*/ 2147483647 w 132"/>
                <a:gd name="T57" fmla="*/ 2147483647 h 70"/>
                <a:gd name="T58" fmla="*/ 2147483647 w 132"/>
                <a:gd name="T59" fmla="*/ 2147483647 h 70"/>
                <a:gd name="T60" fmla="*/ 2147483647 w 132"/>
                <a:gd name="T61" fmla="*/ 2147483647 h 70"/>
                <a:gd name="T62" fmla="*/ 2147483647 w 132"/>
                <a:gd name="T63" fmla="*/ 2147483647 h 70"/>
                <a:gd name="T64" fmla="*/ 2147483647 w 132"/>
                <a:gd name="T65" fmla="*/ 2147483647 h 70"/>
                <a:gd name="T66" fmla="*/ 2147483647 w 132"/>
                <a:gd name="T67" fmla="*/ 2147483647 h 70"/>
                <a:gd name="T68" fmla="*/ 2147483647 w 132"/>
                <a:gd name="T69" fmla="*/ 2147483647 h 70"/>
                <a:gd name="T70" fmla="*/ 2147483647 w 132"/>
                <a:gd name="T71" fmla="*/ 2147483647 h 70"/>
                <a:gd name="T72" fmla="*/ 2147483647 w 132"/>
                <a:gd name="T73" fmla="*/ 2147483647 h 70"/>
                <a:gd name="T74" fmla="*/ 2147483647 w 132"/>
                <a:gd name="T75" fmla="*/ 2147483647 h 70"/>
                <a:gd name="T76" fmla="*/ 2147483647 w 132"/>
                <a:gd name="T77" fmla="*/ 2147483647 h 70"/>
                <a:gd name="T78" fmla="*/ 2147483647 w 132"/>
                <a:gd name="T79" fmla="*/ 2147483647 h 70"/>
                <a:gd name="T80" fmla="*/ 2147483647 w 132"/>
                <a:gd name="T81" fmla="*/ 2147483647 h 70"/>
                <a:gd name="T82" fmla="*/ 2147483647 w 132"/>
                <a:gd name="T83" fmla="*/ 2147483647 h 70"/>
                <a:gd name="T84" fmla="*/ 2147483647 w 132"/>
                <a:gd name="T85" fmla="*/ 2147483647 h 70"/>
                <a:gd name="T86" fmla="*/ 2147483647 w 132"/>
                <a:gd name="T87" fmla="*/ 2147483647 h 70"/>
                <a:gd name="T88" fmla="*/ 2147483647 w 132"/>
                <a:gd name="T89" fmla="*/ 2147483647 h 7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32"/>
                <a:gd name="T136" fmla="*/ 0 h 70"/>
                <a:gd name="T137" fmla="*/ 132 w 132"/>
                <a:gd name="T138" fmla="*/ 70 h 7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32" h="70">
                  <a:moveTo>
                    <a:pt x="128" y="46"/>
                  </a:moveTo>
                  <a:lnTo>
                    <a:pt x="110" y="46"/>
                  </a:lnTo>
                  <a:lnTo>
                    <a:pt x="104" y="44"/>
                  </a:lnTo>
                  <a:lnTo>
                    <a:pt x="98" y="40"/>
                  </a:lnTo>
                  <a:lnTo>
                    <a:pt x="96" y="40"/>
                  </a:lnTo>
                  <a:lnTo>
                    <a:pt x="94" y="40"/>
                  </a:lnTo>
                  <a:lnTo>
                    <a:pt x="90" y="40"/>
                  </a:lnTo>
                  <a:lnTo>
                    <a:pt x="84" y="38"/>
                  </a:lnTo>
                  <a:lnTo>
                    <a:pt x="80" y="36"/>
                  </a:lnTo>
                  <a:lnTo>
                    <a:pt x="76" y="32"/>
                  </a:lnTo>
                  <a:lnTo>
                    <a:pt x="74" y="30"/>
                  </a:lnTo>
                  <a:lnTo>
                    <a:pt x="62" y="26"/>
                  </a:lnTo>
                  <a:lnTo>
                    <a:pt x="52" y="22"/>
                  </a:lnTo>
                  <a:lnTo>
                    <a:pt x="44" y="16"/>
                  </a:lnTo>
                  <a:lnTo>
                    <a:pt x="34" y="8"/>
                  </a:lnTo>
                  <a:lnTo>
                    <a:pt x="22" y="0"/>
                  </a:lnTo>
                  <a:lnTo>
                    <a:pt x="20" y="0"/>
                  </a:lnTo>
                  <a:lnTo>
                    <a:pt x="18" y="2"/>
                  </a:lnTo>
                  <a:lnTo>
                    <a:pt x="16" y="4"/>
                  </a:lnTo>
                  <a:lnTo>
                    <a:pt x="12" y="4"/>
                  </a:lnTo>
                  <a:lnTo>
                    <a:pt x="6" y="4"/>
                  </a:lnTo>
                  <a:lnTo>
                    <a:pt x="2" y="12"/>
                  </a:lnTo>
                  <a:lnTo>
                    <a:pt x="0" y="22"/>
                  </a:lnTo>
                  <a:lnTo>
                    <a:pt x="2" y="26"/>
                  </a:lnTo>
                  <a:lnTo>
                    <a:pt x="4" y="28"/>
                  </a:lnTo>
                  <a:lnTo>
                    <a:pt x="10" y="32"/>
                  </a:lnTo>
                  <a:lnTo>
                    <a:pt x="32" y="42"/>
                  </a:lnTo>
                  <a:lnTo>
                    <a:pt x="44" y="50"/>
                  </a:lnTo>
                  <a:lnTo>
                    <a:pt x="54" y="54"/>
                  </a:lnTo>
                  <a:lnTo>
                    <a:pt x="64" y="50"/>
                  </a:lnTo>
                  <a:lnTo>
                    <a:pt x="68" y="52"/>
                  </a:lnTo>
                  <a:lnTo>
                    <a:pt x="72" y="52"/>
                  </a:lnTo>
                  <a:lnTo>
                    <a:pt x="78" y="58"/>
                  </a:lnTo>
                  <a:lnTo>
                    <a:pt x="82" y="64"/>
                  </a:lnTo>
                  <a:lnTo>
                    <a:pt x="98" y="68"/>
                  </a:lnTo>
                  <a:lnTo>
                    <a:pt x="112" y="70"/>
                  </a:lnTo>
                  <a:lnTo>
                    <a:pt x="122" y="70"/>
                  </a:lnTo>
                  <a:lnTo>
                    <a:pt x="130" y="70"/>
                  </a:lnTo>
                  <a:lnTo>
                    <a:pt x="132" y="68"/>
                  </a:lnTo>
                  <a:lnTo>
                    <a:pt x="132" y="66"/>
                  </a:lnTo>
                  <a:lnTo>
                    <a:pt x="132" y="62"/>
                  </a:lnTo>
                  <a:lnTo>
                    <a:pt x="130" y="58"/>
                  </a:lnTo>
                  <a:lnTo>
                    <a:pt x="128" y="54"/>
                  </a:lnTo>
                  <a:lnTo>
                    <a:pt x="128" y="48"/>
                  </a:lnTo>
                  <a:lnTo>
                    <a:pt x="128"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1" name="Freeform 261">
              <a:extLst>
                <a:ext uri="{FF2B5EF4-FFF2-40B4-BE49-F238E27FC236}">
                  <a16:creationId xmlns:a16="http://schemas.microsoft.com/office/drawing/2014/main" id="{CDB88B1B-1895-4A31-9432-963D668F542C}"/>
                </a:ext>
              </a:extLst>
            </p:cNvPr>
            <p:cNvSpPr>
              <a:spLocks/>
            </p:cNvSpPr>
            <p:nvPr/>
          </p:nvSpPr>
          <p:spPr bwMode="auto">
            <a:xfrm>
              <a:off x="6004256" y="3499049"/>
              <a:ext cx="351698" cy="382303"/>
            </a:xfrm>
            <a:custGeom>
              <a:avLst/>
              <a:gdLst>
                <a:gd name="T0" fmla="*/ 2147483647 w 240"/>
                <a:gd name="T1" fmla="*/ 2147483647 h 242"/>
                <a:gd name="T2" fmla="*/ 2147483647 w 240"/>
                <a:gd name="T3" fmla="*/ 2147483647 h 242"/>
                <a:gd name="T4" fmla="*/ 2147483647 w 240"/>
                <a:gd name="T5" fmla="*/ 2147483647 h 242"/>
                <a:gd name="T6" fmla="*/ 2147483647 w 240"/>
                <a:gd name="T7" fmla="*/ 2147483647 h 242"/>
                <a:gd name="T8" fmla="*/ 2147483647 w 240"/>
                <a:gd name="T9" fmla="*/ 2147483647 h 242"/>
                <a:gd name="T10" fmla="*/ 2147483647 w 240"/>
                <a:gd name="T11" fmla="*/ 2147483647 h 242"/>
                <a:gd name="T12" fmla="*/ 2147483647 w 240"/>
                <a:gd name="T13" fmla="*/ 2147483647 h 242"/>
                <a:gd name="T14" fmla="*/ 2147483647 w 240"/>
                <a:gd name="T15" fmla="*/ 2147483647 h 242"/>
                <a:gd name="T16" fmla="*/ 2147483647 w 240"/>
                <a:gd name="T17" fmla="*/ 2147483647 h 242"/>
                <a:gd name="T18" fmla="*/ 2147483647 w 240"/>
                <a:gd name="T19" fmla="*/ 2147483647 h 242"/>
                <a:gd name="T20" fmla="*/ 2147483647 w 240"/>
                <a:gd name="T21" fmla="*/ 2147483647 h 242"/>
                <a:gd name="T22" fmla="*/ 2147483647 w 240"/>
                <a:gd name="T23" fmla="*/ 2147483647 h 242"/>
                <a:gd name="T24" fmla="*/ 2147483647 w 240"/>
                <a:gd name="T25" fmla="*/ 2147483647 h 242"/>
                <a:gd name="T26" fmla="*/ 2147483647 w 240"/>
                <a:gd name="T27" fmla="*/ 2147483647 h 242"/>
                <a:gd name="T28" fmla="*/ 2147483647 w 240"/>
                <a:gd name="T29" fmla="*/ 2147483647 h 242"/>
                <a:gd name="T30" fmla="*/ 2147483647 w 240"/>
                <a:gd name="T31" fmla="*/ 2147483647 h 242"/>
                <a:gd name="T32" fmla="*/ 2147483647 w 240"/>
                <a:gd name="T33" fmla="*/ 2147483647 h 242"/>
                <a:gd name="T34" fmla="*/ 2147483647 w 240"/>
                <a:gd name="T35" fmla="*/ 2147483647 h 242"/>
                <a:gd name="T36" fmla="*/ 0 w 240"/>
                <a:gd name="T37" fmla="*/ 2147483647 h 242"/>
                <a:gd name="T38" fmla="*/ 2147483647 w 240"/>
                <a:gd name="T39" fmla="*/ 2147483647 h 242"/>
                <a:gd name="T40" fmla="*/ 2147483647 w 240"/>
                <a:gd name="T41" fmla="*/ 2147483647 h 242"/>
                <a:gd name="T42" fmla="*/ 2147483647 w 240"/>
                <a:gd name="T43" fmla="*/ 2147483647 h 242"/>
                <a:gd name="T44" fmla="*/ 2147483647 w 240"/>
                <a:gd name="T45" fmla="*/ 2147483647 h 242"/>
                <a:gd name="T46" fmla="*/ 2147483647 w 240"/>
                <a:gd name="T47" fmla="*/ 2147483647 h 242"/>
                <a:gd name="T48" fmla="*/ 2147483647 w 240"/>
                <a:gd name="T49" fmla="*/ 2147483647 h 242"/>
                <a:gd name="T50" fmla="*/ 2147483647 w 240"/>
                <a:gd name="T51" fmla="*/ 2147483647 h 242"/>
                <a:gd name="T52" fmla="*/ 2147483647 w 240"/>
                <a:gd name="T53" fmla="*/ 2147483647 h 242"/>
                <a:gd name="T54" fmla="*/ 2147483647 w 240"/>
                <a:gd name="T55" fmla="*/ 2147483647 h 242"/>
                <a:gd name="T56" fmla="*/ 2147483647 w 240"/>
                <a:gd name="T57" fmla="*/ 2147483647 h 242"/>
                <a:gd name="T58" fmla="*/ 2147483647 w 240"/>
                <a:gd name="T59" fmla="*/ 2147483647 h 242"/>
                <a:gd name="T60" fmla="*/ 2147483647 w 240"/>
                <a:gd name="T61" fmla="*/ 2147483647 h 242"/>
                <a:gd name="T62" fmla="*/ 2147483647 w 240"/>
                <a:gd name="T63" fmla="*/ 2147483647 h 242"/>
                <a:gd name="T64" fmla="*/ 2147483647 w 240"/>
                <a:gd name="T65" fmla="*/ 2147483647 h 242"/>
                <a:gd name="T66" fmla="*/ 2147483647 w 240"/>
                <a:gd name="T67" fmla="*/ 2147483647 h 242"/>
                <a:gd name="T68" fmla="*/ 2147483647 w 240"/>
                <a:gd name="T69" fmla="*/ 2147483647 h 242"/>
                <a:gd name="T70" fmla="*/ 2147483647 w 240"/>
                <a:gd name="T71" fmla="*/ 2147483647 h 242"/>
                <a:gd name="T72" fmla="*/ 2147483647 w 240"/>
                <a:gd name="T73" fmla="*/ 2147483647 h 242"/>
                <a:gd name="T74" fmla="*/ 2147483647 w 240"/>
                <a:gd name="T75" fmla="*/ 2147483647 h 242"/>
                <a:gd name="T76" fmla="*/ 2147483647 w 240"/>
                <a:gd name="T77" fmla="*/ 2147483647 h 242"/>
                <a:gd name="T78" fmla="*/ 2147483647 w 240"/>
                <a:gd name="T79" fmla="*/ 2147483647 h 242"/>
                <a:gd name="T80" fmla="*/ 2147483647 w 240"/>
                <a:gd name="T81" fmla="*/ 2147483647 h 242"/>
                <a:gd name="T82" fmla="*/ 2147483647 w 240"/>
                <a:gd name="T83" fmla="*/ 2147483647 h 242"/>
                <a:gd name="T84" fmla="*/ 2147483647 w 240"/>
                <a:gd name="T85" fmla="*/ 2147483647 h 242"/>
                <a:gd name="T86" fmla="*/ 2147483647 w 240"/>
                <a:gd name="T87" fmla="*/ 2147483647 h 242"/>
                <a:gd name="T88" fmla="*/ 2147483647 w 240"/>
                <a:gd name="T89" fmla="*/ 2147483647 h 242"/>
                <a:gd name="T90" fmla="*/ 2147483647 w 240"/>
                <a:gd name="T91" fmla="*/ 2147483647 h 242"/>
                <a:gd name="T92" fmla="*/ 2147483647 w 240"/>
                <a:gd name="T93" fmla="*/ 2147483647 h 242"/>
                <a:gd name="T94" fmla="*/ 2147483647 w 240"/>
                <a:gd name="T95" fmla="*/ 2147483647 h 24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40"/>
                <a:gd name="T145" fmla="*/ 0 h 242"/>
                <a:gd name="T146" fmla="*/ 240 w 240"/>
                <a:gd name="T147" fmla="*/ 242 h 24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40" h="242">
                  <a:moveTo>
                    <a:pt x="238" y="28"/>
                  </a:moveTo>
                  <a:lnTo>
                    <a:pt x="234" y="26"/>
                  </a:lnTo>
                  <a:lnTo>
                    <a:pt x="230" y="26"/>
                  </a:lnTo>
                  <a:lnTo>
                    <a:pt x="224" y="24"/>
                  </a:lnTo>
                  <a:lnTo>
                    <a:pt x="218" y="24"/>
                  </a:lnTo>
                  <a:lnTo>
                    <a:pt x="214" y="22"/>
                  </a:lnTo>
                  <a:lnTo>
                    <a:pt x="210" y="18"/>
                  </a:lnTo>
                  <a:lnTo>
                    <a:pt x="206" y="10"/>
                  </a:lnTo>
                  <a:lnTo>
                    <a:pt x="200" y="4"/>
                  </a:lnTo>
                  <a:lnTo>
                    <a:pt x="192" y="0"/>
                  </a:lnTo>
                  <a:lnTo>
                    <a:pt x="184" y="0"/>
                  </a:lnTo>
                  <a:lnTo>
                    <a:pt x="174" y="2"/>
                  </a:lnTo>
                  <a:lnTo>
                    <a:pt x="164" y="2"/>
                  </a:lnTo>
                  <a:lnTo>
                    <a:pt x="154" y="4"/>
                  </a:lnTo>
                  <a:lnTo>
                    <a:pt x="148" y="6"/>
                  </a:lnTo>
                  <a:lnTo>
                    <a:pt x="142" y="8"/>
                  </a:lnTo>
                  <a:lnTo>
                    <a:pt x="140" y="12"/>
                  </a:lnTo>
                  <a:lnTo>
                    <a:pt x="138" y="16"/>
                  </a:lnTo>
                  <a:lnTo>
                    <a:pt x="140" y="20"/>
                  </a:lnTo>
                  <a:lnTo>
                    <a:pt x="142" y="24"/>
                  </a:lnTo>
                  <a:lnTo>
                    <a:pt x="146" y="28"/>
                  </a:lnTo>
                  <a:lnTo>
                    <a:pt x="148" y="34"/>
                  </a:lnTo>
                  <a:lnTo>
                    <a:pt x="146" y="40"/>
                  </a:lnTo>
                  <a:lnTo>
                    <a:pt x="140" y="48"/>
                  </a:lnTo>
                  <a:lnTo>
                    <a:pt x="136" y="54"/>
                  </a:lnTo>
                  <a:lnTo>
                    <a:pt x="132" y="60"/>
                  </a:lnTo>
                  <a:lnTo>
                    <a:pt x="132" y="64"/>
                  </a:lnTo>
                  <a:lnTo>
                    <a:pt x="132" y="68"/>
                  </a:lnTo>
                  <a:lnTo>
                    <a:pt x="132" y="70"/>
                  </a:lnTo>
                  <a:lnTo>
                    <a:pt x="126" y="76"/>
                  </a:lnTo>
                  <a:lnTo>
                    <a:pt x="124" y="80"/>
                  </a:lnTo>
                  <a:lnTo>
                    <a:pt x="122" y="84"/>
                  </a:lnTo>
                  <a:lnTo>
                    <a:pt x="122" y="88"/>
                  </a:lnTo>
                  <a:lnTo>
                    <a:pt x="126" y="90"/>
                  </a:lnTo>
                  <a:lnTo>
                    <a:pt x="124" y="94"/>
                  </a:lnTo>
                  <a:lnTo>
                    <a:pt x="120" y="96"/>
                  </a:lnTo>
                  <a:lnTo>
                    <a:pt x="114" y="96"/>
                  </a:lnTo>
                  <a:lnTo>
                    <a:pt x="106" y="96"/>
                  </a:lnTo>
                  <a:lnTo>
                    <a:pt x="104" y="100"/>
                  </a:lnTo>
                  <a:lnTo>
                    <a:pt x="100" y="104"/>
                  </a:lnTo>
                  <a:lnTo>
                    <a:pt x="98" y="106"/>
                  </a:lnTo>
                  <a:lnTo>
                    <a:pt x="96" y="108"/>
                  </a:lnTo>
                  <a:lnTo>
                    <a:pt x="90" y="108"/>
                  </a:lnTo>
                  <a:lnTo>
                    <a:pt x="86" y="108"/>
                  </a:lnTo>
                  <a:lnTo>
                    <a:pt x="82" y="112"/>
                  </a:lnTo>
                  <a:lnTo>
                    <a:pt x="80" y="116"/>
                  </a:lnTo>
                  <a:lnTo>
                    <a:pt x="82" y="120"/>
                  </a:lnTo>
                  <a:lnTo>
                    <a:pt x="84" y="126"/>
                  </a:lnTo>
                  <a:lnTo>
                    <a:pt x="84" y="128"/>
                  </a:lnTo>
                  <a:lnTo>
                    <a:pt x="80" y="132"/>
                  </a:lnTo>
                  <a:lnTo>
                    <a:pt x="68" y="136"/>
                  </a:lnTo>
                  <a:lnTo>
                    <a:pt x="54" y="138"/>
                  </a:lnTo>
                  <a:lnTo>
                    <a:pt x="44" y="138"/>
                  </a:lnTo>
                  <a:lnTo>
                    <a:pt x="34" y="138"/>
                  </a:lnTo>
                  <a:lnTo>
                    <a:pt x="24" y="136"/>
                  </a:lnTo>
                  <a:lnTo>
                    <a:pt x="12" y="136"/>
                  </a:lnTo>
                  <a:lnTo>
                    <a:pt x="0" y="134"/>
                  </a:lnTo>
                  <a:lnTo>
                    <a:pt x="6" y="136"/>
                  </a:lnTo>
                  <a:lnTo>
                    <a:pt x="12" y="140"/>
                  </a:lnTo>
                  <a:lnTo>
                    <a:pt x="18" y="148"/>
                  </a:lnTo>
                  <a:lnTo>
                    <a:pt x="24" y="154"/>
                  </a:lnTo>
                  <a:lnTo>
                    <a:pt x="28" y="154"/>
                  </a:lnTo>
                  <a:lnTo>
                    <a:pt x="32" y="156"/>
                  </a:lnTo>
                  <a:lnTo>
                    <a:pt x="34" y="162"/>
                  </a:lnTo>
                  <a:lnTo>
                    <a:pt x="36" y="170"/>
                  </a:lnTo>
                  <a:lnTo>
                    <a:pt x="42" y="174"/>
                  </a:lnTo>
                  <a:lnTo>
                    <a:pt x="46" y="178"/>
                  </a:lnTo>
                  <a:lnTo>
                    <a:pt x="44" y="182"/>
                  </a:lnTo>
                  <a:lnTo>
                    <a:pt x="40" y="184"/>
                  </a:lnTo>
                  <a:lnTo>
                    <a:pt x="30" y="190"/>
                  </a:lnTo>
                  <a:lnTo>
                    <a:pt x="26" y="192"/>
                  </a:lnTo>
                  <a:lnTo>
                    <a:pt x="24" y="198"/>
                  </a:lnTo>
                  <a:lnTo>
                    <a:pt x="22" y="202"/>
                  </a:lnTo>
                  <a:lnTo>
                    <a:pt x="22" y="210"/>
                  </a:lnTo>
                  <a:lnTo>
                    <a:pt x="30" y="216"/>
                  </a:lnTo>
                  <a:lnTo>
                    <a:pt x="34" y="216"/>
                  </a:lnTo>
                  <a:lnTo>
                    <a:pt x="42" y="218"/>
                  </a:lnTo>
                  <a:lnTo>
                    <a:pt x="72" y="218"/>
                  </a:lnTo>
                  <a:lnTo>
                    <a:pt x="80" y="216"/>
                  </a:lnTo>
                  <a:lnTo>
                    <a:pt x="88" y="214"/>
                  </a:lnTo>
                  <a:lnTo>
                    <a:pt x="104" y="208"/>
                  </a:lnTo>
                  <a:lnTo>
                    <a:pt x="108" y="220"/>
                  </a:lnTo>
                  <a:lnTo>
                    <a:pt x="114" y="230"/>
                  </a:lnTo>
                  <a:lnTo>
                    <a:pt x="118" y="234"/>
                  </a:lnTo>
                  <a:lnTo>
                    <a:pt x="122" y="238"/>
                  </a:lnTo>
                  <a:lnTo>
                    <a:pt x="128" y="240"/>
                  </a:lnTo>
                  <a:lnTo>
                    <a:pt x="136" y="242"/>
                  </a:lnTo>
                  <a:lnTo>
                    <a:pt x="136" y="236"/>
                  </a:lnTo>
                  <a:lnTo>
                    <a:pt x="138" y="234"/>
                  </a:lnTo>
                  <a:lnTo>
                    <a:pt x="140" y="232"/>
                  </a:lnTo>
                  <a:lnTo>
                    <a:pt x="144" y="232"/>
                  </a:lnTo>
                  <a:lnTo>
                    <a:pt x="148" y="232"/>
                  </a:lnTo>
                  <a:lnTo>
                    <a:pt x="152" y="234"/>
                  </a:lnTo>
                  <a:lnTo>
                    <a:pt x="156" y="236"/>
                  </a:lnTo>
                  <a:lnTo>
                    <a:pt x="166" y="234"/>
                  </a:lnTo>
                  <a:lnTo>
                    <a:pt x="172" y="230"/>
                  </a:lnTo>
                  <a:lnTo>
                    <a:pt x="174" y="226"/>
                  </a:lnTo>
                  <a:lnTo>
                    <a:pt x="172" y="218"/>
                  </a:lnTo>
                  <a:lnTo>
                    <a:pt x="168" y="214"/>
                  </a:lnTo>
                  <a:lnTo>
                    <a:pt x="160" y="206"/>
                  </a:lnTo>
                  <a:lnTo>
                    <a:pt x="158" y="204"/>
                  </a:lnTo>
                  <a:lnTo>
                    <a:pt x="156" y="200"/>
                  </a:lnTo>
                  <a:lnTo>
                    <a:pt x="156" y="192"/>
                  </a:lnTo>
                  <a:lnTo>
                    <a:pt x="154" y="190"/>
                  </a:lnTo>
                  <a:lnTo>
                    <a:pt x="150" y="190"/>
                  </a:lnTo>
                  <a:lnTo>
                    <a:pt x="146" y="186"/>
                  </a:lnTo>
                  <a:lnTo>
                    <a:pt x="144" y="182"/>
                  </a:lnTo>
                  <a:lnTo>
                    <a:pt x="146" y="178"/>
                  </a:lnTo>
                  <a:lnTo>
                    <a:pt x="150" y="172"/>
                  </a:lnTo>
                  <a:lnTo>
                    <a:pt x="154" y="166"/>
                  </a:lnTo>
                  <a:lnTo>
                    <a:pt x="158" y="164"/>
                  </a:lnTo>
                  <a:lnTo>
                    <a:pt x="162" y="166"/>
                  </a:lnTo>
                  <a:lnTo>
                    <a:pt x="166" y="168"/>
                  </a:lnTo>
                  <a:lnTo>
                    <a:pt x="170" y="168"/>
                  </a:lnTo>
                  <a:lnTo>
                    <a:pt x="174" y="164"/>
                  </a:lnTo>
                  <a:lnTo>
                    <a:pt x="180" y="158"/>
                  </a:lnTo>
                  <a:lnTo>
                    <a:pt x="188" y="146"/>
                  </a:lnTo>
                  <a:lnTo>
                    <a:pt x="192" y="140"/>
                  </a:lnTo>
                  <a:lnTo>
                    <a:pt x="194" y="132"/>
                  </a:lnTo>
                  <a:lnTo>
                    <a:pt x="198" y="126"/>
                  </a:lnTo>
                  <a:lnTo>
                    <a:pt x="202" y="120"/>
                  </a:lnTo>
                  <a:lnTo>
                    <a:pt x="204" y="114"/>
                  </a:lnTo>
                  <a:lnTo>
                    <a:pt x="208" y="110"/>
                  </a:lnTo>
                  <a:lnTo>
                    <a:pt x="208" y="96"/>
                  </a:lnTo>
                  <a:lnTo>
                    <a:pt x="210" y="92"/>
                  </a:lnTo>
                  <a:lnTo>
                    <a:pt x="214" y="90"/>
                  </a:lnTo>
                  <a:lnTo>
                    <a:pt x="214" y="88"/>
                  </a:lnTo>
                  <a:lnTo>
                    <a:pt x="216" y="84"/>
                  </a:lnTo>
                  <a:lnTo>
                    <a:pt x="208" y="80"/>
                  </a:lnTo>
                  <a:lnTo>
                    <a:pt x="198" y="72"/>
                  </a:lnTo>
                  <a:lnTo>
                    <a:pt x="190" y="60"/>
                  </a:lnTo>
                  <a:lnTo>
                    <a:pt x="188" y="56"/>
                  </a:lnTo>
                  <a:lnTo>
                    <a:pt x="188" y="52"/>
                  </a:lnTo>
                  <a:lnTo>
                    <a:pt x="186" y="50"/>
                  </a:lnTo>
                  <a:lnTo>
                    <a:pt x="190" y="44"/>
                  </a:lnTo>
                  <a:lnTo>
                    <a:pt x="194" y="40"/>
                  </a:lnTo>
                  <a:lnTo>
                    <a:pt x="198" y="42"/>
                  </a:lnTo>
                  <a:lnTo>
                    <a:pt x="202" y="44"/>
                  </a:lnTo>
                  <a:lnTo>
                    <a:pt x="204" y="44"/>
                  </a:lnTo>
                  <a:lnTo>
                    <a:pt x="208" y="46"/>
                  </a:lnTo>
                  <a:lnTo>
                    <a:pt x="216" y="44"/>
                  </a:lnTo>
                  <a:lnTo>
                    <a:pt x="224" y="40"/>
                  </a:lnTo>
                  <a:lnTo>
                    <a:pt x="240" y="28"/>
                  </a:lnTo>
                  <a:lnTo>
                    <a:pt x="238"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2" name="Freeform 262">
              <a:extLst>
                <a:ext uri="{FF2B5EF4-FFF2-40B4-BE49-F238E27FC236}">
                  <a16:creationId xmlns:a16="http://schemas.microsoft.com/office/drawing/2014/main" id="{3D5AB040-13CB-41E8-B5A3-09B0FA933ACE}"/>
                </a:ext>
              </a:extLst>
            </p:cNvPr>
            <p:cNvSpPr>
              <a:spLocks/>
            </p:cNvSpPr>
            <p:nvPr/>
          </p:nvSpPr>
          <p:spPr bwMode="auto">
            <a:xfrm>
              <a:off x="5981194" y="3449934"/>
              <a:ext cx="292890" cy="266815"/>
            </a:xfrm>
            <a:custGeom>
              <a:avLst/>
              <a:gdLst>
                <a:gd name="T0" fmla="*/ 2147483647 w 200"/>
                <a:gd name="T1" fmla="*/ 2147483647 h 168"/>
                <a:gd name="T2" fmla="*/ 2147483647 w 200"/>
                <a:gd name="T3" fmla="*/ 2147483647 h 168"/>
                <a:gd name="T4" fmla="*/ 2147483647 w 200"/>
                <a:gd name="T5" fmla="*/ 2147483647 h 168"/>
                <a:gd name="T6" fmla="*/ 2147483647 w 200"/>
                <a:gd name="T7" fmla="*/ 2147483647 h 168"/>
                <a:gd name="T8" fmla="*/ 2147483647 w 200"/>
                <a:gd name="T9" fmla="*/ 0 h 168"/>
                <a:gd name="T10" fmla="*/ 2147483647 w 200"/>
                <a:gd name="T11" fmla="*/ 2147483647 h 168"/>
                <a:gd name="T12" fmla="*/ 2147483647 w 200"/>
                <a:gd name="T13" fmla="*/ 2147483647 h 168"/>
                <a:gd name="T14" fmla="*/ 2147483647 w 200"/>
                <a:gd name="T15" fmla="*/ 2147483647 h 168"/>
                <a:gd name="T16" fmla="*/ 2147483647 w 200"/>
                <a:gd name="T17" fmla="*/ 2147483647 h 168"/>
                <a:gd name="T18" fmla="*/ 2147483647 w 200"/>
                <a:gd name="T19" fmla="*/ 2147483647 h 168"/>
                <a:gd name="T20" fmla="*/ 2147483647 w 200"/>
                <a:gd name="T21" fmla="*/ 2147483647 h 168"/>
                <a:gd name="T22" fmla="*/ 2147483647 w 200"/>
                <a:gd name="T23" fmla="*/ 2147483647 h 168"/>
                <a:gd name="T24" fmla="*/ 2147483647 w 200"/>
                <a:gd name="T25" fmla="*/ 2147483647 h 168"/>
                <a:gd name="T26" fmla="*/ 2147483647 w 200"/>
                <a:gd name="T27" fmla="*/ 2147483647 h 168"/>
                <a:gd name="T28" fmla="*/ 0 w 200"/>
                <a:gd name="T29" fmla="*/ 2147483647 h 168"/>
                <a:gd name="T30" fmla="*/ 2147483647 w 200"/>
                <a:gd name="T31" fmla="*/ 2147483647 h 168"/>
                <a:gd name="T32" fmla="*/ 2147483647 w 200"/>
                <a:gd name="T33" fmla="*/ 2147483647 h 168"/>
                <a:gd name="T34" fmla="*/ 2147483647 w 200"/>
                <a:gd name="T35" fmla="*/ 2147483647 h 168"/>
                <a:gd name="T36" fmla="*/ 2147483647 w 200"/>
                <a:gd name="T37" fmla="*/ 2147483647 h 168"/>
                <a:gd name="T38" fmla="*/ 2147483647 w 200"/>
                <a:gd name="T39" fmla="*/ 2147483647 h 168"/>
                <a:gd name="T40" fmla="*/ 2147483647 w 200"/>
                <a:gd name="T41" fmla="*/ 2147483647 h 168"/>
                <a:gd name="T42" fmla="*/ 2147483647 w 200"/>
                <a:gd name="T43" fmla="*/ 2147483647 h 168"/>
                <a:gd name="T44" fmla="*/ 2147483647 w 200"/>
                <a:gd name="T45" fmla="*/ 2147483647 h 168"/>
                <a:gd name="T46" fmla="*/ 2147483647 w 200"/>
                <a:gd name="T47" fmla="*/ 2147483647 h 168"/>
                <a:gd name="T48" fmla="*/ 2147483647 w 200"/>
                <a:gd name="T49" fmla="*/ 2147483647 h 168"/>
                <a:gd name="T50" fmla="*/ 2147483647 w 200"/>
                <a:gd name="T51" fmla="*/ 2147483647 h 168"/>
                <a:gd name="T52" fmla="*/ 2147483647 w 200"/>
                <a:gd name="T53" fmla="*/ 2147483647 h 168"/>
                <a:gd name="T54" fmla="*/ 2147483647 w 200"/>
                <a:gd name="T55" fmla="*/ 2147483647 h 168"/>
                <a:gd name="T56" fmla="*/ 2147483647 w 200"/>
                <a:gd name="T57" fmla="*/ 2147483647 h 168"/>
                <a:gd name="T58" fmla="*/ 2147483647 w 200"/>
                <a:gd name="T59" fmla="*/ 2147483647 h 168"/>
                <a:gd name="T60" fmla="*/ 2147483647 w 200"/>
                <a:gd name="T61" fmla="*/ 2147483647 h 168"/>
                <a:gd name="T62" fmla="*/ 2147483647 w 200"/>
                <a:gd name="T63" fmla="*/ 2147483647 h 168"/>
                <a:gd name="T64" fmla="*/ 2147483647 w 200"/>
                <a:gd name="T65" fmla="*/ 2147483647 h 168"/>
                <a:gd name="T66" fmla="*/ 2147483647 w 200"/>
                <a:gd name="T67" fmla="*/ 2147483647 h 168"/>
                <a:gd name="T68" fmla="*/ 2147483647 w 200"/>
                <a:gd name="T69" fmla="*/ 2147483647 h 168"/>
                <a:gd name="T70" fmla="*/ 2147483647 w 200"/>
                <a:gd name="T71" fmla="*/ 2147483647 h 168"/>
                <a:gd name="T72" fmla="*/ 2147483647 w 200"/>
                <a:gd name="T73" fmla="*/ 2147483647 h 168"/>
                <a:gd name="T74" fmla="*/ 2147483647 w 200"/>
                <a:gd name="T75" fmla="*/ 2147483647 h 168"/>
                <a:gd name="T76" fmla="*/ 2147483647 w 200"/>
                <a:gd name="T77" fmla="*/ 2147483647 h 168"/>
                <a:gd name="T78" fmla="*/ 2147483647 w 200"/>
                <a:gd name="T79" fmla="*/ 2147483647 h 168"/>
                <a:gd name="T80" fmla="*/ 2147483647 w 200"/>
                <a:gd name="T81" fmla="*/ 2147483647 h 168"/>
                <a:gd name="T82" fmla="*/ 2147483647 w 200"/>
                <a:gd name="T83" fmla="*/ 2147483647 h 168"/>
                <a:gd name="T84" fmla="*/ 2147483647 w 200"/>
                <a:gd name="T85" fmla="*/ 2147483647 h 168"/>
                <a:gd name="T86" fmla="*/ 2147483647 w 200"/>
                <a:gd name="T87" fmla="*/ 2147483647 h 168"/>
                <a:gd name="T88" fmla="*/ 2147483647 w 200"/>
                <a:gd name="T89" fmla="*/ 2147483647 h 168"/>
                <a:gd name="T90" fmla="*/ 2147483647 w 200"/>
                <a:gd name="T91" fmla="*/ 2147483647 h 168"/>
                <a:gd name="T92" fmla="*/ 2147483647 w 200"/>
                <a:gd name="T93" fmla="*/ 2147483647 h 16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00"/>
                <a:gd name="T142" fmla="*/ 0 h 168"/>
                <a:gd name="T143" fmla="*/ 200 w 200"/>
                <a:gd name="T144" fmla="*/ 168 h 16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00" h="168">
                  <a:moveTo>
                    <a:pt x="184" y="22"/>
                  </a:moveTo>
                  <a:lnTo>
                    <a:pt x="174" y="26"/>
                  </a:lnTo>
                  <a:lnTo>
                    <a:pt x="168" y="26"/>
                  </a:lnTo>
                  <a:lnTo>
                    <a:pt x="160" y="28"/>
                  </a:lnTo>
                  <a:lnTo>
                    <a:pt x="156" y="26"/>
                  </a:lnTo>
                  <a:lnTo>
                    <a:pt x="152" y="24"/>
                  </a:lnTo>
                  <a:lnTo>
                    <a:pt x="148" y="18"/>
                  </a:lnTo>
                  <a:lnTo>
                    <a:pt x="144" y="8"/>
                  </a:lnTo>
                  <a:lnTo>
                    <a:pt x="142" y="0"/>
                  </a:lnTo>
                  <a:lnTo>
                    <a:pt x="136" y="0"/>
                  </a:lnTo>
                  <a:lnTo>
                    <a:pt x="130" y="6"/>
                  </a:lnTo>
                  <a:lnTo>
                    <a:pt x="122" y="16"/>
                  </a:lnTo>
                  <a:lnTo>
                    <a:pt x="114" y="24"/>
                  </a:lnTo>
                  <a:lnTo>
                    <a:pt x="108" y="26"/>
                  </a:lnTo>
                  <a:lnTo>
                    <a:pt x="102" y="28"/>
                  </a:lnTo>
                  <a:lnTo>
                    <a:pt x="74" y="28"/>
                  </a:lnTo>
                  <a:lnTo>
                    <a:pt x="60" y="20"/>
                  </a:lnTo>
                  <a:lnTo>
                    <a:pt x="46" y="42"/>
                  </a:lnTo>
                  <a:lnTo>
                    <a:pt x="40" y="50"/>
                  </a:lnTo>
                  <a:lnTo>
                    <a:pt x="36" y="54"/>
                  </a:lnTo>
                  <a:lnTo>
                    <a:pt x="30" y="56"/>
                  </a:lnTo>
                  <a:lnTo>
                    <a:pt x="24" y="58"/>
                  </a:lnTo>
                  <a:lnTo>
                    <a:pt x="16" y="56"/>
                  </a:lnTo>
                  <a:lnTo>
                    <a:pt x="12" y="56"/>
                  </a:lnTo>
                  <a:lnTo>
                    <a:pt x="10" y="56"/>
                  </a:lnTo>
                  <a:lnTo>
                    <a:pt x="4" y="58"/>
                  </a:lnTo>
                  <a:lnTo>
                    <a:pt x="4" y="50"/>
                  </a:lnTo>
                  <a:lnTo>
                    <a:pt x="4" y="56"/>
                  </a:lnTo>
                  <a:lnTo>
                    <a:pt x="0" y="72"/>
                  </a:lnTo>
                  <a:lnTo>
                    <a:pt x="0" y="84"/>
                  </a:lnTo>
                  <a:lnTo>
                    <a:pt x="0" y="92"/>
                  </a:lnTo>
                  <a:lnTo>
                    <a:pt x="4" y="104"/>
                  </a:lnTo>
                  <a:lnTo>
                    <a:pt x="8" y="116"/>
                  </a:lnTo>
                  <a:lnTo>
                    <a:pt x="10" y="122"/>
                  </a:lnTo>
                  <a:lnTo>
                    <a:pt x="12" y="126"/>
                  </a:lnTo>
                  <a:lnTo>
                    <a:pt x="18" y="130"/>
                  </a:lnTo>
                  <a:lnTo>
                    <a:pt x="26" y="132"/>
                  </a:lnTo>
                  <a:lnTo>
                    <a:pt x="26" y="136"/>
                  </a:lnTo>
                  <a:lnTo>
                    <a:pt x="24" y="138"/>
                  </a:lnTo>
                  <a:lnTo>
                    <a:pt x="18" y="146"/>
                  </a:lnTo>
                  <a:lnTo>
                    <a:pt x="14" y="152"/>
                  </a:lnTo>
                  <a:lnTo>
                    <a:pt x="12" y="156"/>
                  </a:lnTo>
                  <a:lnTo>
                    <a:pt x="12" y="160"/>
                  </a:lnTo>
                  <a:lnTo>
                    <a:pt x="12" y="162"/>
                  </a:lnTo>
                  <a:lnTo>
                    <a:pt x="16" y="164"/>
                  </a:lnTo>
                  <a:lnTo>
                    <a:pt x="28" y="166"/>
                  </a:lnTo>
                  <a:lnTo>
                    <a:pt x="40" y="166"/>
                  </a:lnTo>
                  <a:lnTo>
                    <a:pt x="50" y="168"/>
                  </a:lnTo>
                  <a:lnTo>
                    <a:pt x="60" y="168"/>
                  </a:lnTo>
                  <a:lnTo>
                    <a:pt x="70" y="168"/>
                  </a:lnTo>
                  <a:lnTo>
                    <a:pt x="84" y="166"/>
                  </a:lnTo>
                  <a:lnTo>
                    <a:pt x="96" y="162"/>
                  </a:lnTo>
                  <a:lnTo>
                    <a:pt x="100" y="158"/>
                  </a:lnTo>
                  <a:lnTo>
                    <a:pt x="100" y="156"/>
                  </a:lnTo>
                  <a:lnTo>
                    <a:pt x="98" y="150"/>
                  </a:lnTo>
                  <a:lnTo>
                    <a:pt x="96" y="146"/>
                  </a:lnTo>
                  <a:lnTo>
                    <a:pt x="98" y="142"/>
                  </a:lnTo>
                  <a:lnTo>
                    <a:pt x="102" y="138"/>
                  </a:lnTo>
                  <a:lnTo>
                    <a:pt x="106" y="138"/>
                  </a:lnTo>
                  <a:lnTo>
                    <a:pt x="112" y="138"/>
                  </a:lnTo>
                  <a:lnTo>
                    <a:pt x="114" y="136"/>
                  </a:lnTo>
                  <a:lnTo>
                    <a:pt x="116" y="134"/>
                  </a:lnTo>
                  <a:lnTo>
                    <a:pt x="120" y="130"/>
                  </a:lnTo>
                  <a:lnTo>
                    <a:pt x="122" y="126"/>
                  </a:lnTo>
                  <a:lnTo>
                    <a:pt x="130" y="126"/>
                  </a:lnTo>
                  <a:lnTo>
                    <a:pt x="136" y="126"/>
                  </a:lnTo>
                  <a:lnTo>
                    <a:pt x="140" y="124"/>
                  </a:lnTo>
                  <a:lnTo>
                    <a:pt x="142" y="120"/>
                  </a:lnTo>
                  <a:lnTo>
                    <a:pt x="138" y="118"/>
                  </a:lnTo>
                  <a:lnTo>
                    <a:pt x="138" y="114"/>
                  </a:lnTo>
                  <a:lnTo>
                    <a:pt x="140" y="110"/>
                  </a:lnTo>
                  <a:lnTo>
                    <a:pt x="142" y="106"/>
                  </a:lnTo>
                  <a:lnTo>
                    <a:pt x="148" y="100"/>
                  </a:lnTo>
                  <a:lnTo>
                    <a:pt x="148" y="98"/>
                  </a:lnTo>
                  <a:lnTo>
                    <a:pt x="148" y="94"/>
                  </a:lnTo>
                  <a:lnTo>
                    <a:pt x="148" y="90"/>
                  </a:lnTo>
                  <a:lnTo>
                    <a:pt x="152" y="84"/>
                  </a:lnTo>
                  <a:lnTo>
                    <a:pt x="156" y="78"/>
                  </a:lnTo>
                  <a:lnTo>
                    <a:pt x="162" y="70"/>
                  </a:lnTo>
                  <a:lnTo>
                    <a:pt x="164" y="64"/>
                  </a:lnTo>
                  <a:lnTo>
                    <a:pt x="162" y="58"/>
                  </a:lnTo>
                  <a:lnTo>
                    <a:pt x="158" y="54"/>
                  </a:lnTo>
                  <a:lnTo>
                    <a:pt x="156" y="50"/>
                  </a:lnTo>
                  <a:lnTo>
                    <a:pt x="154" y="46"/>
                  </a:lnTo>
                  <a:lnTo>
                    <a:pt x="156" y="42"/>
                  </a:lnTo>
                  <a:lnTo>
                    <a:pt x="158" y="38"/>
                  </a:lnTo>
                  <a:lnTo>
                    <a:pt x="164" y="36"/>
                  </a:lnTo>
                  <a:lnTo>
                    <a:pt x="170" y="34"/>
                  </a:lnTo>
                  <a:lnTo>
                    <a:pt x="180" y="32"/>
                  </a:lnTo>
                  <a:lnTo>
                    <a:pt x="190" y="32"/>
                  </a:lnTo>
                  <a:lnTo>
                    <a:pt x="200" y="30"/>
                  </a:lnTo>
                  <a:lnTo>
                    <a:pt x="200" y="28"/>
                  </a:lnTo>
                  <a:lnTo>
                    <a:pt x="192" y="26"/>
                  </a:lnTo>
                  <a:lnTo>
                    <a:pt x="184"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3" name="Freeform 263">
              <a:extLst>
                <a:ext uri="{FF2B5EF4-FFF2-40B4-BE49-F238E27FC236}">
                  <a16:creationId xmlns:a16="http://schemas.microsoft.com/office/drawing/2014/main" id="{20D0C3F0-5A5C-49FF-8D31-A4CDF7B5875F}"/>
                </a:ext>
              </a:extLst>
            </p:cNvPr>
            <p:cNvSpPr>
              <a:spLocks/>
            </p:cNvSpPr>
            <p:nvPr/>
          </p:nvSpPr>
          <p:spPr bwMode="auto">
            <a:xfrm>
              <a:off x="6428601" y="3067631"/>
              <a:ext cx="704550" cy="294693"/>
            </a:xfrm>
            <a:custGeom>
              <a:avLst/>
              <a:gdLst>
                <a:gd name="T0" fmla="*/ 2147483647 w 482"/>
                <a:gd name="T1" fmla="*/ 2147483647 h 186"/>
                <a:gd name="T2" fmla="*/ 2147483647 w 482"/>
                <a:gd name="T3" fmla="*/ 2147483647 h 186"/>
                <a:gd name="T4" fmla="*/ 2147483647 w 482"/>
                <a:gd name="T5" fmla="*/ 2147483647 h 186"/>
                <a:gd name="T6" fmla="*/ 2147483647 w 482"/>
                <a:gd name="T7" fmla="*/ 2147483647 h 186"/>
                <a:gd name="T8" fmla="*/ 2147483647 w 482"/>
                <a:gd name="T9" fmla="*/ 2147483647 h 186"/>
                <a:gd name="T10" fmla="*/ 2147483647 w 482"/>
                <a:gd name="T11" fmla="*/ 2147483647 h 186"/>
                <a:gd name="T12" fmla="*/ 2147483647 w 482"/>
                <a:gd name="T13" fmla="*/ 2147483647 h 186"/>
                <a:gd name="T14" fmla="*/ 2147483647 w 482"/>
                <a:gd name="T15" fmla="*/ 2147483647 h 186"/>
                <a:gd name="T16" fmla="*/ 2147483647 w 482"/>
                <a:gd name="T17" fmla="*/ 2147483647 h 186"/>
                <a:gd name="T18" fmla="*/ 2147483647 w 482"/>
                <a:gd name="T19" fmla="*/ 2147483647 h 186"/>
                <a:gd name="T20" fmla="*/ 2147483647 w 482"/>
                <a:gd name="T21" fmla="*/ 2147483647 h 186"/>
                <a:gd name="T22" fmla="*/ 2147483647 w 482"/>
                <a:gd name="T23" fmla="*/ 2147483647 h 186"/>
                <a:gd name="T24" fmla="*/ 2147483647 w 482"/>
                <a:gd name="T25" fmla="*/ 2147483647 h 186"/>
                <a:gd name="T26" fmla="*/ 2147483647 w 482"/>
                <a:gd name="T27" fmla="*/ 2147483647 h 186"/>
                <a:gd name="T28" fmla="*/ 2147483647 w 482"/>
                <a:gd name="T29" fmla="*/ 2147483647 h 186"/>
                <a:gd name="T30" fmla="*/ 2147483647 w 482"/>
                <a:gd name="T31" fmla="*/ 2147483647 h 186"/>
                <a:gd name="T32" fmla="*/ 2147483647 w 482"/>
                <a:gd name="T33" fmla="*/ 2147483647 h 186"/>
                <a:gd name="T34" fmla="*/ 2147483647 w 482"/>
                <a:gd name="T35" fmla="*/ 2147483647 h 186"/>
                <a:gd name="T36" fmla="*/ 2147483647 w 482"/>
                <a:gd name="T37" fmla="*/ 2147483647 h 186"/>
                <a:gd name="T38" fmla="*/ 2147483647 w 482"/>
                <a:gd name="T39" fmla="*/ 2147483647 h 186"/>
                <a:gd name="T40" fmla="*/ 2147483647 w 482"/>
                <a:gd name="T41" fmla="*/ 2147483647 h 186"/>
                <a:gd name="T42" fmla="*/ 2147483647 w 482"/>
                <a:gd name="T43" fmla="*/ 2147483647 h 186"/>
                <a:gd name="T44" fmla="*/ 2147483647 w 482"/>
                <a:gd name="T45" fmla="*/ 2147483647 h 186"/>
                <a:gd name="T46" fmla="*/ 2147483647 w 482"/>
                <a:gd name="T47" fmla="*/ 2147483647 h 186"/>
                <a:gd name="T48" fmla="*/ 2147483647 w 482"/>
                <a:gd name="T49" fmla="*/ 2147483647 h 186"/>
                <a:gd name="T50" fmla="*/ 2147483647 w 482"/>
                <a:gd name="T51" fmla="*/ 2147483647 h 186"/>
                <a:gd name="T52" fmla="*/ 2147483647 w 482"/>
                <a:gd name="T53" fmla="*/ 2147483647 h 186"/>
                <a:gd name="T54" fmla="*/ 2147483647 w 482"/>
                <a:gd name="T55" fmla="*/ 2147483647 h 186"/>
                <a:gd name="T56" fmla="*/ 2147483647 w 482"/>
                <a:gd name="T57" fmla="*/ 2147483647 h 186"/>
                <a:gd name="T58" fmla="*/ 2147483647 w 482"/>
                <a:gd name="T59" fmla="*/ 2147483647 h 186"/>
                <a:gd name="T60" fmla="*/ 2147483647 w 482"/>
                <a:gd name="T61" fmla="*/ 2147483647 h 186"/>
                <a:gd name="T62" fmla="*/ 2147483647 w 482"/>
                <a:gd name="T63" fmla="*/ 2147483647 h 186"/>
                <a:gd name="T64" fmla="*/ 2147483647 w 482"/>
                <a:gd name="T65" fmla="*/ 2147483647 h 186"/>
                <a:gd name="T66" fmla="*/ 2147483647 w 482"/>
                <a:gd name="T67" fmla="*/ 2147483647 h 186"/>
                <a:gd name="T68" fmla="*/ 2147483647 w 482"/>
                <a:gd name="T69" fmla="*/ 2147483647 h 186"/>
                <a:gd name="T70" fmla="*/ 2147483647 w 482"/>
                <a:gd name="T71" fmla="*/ 2147483647 h 186"/>
                <a:gd name="T72" fmla="*/ 2147483647 w 482"/>
                <a:gd name="T73" fmla="*/ 2147483647 h 186"/>
                <a:gd name="T74" fmla="*/ 2147483647 w 482"/>
                <a:gd name="T75" fmla="*/ 2147483647 h 186"/>
                <a:gd name="T76" fmla="*/ 2147483647 w 482"/>
                <a:gd name="T77" fmla="*/ 2147483647 h 186"/>
                <a:gd name="T78" fmla="*/ 2147483647 w 482"/>
                <a:gd name="T79" fmla="*/ 2147483647 h 186"/>
                <a:gd name="T80" fmla="*/ 2147483647 w 482"/>
                <a:gd name="T81" fmla="*/ 2147483647 h 186"/>
                <a:gd name="T82" fmla="*/ 2147483647 w 482"/>
                <a:gd name="T83" fmla="*/ 2147483647 h 186"/>
                <a:gd name="T84" fmla="*/ 2147483647 w 482"/>
                <a:gd name="T85" fmla="*/ 2147483647 h 186"/>
                <a:gd name="T86" fmla="*/ 2147483647 w 482"/>
                <a:gd name="T87" fmla="*/ 2147483647 h 186"/>
                <a:gd name="T88" fmla="*/ 2147483647 w 482"/>
                <a:gd name="T89" fmla="*/ 2147483647 h 186"/>
                <a:gd name="T90" fmla="*/ 2147483647 w 482"/>
                <a:gd name="T91" fmla="*/ 2147483647 h 186"/>
                <a:gd name="T92" fmla="*/ 2147483647 w 482"/>
                <a:gd name="T93" fmla="*/ 2147483647 h 186"/>
                <a:gd name="T94" fmla="*/ 2147483647 w 482"/>
                <a:gd name="T95" fmla="*/ 2147483647 h 186"/>
                <a:gd name="T96" fmla="*/ 2147483647 w 482"/>
                <a:gd name="T97" fmla="*/ 2147483647 h 186"/>
                <a:gd name="T98" fmla="*/ 2147483647 w 482"/>
                <a:gd name="T99" fmla="*/ 0 h 186"/>
                <a:gd name="T100" fmla="*/ 2147483647 w 482"/>
                <a:gd name="T101" fmla="*/ 2147483647 h 186"/>
                <a:gd name="T102" fmla="*/ 2147483647 w 482"/>
                <a:gd name="T103" fmla="*/ 2147483647 h 186"/>
                <a:gd name="T104" fmla="*/ 2147483647 w 482"/>
                <a:gd name="T105" fmla="*/ 2147483647 h 186"/>
                <a:gd name="T106" fmla="*/ 2147483647 w 482"/>
                <a:gd name="T107" fmla="*/ 2147483647 h 186"/>
                <a:gd name="T108" fmla="*/ 2147483647 w 482"/>
                <a:gd name="T109" fmla="*/ 2147483647 h 186"/>
                <a:gd name="T110" fmla="*/ 2147483647 w 482"/>
                <a:gd name="T111" fmla="*/ 2147483647 h 186"/>
                <a:gd name="T112" fmla="*/ 2147483647 w 482"/>
                <a:gd name="T113" fmla="*/ 2147483647 h 186"/>
                <a:gd name="T114" fmla="*/ 2147483647 w 482"/>
                <a:gd name="T115" fmla="*/ 2147483647 h 186"/>
                <a:gd name="T116" fmla="*/ 2147483647 w 482"/>
                <a:gd name="T117" fmla="*/ 2147483647 h 186"/>
                <a:gd name="T118" fmla="*/ 2147483647 w 482"/>
                <a:gd name="T119" fmla="*/ 2147483647 h 186"/>
                <a:gd name="T120" fmla="*/ 2147483647 w 482"/>
                <a:gd name="T121" fmla="*/ 2147483647 h 186"/>
                <a:gd name="T122" fmla="*/ 2147483647 w 482"/>
                <a:gd name="T123" fmla="*/ 2147483647 h 186"/>
                <a:gd name="T124" fmla="*/ 0 w 482"/>
                <a:gd name="T125" fmla="*/ 2147483647 h 1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82"/>
                <a:gd name="T190" fmla="*/ 0 h 186"/>
                <a:gd name="T191" fmla="*/ 482 w 482"/>
                <a:gd name="T192" fmla="*/ 186 h 1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82" h="186">
                  <a:moveTo>
                    <a:pt x="0" y="50"/>
                  </a:moveTo>
                  <a:lnTo>
                    <a:pt x="4" y="56"/>
                  </a:lnTo>
                  <a:lnTo>
                    <a:pt x="6" y="60"/>
                  </a:lnTo>
                  <a:lnTo>
                    <a:pt x="12" y="64"/>
                  </a:lnTo>
                  <a:lnTo>
                    <a:pt x="20" y="66"/>
                  </a:lnTo>
                  <a:lnTo>
                    <a:pt x="34" y="72"/>
                  </a:lnTo>
                  <a:lnTo>
                    <a:pt x="40" y="74"/>
                  </a:lnTo>
                  <a:lnTo>
                    <a:pt x="48" y="78"/>
                  </a:lnTo>
                  <a:lnTo>
                    <a:pt x="60" y="86"/>
                  </a:lnTo>
                  <a:lnTo>
                    <a:pt x="64" y="92"/>
                  </a:lnTo>
                  <a:lnTo>
                    <a:pt x="68" y="100"/>
                  </a:lnTo>
                  <a:lnTo>
                    <a:pt x="72" y="114"/>
                  </a:lnTo>
                  <a:lnTo>
                    <a:pt x="76" y="120"/>
                  </a:lnTo>
                  <a:lnTo>
                    <a:pt x="80" y="126"/>
                  </a:lnTo>
                  <a:lnTo>
                    <a:pt x="110" y="126"/>
                  </a:lnTo>
                  <a:lnTo>
                    <a:pt x="118" y="130"/>
                  </a:lnTo>
                  <a:lnTo>
                    <a:pt x="128" y="134"/>
                  </a:lnTo>
                  <a:lnTo>
                    <a:pt x="138" y="134"/>
                  </a:lnTo>
                  <a:lnTo>
                    <a:pt x="146" y="140"/>
                  </a:lnTo>
                  <a:lnTo>
                    <a:pt x="156" y="146"/>
                  </a:lnTo>
                  <a:lnTo>
                    <a:pt x="164" y="154"/>
                  </a:lnTo>
                  <a:lnTo>
                    <a:pt x="172" y="162"/>
                  </a:lnTo>
                  <a:lnTo>
                    <a:pt x="180" y="166"/>
                  </a:lnTo>
                  <a:lnTo>
                    <a:pt x="214" y="166"/>
                  </a:lnTo>
                  <a:lnTo>
                    <a:pt x="214" y="168"/>
                  </a:lnTo>
                  <a:lnTo>
                    <a:pt x="258" y="168"/>
                  </a:lnTo>
                  <a:lnTo>
                    <a:pt x="268" y="174"/>
                  </a:lnTo>
                  <a:lnTo>
                    <a:pt x="280" y="180"/>
                  </a:lnTo>
                  <a:lnTo>
                    <a:pt x="296" y="184"/>
                  </a:lnTo>
                  <a:lnTo>
                    <a:pt x="310" y="186"/>
                  </a:lnTo>
                  <a:lnTo>
                    <a:pt x="318" y="184"/>
                  </a:lnTo>
                  <a:lnTo>
                    <a:pt x="324" y="180"/>
                  </a:lnTo>
                  <a:lnTo>
                    <a:pt x="334" y="172"/>
                  </a:lnTo>
                  <a:lnTo>
                    <a:pt x="362" y="172"/>
                  </a:lnTo>
                  <a:lnTo>
                    <a:pt x="374" y="168"/>
                  </a:lnTo>
                  <a:lnTo>
                    <a:pt x="384" y="162"/>
                  </a:lnTo>
                  <a:lnTo>
                    <a:pt x="392" y="156"/>
                  </a:lnTo>
                  <a:lnTo>
                    <a:pt x="396" y="150"/>
                  </a:lnTo>
                  <a:lnTo>
                    <a:pt x="396" y="146"/>
                  </a:lnTo>
                  <a:lnTo>
                    <a:pt x="396" y="142"/>
                  </a:lnTo>
                  <a:lnTo>
                    <a:pt x="394" y="140"/>
                  </a:lnTo>
                  <a:lnTo>
                    <a:pt x="390" y="138"/>
                  </a:lnTo>
                  <a:lnTo>
                    <a:pt x="384" y="134"/>
                  </a:lnTo>
                  <a:lnTo>
                    <a:pt x="382" y="134"/>
                  </a:lnTo>
                  <a:lnTo>
                    <a:pt x="382" y="130"/>
                  </a:lnTo>
                  <a:lnTo>
                    <a:pt x="384" y="126"/>
                  </a:lnTo>
                  <a:lnTo>
                    <a:pt x="388" y="124"/>
                  </a:lnTo>
                  <a:lnTo>
                    <a:pt x="390" y="124"/>
                  </a:lnTo>
                  <a:lnTo>
                    <a:pt x="394" y="126"/>
                  </a:lnTo>
                  <a:lnTo>
                    <a:pt x="398" y="128"/>
                  </a:lnTo>
                  <a:lnTo>
                    <a:pt x="404" y="128"/>
                  </a:lnTo>
                  <a:lnTo>
                    <a:pt x="410" y="126"/>
                  </a:lnTo>
                  <a:lnTo>
                    <a:pt x="416" y="124"/>
                  </a:lnTo>
                  <a:lnTo>
                    <a:pt x="418" y="120"/>
                  </a:lnTo>
                  <a:lnTo>
                    <a:pt x="422" y="118"/>
                  </a:lnTo>
                  <a:lnTo>
                    <a:pt x="432" y="116"/>
                  </a:lnTo>
                  <a:lnTo>
                    <a:pt x="436" y="116"/>
                  </a:lnTo>
                  <a:lnTo>
                    <a:pt x="440" y="114"/>
                  </a:lnTo>
                  <a:lnTo>
                    <a:pt x="440" y="108"/>
                  </a:lnTo>
                  <a:lnTo>
                    <a:pt x="442" y="106"/>
                  </a:lnTo>
                  <a:lnTo>
                    <a:pt x="442" y="102"/>
                  </a:lnTo>
                  <a:lnTo>
                    <a:pt x="444" y="98"/>
                  </a:lnTo>
                  <a:lnTo>
                    <a:pt x="462" y="96"/>
                  </a:lnTo>
                  <a:lnTo>
                    <a:pt x="482" y="94"/>
                  </a:lnTo>
                  <a:lnTo>
                    <a:pt x="476" y="86"/>
                  </a:lnTo>
                  <a:lnTo>
                    <a:pt x="468" y="80"/>
                  </a:lnTo>
                  <a:lnTo>
                    <a:pt x="458" y="74"/>
                  </a:lnTo>
                  <a:lnTo>
                    <a:pt x="448" y="72"/>
                  </a:lnTo>
                  <a:lnTo>
                    <a:pt x="442" y="74"/>
                  </a:lnTo>
                  <a:lnTo>
                    <a:pt x="434" y="76"/>
                  </a:lnTo>
                  <a:lnTo>
                    <a:pt x="416" y="76"/>
                  </a:lnTo>
                  <a:lnTo>
                    <a:pt x="410" y="76"/>
                  </a:lnTo>
                  <a:lnTo>
                    <a:pt x="408" y="72"/>
                  </a:lnTo>
                  <a:lnTo>
                    <a:pt x="404" y="68"/>
                  </a:lnTo>
                  <a:lnTo>
                    <a:pt x="404" y="62"/>
                  </a:lnTo>
                  <a:lnTo>
                    <a:pt x="402" y="40"/>
                  </a:lnTo>
                  <a:lnTo>
                    <a:pt x="384" y="32"/>
                  </a:lnTo>
                  <a:lnTo>
                    <a:pt x="374" y="30"/>
                  </a:lnTo>
                  <a:lnTo>
                    <a:pt x="368" y="30"/>
                  </a:lnTo>
                  <a:lnTo>
                    <a:pt x="362" y="30"/>
                  </a:lnTo>
                  <a:lnTo>
                    <a:pt x="356" y="32"/>
                  </a:lnTo>
                  <a:lnTo>
                    <a:pt x="344" y="40"/>
                  </a:lnTo>
                  <a:lnTo>
                    <a:pt x="334" y="48"/>
                  </a:lnTo>
                  <a:lnTo>
                    <a:pt x="326" y="50"/>
                  </a:lnTo>
                  <a:lnTo>
                    <a:pt x="318" y="50"/>
                  </a:lnTo>
                  <a:lnTo>
                    <a:pt x="304" y="48"/>
                  </a:lnTo>
                  <a:lnTo>
                    <a:pt x="290" y="46"/>
                  </a:lnTo>
                  <a:lnTo>
                    <a:pt x="264" y="34"/>
                  </a:lnTo>
                  <a:lnTo>
                    <a:pt x="252" y="28"/>
                  </a:lnTo>
                  <a:lnTo>
                    <a:pt x="240" y="26"/>
                  </a:lnTo>
                  <a:lnTo>
                    <a:pt x="226" y="24"/>
                  </a:lnTo>
                  <a:lnTo>
                    <a:pt x="212" y="26"/>
                  </a:lnTo>
                  <a:lnTo>
                    <a:pt x="204" y="28"/>
                  </a:lnTo>
                  <a:lnTo>
                    <a:pt x="198" y="26"/>
                  </a:lnTo>
                  <a:lnTo>
                    <a:pt x="196" y="24"/>
                  </a:lnTo>
                  <a:lnTo>
                    <a:pt x="192" y="22"/>
                  </a:lnTo>
                  <a:lnTo>
                    <a:pt x="186" y="14"/>
                  </a:lnTo>
                  <a:lnTo>
                    <a:pt x="180" y="8"/>
                  </a:lnTo>
                  <a:lnTo>
                    <a:pt x="170" y="4"/>
                  </a:lnTo>
                  <a:lnTo>
                    <a:pt x="152" y="0"/>
                  </a:lnTo>
                  <a:lnTo>
                    <a:pt x="134" y="0"/>
                  </a:lnTo>
                  <a:lnTo>
                    <a:pt x="128" y="2"/>
                  </a:lnTo>
                  <a:lnTo>
                    <a:pt x="126" y="2"/>
                  </a:lnTo>
                  <a:lnTo>
                    <a:pt x="124" y="4"/>
                  </a:lnTo>
                  <a:lnTo>
                    <a:pt x="126" y="8"/>
                  </a:lnTo>
                  <a:lnTo>
                    <a:pt x="128" y="12"/>
                  </a:lnTo>
                  <a:lnTo>
                    <a:pt x="132" y="18"/>
                  </a:lnTo>
                  <a:lnTo>
                    <a:pt x="138" y="24"/>
                  </a:lnTo>
                  <a:lnTo>
                    <a:pt x="140" y="26"/>
                  </a:lnTo>
                  <a:lnTo>
                    <a:pt x="140" y="30"/>
                  </a:lnTo>
                  <a:lnTo>
                    <a:pt x="138" y="34"/>
                  </a:lnTo>
                  <a:lnTo>
                    <a:pt x="134" y="36"/>
                  </a:lnTo>
                  <a:lnTo>
                    <a:pt x="130" y="38"/>
                  </a:lnTo>
                  <a:lnTo>
                    <a:pt x="124" y="38"/>
                  </a:lnTo>
                  <a:lnTo>
                    <a:pt x="114" y="38"/>
                  </a:lnTo>
                  <a:lnTo>
                    <a:pt x="104" y="36"/>
                  </a:lnTo>
                  <a:lnTo>
                    <a:pt x="86" y="30"/>
                  </a:lnTo>
                  <a:lnTo>
                    <a:pt x="68" y="24"/>
                  </a:lnTo>
                  <a:lnTo>
                    <a:pt x="62" y="24"/>
                  </a:lnTo>
                  <a:lnTo>
                    <a:pt x="54" y="22"/>
                  </a:lnTo>
                  <a:lnTo>
                    <a:pt x="46" y="24"/>
                  </a:lnTo>
                  <a:lnTo>
                    <a:pt x="38" y="24"/>
                  </a:lnTo>
                  <a:lnTo>
                    <a:pt x="24" y="30"/>
                  </a:lnTo>
                  <a:lnTo>
                    <a:pt x="10" y="42"/>
                  </a:lnTo>
                  <a:lnTo>
                    <a:pt x="0" y="52"/>
                  </a:lnTo>
                  <a:lnTo>
                    <a:pt x="0" y="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4" name="Freeform 264">
              <a:extLst>
                <a:ext uri="{FF2B5EF4-FFF2-40B4-BE49-F238E27FC236}">
                  <a16:creationId xmlns:a16="http://schemas.microsoft.com/office/drawing/2014/main" id="{8C6D3519-8E5C-4C12-B9F3-D306A9FC0A80}"/>
                </a:ext>
              </a:extLst>
            </p:cNvPr>
            <p:cNvSpPr>
              <a:spLocks/>
            </p:cNvSpPr>
            <p:nvPr/>
          </p:nvSpPr>
          <p:spPr bwMode="auto">
            <a:xfrm>
              <a:off x="7326873" y="3321172"/>
              <a:ext cx="110698" cy="144691"/>
            </a:xfrm>
            <a:custGeom>
              <a:avLst/>
              <a:gdLst>
                <a:gd name="T0" fmla="*/ 2147483647 w 76"/>
                <a:gd name="T1" fmla="*/ 2147483647 h 92"/>
                <a:gd name="T2" fmla="*/ 2147483647 w 76"/>
                <a:gd name="T3" fmla="*/ 2147483647 h 92"/>
                <a:gd name="T4" fmla="*/ 2147483647 w 76"/>
                <a:gd name="T5" fmla="*/ 2147483647 h 92"/>
                <a:gd name="T6" fmla="*/ 2147483647 w 76"/>
                <a:gd name="T7" fmla="*/ 2147483647 h 92"/>
                <a:gd name="T8" fmla="*/ 2147483647 w 76"/>
                <a:gd name="T9" fmla="*/ 2147483647 h 92"/>
                <a:gd name="T10" fmla="*/ 2147483647 w 76"/>
                <a:gd name="T11" fmla="*/ 2147483647 h 92"/>
                <a:gd name="T12" fmla="*/ 2147483647 w 76"/>
                <a:gd name="T13" fmla="*/ 2147483647 h 92"/>
                <a:gd name="T14" fmla="*/ 2147483647 w 76"/>
                <a:gd name="T15" fmla="*/ 2147483647 h 92"/>
                <a:gd name="T16" fmla="*/ 2147483647 w 76"/>
                <a:gd name="T17" fmla="*/ 2147483647 h 92"/>
                <a:gd name="T18" fmla="*/ 2147483647 w 76"/>
                <a:gd name="T19" fmla="*/ 2147483647 h 92"/>
                <a:gd name="T20" fmla="*/ 2147483647 w 76"/>
                <a:gd name="T21" fmla="*/ 2147483647 h 92"/>
                <a:gd name="T22" fmla="*/ 2147483647 w 76"/>
                <a:gd name="T23" fmla="*/ 2147483647 h 92"/>
                <a:gd name="T24" fmla="*/ 2147483647 w 76"/>
                <a:gd name="T25" fmla="*/ 2147483647 h 92"/>
                <a:gd name="T26" fmla="*/ 2147483647 w 76"/>
                <a:gd name="T27" fmla="*/ 2147483647 h 92"/>
                <a:gd name="T28" fmla="*/ 2147483647 w 76"/>
                <a:gd name="T29" fmla="*/ 2147483647 h 92"/>
                <a:gd name="T30" fmla="*/ 2147483647 w 76"/>
                <a:gd name="T31" fmla="*/ 0 h 92"/>
                <a:gd name="T32" fmla="*/ 2147483647 w 76"/>
                <a:gd name="T33" fmla="*/ 2147483647 h 92"/>
                <a:gd name="T34" fmla="*/ 2147483647 w 76"/>
                <a:gd name="T35" fmla="*/ 2147483647 h 92"/>
                <a:gd name="T36" fmla="*/ 2147483647 w 76"/>
                <a:gd name="T37" fmla="*/ 2147483647 h 92"/>
                <a:gd name="T38" fmla="*/ 2147483647 w 76"/>
                <a:gd name="T39" fmla="*/ 2147483647 h 92"/>
                <a:gd name="T40" fmla="*/ 2147483647 w 76"/>
                <a:gd name="T41" fmla="*/ 2147483647 h 92"/>
                <a:gd name="T42" fmla="*/ 2147483647 w 76"/>
                <a:gd name="T43" fmla="*/ 2147483647 h 92"/>
                <a:gd name="T44" fmla="*/ 2147483647 w 76"/>
                <a:gd name="T45" fmla="*/ 2147483647 h 92"/>
                <a:gd name="T46" fmla="*/ 2147483647 w 76"/>
                <a:gd name="T47" fmla="*/ 2147483647 h 92"/>
                <a:gd name="T48" fmla="*/ 2147483647 w 76"/>
                <a:gd name="T49" fmla="*/ 2147483647 h 92"/>
                <a:gd name="T50" fmla="*/ 2147483647 w 76"/>
                <a:gd name="T51" fmla="*/ 2147483647 h 92"/>
                <a:gd name="T52" fmla="*/ 2147483647 w 76"/>
                <a:gd name="T53" fmla="*/ 2147483647 h 92"/>
                <a:gd name="T54" fmla="*/ 2147483647 w 76"/>
                <a:gd name="T55" fmla="*/ 2147483647 h 92"/>
                <a:gd name="T56" fmla="*/ 2147483647 w 76"/>
                <a:gd name="T57" fmla="*/ 2147483647 h 92"/>
                <a:gd name="T58" fmla="*/ 2147483647 w 76"/>
                <a:gd name="T59" fmla="*/ 2147483647 h 92"/>
                <a:gd name="T60" fmla="*/ 0 w 76"/>
                <a:gd name="T61" fmla="*/ 2147483647 h 92"/>
                <a:gd name="T62" fmla="*/ 2147483647 w 76"/>
                <a:gd name="T63" fmla="*/ 2147483647 h 92"/>
                <a:gd name="T64" fmla="*/ 2147483647 w 76"/>
                <a:gd name="T65" fmla="*/ 2147483647 h 92"/>
                <a:gd name="T66" fmla="*/ 2147483647 w 76"/>
                <a:gd name="T67" fmla="*/ 2147483647 h 92"/>
                <a:gd name="T68" fmla="*/ 2147483647 w 76"/>
                <a:gd name="T69" fmla="*/ 2147483647 h 92"/>
                <a:gd name="T70" fmla="*/ 2147483647 w 76"/>
                <a:gd name="T71" fmla="*/ 2147483647 h 92"/>
                <a:gd name="T72" fmla="*/ 2147483647 w 76"/>
                <a:gd name="T73" fmla="*/ 2147483647 h 92"/>
                <a:gd name="T74" fmla="*/ 2147483647 w 76"/>
                <a:gd name="T75" fmla="*/ 2147483647 h 92"/>
                <a:gd name="T76" fmla="*/ 2147483647 w 76"/>
                <a:gd name="T77" fmla="*/ 2147483647 h 92"/>
                <a:gd name="T78" fmla="*/ 2147483647 w 76"/>
                <a:gd name="T79" fmla="*/ 2147483647 h 92"/>
                <a:gd name="T80" fmla="*/ 2147483647 w 76"/>
                <a:gd name="T81" fmla="*/ 2147483647 h 92"/>
                <a:gd name="T82" fmla="*/ 2147483647 w 76"/>
                <a:gd name="T83" fmla="*/ 2147483647 h 92"/>
                <a:gd name="T84" fmla="*/ 2147483647 w 76"/>
                <a:gd name="T85" fmla="*/ 2147483647 h 92"/>
                <a:gd name="T86" fmla="*/ 2147483647 w 76"/>
                <a:gd name="T87" fmla="*/ 2147483647 h 92"/>
                <a:gd name="T88" fmla="*/ 2147483647 w 76"/>
                <a:gd name="T89" fmla="*/ 2147483647 h 92"/>
                <a:gd name="T90" fmla="*/ 2147483647 w 76"/>
                <a:gd name="T91" fmla="*/ 2147483647 h 92"/>
                <a:gd name="T92" fmla="*/ 2147483647 w 76"/>
                <a:gd name="T93" fmla="*/ 2147483647 h 9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6"/>
                <a:gd name="T142" fmla="*/ 0 h 92"/>
                <a:gd name="T143" fmla="*/ 76 w 76"/>
                <a:gd name="T144" fmla="*/ 92 h 9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6" h="92">
                  <a:moveTo>
                    <a:pt x="70" y="78"/>
                  </a:moveTo>
                  <a:lnTo>
                    <a:pt x="62" y="70"/>
                  </a:lnTo>
                  <a:lnTo>
                    <a:pt x="54" y="64"/>
                  </a:lnTo>
                  <a:lnTo>
                    <a:pt x="56" y="60"/>
                  </a:lnTo>
                  <a:lnTo>
                    <a:pt x="58" y="58"/>
                  </a:lnTo>
                  <a:lnTo>
                    <a:pt x="66" y="54"/>
                  </a:lnTo>
                  <a:lnTo>
                    <a:pt x="74" y="50"/>
                  </a:lnTo>
                  <a:lnTo>
                    <a:pt x="76" y="46"/>
                  </a:lnTo>
                  <a:lnTo>
                    <a:pt x="76" y="42"/>
                  </a:lnTo>
                  <a:lnTo>
                    <a:pt x="76" y="36"/>
                  </a:lnTo>
                  <a:lnTo>
                    <a:pt x="74" y="32"/>
                  </a:lnTo>
                  <a:lnTo>
                    <a:pt x="70" y="28"/>
                  </a:lnTo>
                  <a:lnTo>
                    <a:pt x="70" y="24"/>
                  </a:lnTo>
                  <a:lnTo>
                    <a:pt x="70" y="16"/>
                  </a:lnTo>
                  <a:lnTo>
                    <a:pt x="74" y="8"/>
                  </a:lnTo>
                  <a:lnTo>
                    <a:pt x="70" y="0"/>
                  </a:lnTo>
                  <a:lnTo>
                    <a:pt x="70" y="2"/>
                  </a:lnTo>
                  <a:lnTo>
                    <a:pt x="66" y="4"/>
                  </a:lnTo>
                  <a:lnTo>
                    <a:pt x="62" y="6"/>
                  </a:lnTo>
                  <a:lnTo>
                    <a:pt x="58" y="4"/>
                  </a:lnTo>
                  <a:lnTo>
                    <a:pt x="54" y="2"/>
                  </a:lnTo>
                  <a:lnTo>
                    <a:pt x="48" y="12"/>
                  </a:lnTo>
                  <a:lnTo>
                    <a:pt x="44" y="18"/>
                  </a:lnTo>
                  <a:lnTo>
                    <a:pt x="42" y="22"/>
                  </a:lnTo>
                  <a:lnTo>
                    <a:pt x="44" y="28"/>
                  </a:lnTo>
                  <a:lnTo>
                    <a:pt x="32" y="28"/>
                  </a:lnTo>
                  <a:lnTo>
                    <a:pt x="26" y="26"/>
                  </a:lnTo>
                  <a:lnTo>
                    <a:pt x="22" y="24"/>
                  </a:lnTo>
                  <a:lnTo>
                    <a:pt x="12" y="36"/>
                  </a:lnTo>
                  <a:lnTo>
                    <a:pt x="4" y="48"/>
                  </a:lnTo>
                  <a:lnTo>
                    <a:pt x="0" y="56"/>
                  </a:lnTo>
                  <a:lnTo>
                    <a:pt x="10" y="56"/>
                  </a:lnTo>
                  <a:lnTo>
                    <a:pt x="18" y="60"/>
                  </a:lnTo>
                  <a:lnTo>
                    <a:pt x="24" y="70"/>
                  </a:lnTo>
                  <a:lnTo>
                    <a:pt x="28" y="80"/>
                  </a:lnTo>
                  <a:lnTo>
                    <a:pt x="24" y="84"/>
                  </a:lnTo>
                  <a:lnTo>
                    <a:pt x="24" y="86"/>
                  </a:lnTo>
                  <a:lnTo>
                    <a:pt x="26" y="88"/>
                  </a:lnTo>
                  <a:lnTo>
                    <a:pt x="32" y="90"/>
                  </a:lnTo>
                  <a:lnTo>
                    <a:pt x="46" y="90"/>
                  </a:lnTo>
                  <a:lnTo>
                    <a:pt x="56" y="92"/>
                  </a:lnTo>
                  <a:lnTo>
                    <a:pt x="56" y="88"/>
                  </a:lnTo>
                  <a:lnTo>
                    <a:pt x="68" y="88"/>
                  </a:lnTo>
                  <a:lnTo>
                    <a:pt x="72" y="86"/>
                  </a:lnTo>
                  <a:lnTo>
                    <a:pt x="74" y="84"/>
                  </a:lnTo>
                  <a:lnTo>
                    <a:pt x="74" y="80"/>
                  </a:lnTo>
                  <a:lnTo>
                    <a:pt x="70"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5" name="Freeform 265">
              <a:extLst>
                <a:ext uri="{FF2B5EF4-FFF2-40B4-BE49-F238E27FC236}">
                  <a16:creationId xmlns:a16="http://schemas.microsoft.com/office/drawing/2014/main" id="{A1695E1D-C173-4D10-BB45-352101164E32}"/>
                </a:ext>
              </a:extLst>
            </p:cNvPr>
            <p:cNvSpPr>
              <a:spLocks/>
            </p:cNvSpPr>
            <p:nvPr/>
          </p:nvSpPr>
          <p:spPr bwMode="auto">
            <a:xfrm>
              <a:off x="7407591" y="3447280"/>
              <a:ext cx="94555" cy="120797"/>
            </a:xfrm>
            <a:custGeom>
              <a:avLst/>
              <a:gdLst>
                <a:gd name="T0" fmla="*/ 2147483647 w 64"/>
                <a:gd name="T1" fmla="*/ 0 h 76"/>
                <a:gd name="T2" fmla="*/ 2147483647 w 64"/>
                <a:gd name="T3" fmla="*/ 2147483647 h 76"/>
                <a:gd name="T4" fmla="*/ 2147483647 w 64"/>
                <a:gd name="T5" fmla="*/ 2147483647 h 76"/>
                <a:gd name="T6" fmla="*/ 2147483647 w 64"/>
                <a:gd name="T7" fmla="*/ 2147483647 h 76"/>
                <a:gd name="T8" fmla="*/ 2147483647 w 64"/>
                <a:gd name="T9" fmla="*/ 2147483647 h 76"/>
                <a:gd name="T10" fmla="*/ 0 w 64"/>
                <a:gd name="T11" fmla="*/ 2147483647 h 76"/>
                <a:gd name="T12" fmla="*/ 0 w 64"/>
                <a:gd name="T13" fmla="*/ 2147483647 h 76"/>
                <a:gd name="T14" fmla="*/ 2147483647 w 64"/>
                <a:gd name="T15" fmla="*/ 2147483647 h 76"/>
                <a:gd name="T16" fmla="*/ 2147483647 w 64"/>
                <a:gd name="T17" fmla="*/ 2147483647 h 76"/>
                <a:gd name="T18" fmla="*/ 2147483647 w 64"/>
                <a:gd name="T19" fmla="*/ 2147483647 h 76"/>
                <a:gd name="T20" fmla="*/ 2147483647 w 64"/>
                <a:gd name="T21" fmla="*/ 2147483647 h 76"/>
                <a:gd name="T22" fmla="*/ 2147483647 w 64"/>
                <a:gd name="T23" fmla="*/ 2147483647 h 76"/>
                <a:gd name="T24" fmla="*/ 2147483647 w 64"/>
                <a:gd name="T25" fmla="*/ 2147483647 h 76"/>
                <a:gd name="T26" fmla="*/ 2147483647 w 64"/>
                <a:gd name="T27" fmla="*/ 2147483647 h 76"/>
                <a:gd name="T28" fmla="*/ 2147483647 w 64"/>
                <a:gd name="T29" fmla="*/ 2147483647 h 76"/>
                <a:gd name="T30" fmla="*/ 2147483647 w 64"/>
                <a:gd name="T31" fmla="*/ 2147483647 h 76"/>
                <a:gd name="T32" fmla="*/ 2147483647 w 64"/>
                <a:gd name="T33" fmla="*/ 2147483647 h 76"/>
                <a:gd name="T34" fmla="*/ 2147483647 w 64"/>
                <a:gd name="T35" fmla="*/ 2147483647 h 76"/>
                <a:gd name="T36" fmla="*/ 2147483647 w 64"/>
                <a:gd name="T37" fmla="*/ 2147483647 h 76"/>
                <a:gd name="T38" fmla="*/ 2147483647 w 64"/>
                <a:gd name="T39" fmla="*/ 2147483647 h 76"/>
                <a:gd name="T40" fmla="*/ 2147483647 w 64"/>
                <a:gd name="T41" fmla="*/ 2147483647 h 76"/>
                <a:gd name="T42" fmla="*/ 2147483647 w 64"/>
                <a:gd name="T43" fmla="*/ 2147483647 h 76"/>
                <a:gd name="T44" fmla="*/ 2147483647 w 64"/>
                <a:gd name="T45" fmla="*/ 2147483647 h 76"/>
                <a:gd name="T46" fmla="*/ 2147483647 w 64"/>
                <a:gd name="T47" fmla="*/ 2147483647 h 76"/>
                <a:gd name="T48" fmla="*/ 2147483647 w 64"/>
                <a:gd name="T49" fmla="*/ 0 h 7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4"/>
                <a:gd name="T76" fmla="*/ 0 h 76"/>
                <a:gd name="T77" fmla="*/ 64 w 64"/>
                <a:gd name="T78" fmla="*/ 76 h 7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4" h="76">
                  <a:moveTo>
                    <a:pt x="18" y="0"/>
                  </a:moveTo>
                  <a:lnTo>
                    <a:pt x="18" y="2"/>
                  </a:lnTo>
                  <a:lnTo>
                    <a:pt x="18" y="4"/>
                  </a:lnTo>
                  <a:lnTo>
                    <a:pt x="16" y="6"/>
                  </a:lnTo>
                  <a:lnTo>
                    <a:pt x="12" y="8"/>
                  </a:lnTo>
                  <a:lnTo>
                    <a:pt x="0" y="8"/>
                  </a:lnTo>
                  <a:lnTo>
                    <a:pt x="0" y="12"/>
                  </a:lnTo>
                  <a:lnTo>
                    <a:pt x="2" y="16"/>
                  </a:lnTo>
                  <a:lnTo>
                    <a:pt x="4" y="20"/>
                  </a:lnTo>
                  <a:lnTo>
                    <a:pt x="6" y="28"/>
                  </a:lnTo>
                  <a:lnTo>
                    <a:pt x="8" y="40"/>
                  </a:lnTo>
                  <a:lnTo>
                    <a:pt x="14" y="56"/>
                  </a:lnTo>
                  <a:lnTo>
                    <a:pt x="20" y="70"/>
                  </a:lnTo>
                  <a:lnTo>
                    <a:pt x="24" y="74"/>
                  </a:lnTo>
                  <a:lnTo>
                    <a:pt x="30" y="76"/>
                  </a:lnTo>
                  <a:lnTo>
                    <a:pt x="40" y="74"/>
                  </a:lnTo>
                  <a:lnTo>
                    <a:pt x="50" y="70"/>
                  </a:lnTo>
                  <a:lnTo>
                    <a:pt x="60" y="64"/>
                  </a:lnTo>
                  <a:lnTo>
                    <a:pt x="64" y="60"/>
                  </a:lnTo>
                  <a:lnTo>
                    <a:pt x="64" y="58"/>
                  </a:lnTo>
                  <a:lnTo>
                    <a:pt x="64" y="50"/>
                  </a:lnTo>
                  <a:lnTo>
                    <a:pt x="58" y="42"/>
                  </a:lnTo>
                  <a:lnTo>
                    <a:pt x="52" y="32"/>
                  </a:lnTo>
                  <a:lnTo>
                    <a:pt x="46" y="26"/>
                  </a:lnTo>
                  <a:lnTo>
                    <a:pt x="1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6" name="Freeform 39">
              <a:extLst>
                <a:ext uri="{FF2B5EF4-FFF2-40B4-BE49-F238E27FC236}">
                  <a16:creationId xmlns:a16="http://schemas.microsoft.com/office/drawing/2014/main" id="{3449A84E-877B-461B-B252-008E8D3E12E4}"/>
                </a:ext>
              </a:extLst>
            </p:cNvPr>
            <p:cNvSpPr>
              <a:spLocks/>
            </p:cNvSpPr>
            <p:nvPr/>
          </p:nvSpPr>
          <p:spPr bwMode="auto">
            <a:xfrm>
              <a:off x="1991436" y="2496830"/>
              <a:ext cx="1544014" cy="852219"/>
            </a:xfrm>
            <a:custGeom>
              <a:avLst/>
              <a:gdLst>
                <a:gd name="T0" fmla="*/ 2147483647 w 1056"/>
                <a:gd name="T1" fmla="*/ 2147483647 h 540"/>
                <a:gd name="T2" fmla="*/ 2147483647 w 1056"/>
                <a:gd name="T3" fmla="*/ 2147483647 h 540"/>
                <a:gd name="T4" fmla="*/ 2147483647 w 1056"/>
                <a:gd name="T5" fmla="*/ 2147483647 h 540"/>
                <a:gd name="T6" fmla="*/ 2147483647 w 1056"/>
                <a:gd name="T7" fmla="*/ 2147483647 h 540"/>
                <a:gd name="T8" fmla="*/ 2147483647 w 1056"/>
                <a:gd name="T9" fmla="*/ 2147483647 h 540"/>
                <a:gd name="T10" fmla="*/ 2147483647 w 1056"/>
                <a:gd name="T11" fmla="*/ 2147483647 h 540"/>
                <a:gd name="T12" fmla="*/ 2147483647 w 1056"/>
                <a:gd name="T13" fmla="*/ 2147483647 h 540"/>
                <a:gd name="T14" fmla="*/ 2147483647 w 1056"/>
                <a:gd name="T15" fmla="*/ 2147483647 h 540"/>
                <a:gd name="T16" fmla="*/ 2147483647 w 1056"/>
                <a:gd name="T17" fmla="*/ 2147483647 h 540"/>
                <a:gd name="T18" fmla="*/ 2147483647 w 1056"/>
                <a:gd name="T19" fmla="*/ 2147483647 h 540"/>
                <a:gd name="T20" fmla="*/ 2147483647 w 1056"/>
                <a:gd name="T21" fmla="*/ 2147483647 h 540"/>
                <a:gd name="T22" fmla="*/ 2147483647 w 1056"/>
                <a:gd name="T23" fmla="*/ 2147483647 h 540"/>
                <a:gd name="T24" fmla="*/ 2147483647 w 1056"/>
                <a:gd name="T25" fmla="*/ 2147483647 h 540"/>
                <a:gd name="T26" fmla="*/ 2147483647 w 1056"/>
                <a:gd name="T27" fmla="*/ 2147483647 h 540"/>
                <a:gd name="T28" fmla="*/ 2147483647 w 1056"/>
                <a:gd name="T29" fmla="*/ 2147483647 h 540"/>
                <a:gd name="T30" fmla="*/ 2147483647 w 1056"/>
                <a:gd name="T31" fmla="*/ 2147483647 h 540"/>
                <a:gd name="T32" fmla="*/ 2147483647 w 1056"/>
                <a:gd name="T33" fmla="*/ 2147483647 h 540"/>
                <a:gd name="T34" fmla="*/ 2147483647 w 1056"/>
                <a:gd name="T35" fmla="*/ 2147483647 h 540"/>
                <a:gd name="T36" fmla="*/ 2147483647 w 1056"/>
                <a:gd name="T37" fmla="*/ 2147483647 h 540"/>
                <a:gd name="T38" fmla="*/ 2147483647 w 1056"/>
                <a:gd name="T39" fmla="*/ 2147483647 h 540"/>
                <a:gd name="T40" fmla="*/ 2147483647 w 1056"/>
                <a:gd name="T41" fmla="*/ 2147483647 h 540"/>
                <a:gd name="T42" fmla="*/ 2147483647 w 1056"/>
                <a:gd name="T43" fmla="*/ 2147483647 h 540"/>
                <a:gd name="T44" fmla="*/ 2147483647 w 1056"/>
                <a:gd name="T45" fmla="*/ 2147483647 h 540"/>
                <a:gd name="T46" fmla="*/ 2147483647 w 1056"/>
                <a:gd name="T47" fmla="*/ 2147483647 h 540"/>
                <a:gd name="T48" fmla="*/ 2147483647 w 1056"/>
                <a:gd name="T49" fmla="*/ 2147483647 h 540"/>
                <a:gd name="T50" fmla="*/ 2147483647 w 1056"/>
                <a:gd name="T51" fmla="*/ 2147483647 h 540"/>
                <a:gd name="T52" fmla="*/ 2147483647 w 1056"/>
                <a:gd name="T53" fmla="*/ 2147483647 h 540"/>
                <a:gd name="T54" fmla="*/ 2147483647 w 1056"/>
                <a:gd name="T55" fmla="*/ 2147483647 h 540"/>
                <a:gd name="T56" fmla="*/ 2147483647 w 1056"/>
                <a:gd name="T57" fmla="*/ 2147483647 h 540"/>
                <a:gd name="T58" fmla="*/ 2147483647 w 1056"/>
                <a:gd name="T59" fmla="*/ 2147483647 h 540"/>
                <a:gd name="T60" fmla="*/ 2147483647 w 1056"/>
                <a:gd name="T61" fmla="*/ 2147483647 h 540"/>
                <a:gd name="T62" fmla="*/ 2147483647 w 1056"/>
                <a:gd name="T63" fmla="*/ 2147483647 h 540"/>
                <a:gd name="T64" fmla="*/ 2147483647 w 1056"/>
                <a:gd name="T65" fmla="*/ 2147483647 h 540"/>
                <a:gd name="T66" fmla="*/ 2147483647 w 1056"/>
                <a:gd name="T67" fmla="*/ 2147483647 h 540"/>
                <a:gd name="T68" fmla="*/ 2147483647 w 1056"/>
                <a:gd name="T69" fmla="*/ 2147483647 h 540"/>
                <a:gd name="T70" fmla="*/ 2147483647 w 1056"/>
                <a:gd name="T71" fmla="*/ 2147483647 h 540"/>
                <a:gd name="T72" fmla="*/ 2147483647 w 1056"/>
                <a:gd name="T73" fmla="*/ 2147483647 h 540"/>
                <a:gd name="T74" fmla="*/ 2147483647 w 1056"/>
                <a:gd name="T75" fmla="*/ 2147483647 h 540"/>
                <a:gd name="T76" fmla="*/ 2147483647 w 1056"/>
                <a:gd name="T77" fmla="*/ 2147483647 h 540"/>
                <a:gd name="T78" fmla="*/ 2147483647 w 1056"/>
                <a:gd name="T79" fmla="*/ 2147483647 h 540"/>
                <a:gd name="T80" fmla="*/ 2147483647 w 1056"/>
                <a:gd name="T81" fmla="*/ 2147483647 h 540"/>
                <a:gd name="T82" fmla="*/ 2147483647 w 1056"/>
                <a:gd name="T83" fmla="*/ 2147483647 h 540"/>
                <a:gd name="T84" fmla="*/ 2147483647 w 1056"/>
                <a:gd name="T85" fmla="*/ 2147483647 h 540"/>
                <a:gd name="T86" fmla="*/ 2147483647 w 1056"/>
                <a:gd name="T87" fmla="*/ 2147483647 h 540"/>
                <a:gd name="T88" fmla="*/ 2147483647 w 1056"/>
                <a:gd name="T89" fmla="*/ 2147483647 h 540"/>
                <a:gd name="T90" fmla="*/ 2147483647 w 1056"/>
                <a:gd name="T91" fmla="*/ 2147483647 h 540"/>
                <a:gd name="T92" fmla="*/ 2147483647 w 1056"/>
                <a:gd name="T93" fmla="*/ 2147483647 h 540"/>
                <a:gd name="T94" fmla="*/ 2147483647 w 1056"/>
                <a:gd name="T95" fmla="*/ 2147483647 h 540"/>
                <a:gd name="T96" fmla="*/ 2147483647 w 1056"/>
                <a:gd name="T97" fmla="*/ 2147483647 h 540"/>
                <a:gd name="T98" fmla="*/ 2147483647 w 1056"/>
                <a:gd name="T99" fmla="*/ 2147483647 h 540"/>
                <a:gd name="T100" fmla="*/ 2147483647 w 1056"/>
                <a:gd name="T101" fmla="*/ 2147483647 h 540"/>
                <a:gd name="T102" fmla="*/ 2147483647 w 1056"/>
                <a:gd name="T103" fmla="*/ 2147483647 h 540"/>
                <a:gd name="T104" fmla="*/ 2147483647 w 1056"/>
                <a:gd name="T105" fmla="*/ 2147483647 h 540"/>
                <a:gd name="T106" fmla="*/ 2147483647 w 1056"/>
                <a:gd name="T107" fmla="*/ 2147483647 h 540"/>
                <a:gd name="T108" fmla="*/ 2147483647 w 1056"/>
                <a:gd name="T109" fmla="*/ 2147483647 h 540"/>
                <a:gd name="T110" fmla="*/ 2147483647 w 1056"/>
                <a:gd name="T111" fmla="*/ 2147483647 h 540"/>
                <a:gd name="T112" fmla="*/ 2147483647 w 1056"/>
                <a:gd name="T113" fmla="*/ 2147483647 h 540"/>
                <a:gd name="T114" fmla="*/ 2147483647 w 1056"/>
                <a:gd name="T115" fmla="*/ 2147483647 h 54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056"/>
                <a:gd name="T175" fmla="*/ 0 h 540"/>
                <a:gd name="T176" fmla="*/ 1056 w 1056"/>
                <a:gd name="T177" fmla="*/ 540 h 54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056" h="540">
                  <a:moveTo>
                    <a:pt x="806" y="236"/>
                  </a:moveTo>
                  <a:lnTo>
                    <a:pt x="812" y="232"/>
                  </a:lnTo>
                  <a:lnTo>
                    <a:pt x="818" y="226"/>
                  </a:lnTo>
                  <a:lnTo>
                    <a:pt x="824" y="220"/>
                  </a:lnTo>
                  <a:lnTo>
                    <a:pt x="826" y="212"/>
                  </a:lnTo>
                  <a:lnTo>
                    <a:pt x="826" y="202"/>
                  </a:lnTo>
                  <a:lnTo>
                    <a:pt x="828" y="194"/>
                  </a:lnTo>
                  <a:lnTo>
                    <a:pt x="830" y="190"/>
                  </a:lnTo>
                  <a:lnTo>
                    <a:pt x="834" y="186"/>
                  </a:lnTo>
                  <a:lnTo>
                    <a:pt x="840" y="184"/>
                  </a:lnTo>
                  <a:lnTo>
                    <a:pt x="848" y="184"/>
                  </a:lnTo>
                  <a:lnTo>
                    <a:pt x="856" y="186"/>
                  </a:lnTo>
                  <a:lnTo>
                    <a:pt x="864" y="186"/>
                  </a:lnTo>
                  <a:lnTo>
                    <a:pt x="880" y="186"/>
                  </a:lnTo>
                  <a:lnTo>
                    <a:pt x="882" y="186"/>
                  </a:lnTo>
                  <a:lnTo>
                    <a:pt x="882" y="184"/>
                  </a:lnTo>
                  <a:lnTo>
                    <a:pt x="884" y="184"/>
                  </a:lnTo>
                  <a:lnTo>
                    <a:pt x="888" y="182"/>
                  </a:lnTo>
                  <a:lnTo>
                    <a:pt x="892" y="184"/>
                  </a:lnTo>
                  <a:lnTo>
                    <a:pt x="898" y="186"/>
                  </a:lnTo>
                  <a:lnTo>
                    <a:pt x="902" y="190"/>
                  </a:lnTo>
                  <a:lnTo>
                    <a:pt x="904" y="196"/>
                  </a:lnTo>
                  <a:lnTo>
                    <a:pt x="906" y="200"/>
                  </a:lnTo>
                  <a:lnTo>
                    <a:pt x="908" y="202"/>
                  </a:lnTo>
                  <a:lnTo>
                    <a:pt x="910" y="204"/>
                  </a:lnTo>
                  <a:lnTo>
                    <a:pt x="914" y="204"/>
                  </a:lnTo>
                  <a:lnTo>
                    <a:pt x="922" y="206"/>
                  </a:lnTo>
                  <a:lnTo>
                    <a:pt x="928" y="210"/>
                  </a:lnTo>
                  <a:lnTo>
                    <a:pt x="930" y="214"/>
                  </a:lnTo>
                  <a:lnTo>
                    <a:pt x="932" y="218"/>
                  </a:lnTo>
                  <a:lnTo>
                    <a:pt x="930" y="222"/>
                  </a:lnTo>
                  <a:lnTo>
                    <a:pt x="926" y="228"/>
                  </a:lnTo>
                  <a:lnTo>
                    <a:pt x="922" y="236"/>
                  </a:lnTo>
                  <a:lnTo>
                    <a:pt x="920" y="244"/>
                  </a:lnTo>
                  <a:lnTo>
                    <a:pt x="920" y="246"/>
                  </a:lnTo>
                  <a:lnTo>
                    <a:pt x="922" y="248"/>
                  </a:lnTo>
                  <a:lnTo>
                    <a:pt x="926" y="250"/>
                  </a:lnTo>
                  <a:lnTo>
                    <a:pt x="932" y="250"/>
                  </a:lnTo>
                  <a:lnTo>
                    <a:pt x="934" y="250"/>
                  </a:lnTo>
                  <a:lnTo>
                    <a:pt x="936" y="254"/>
                  </a:lnTo>
                  <a:lnTo>
                    <a:pt x="936" y="256"/>
                  </a:lnTo>
                  <a:lnTo>
                    <a:pt x="936" y="258"/>
                  </a:lnTo>
                  <a:lnTo>
                    <a:pt x="942" y="256"/>
                  </a:lnTo>
                  <a:lnTo>
                    <a:pt x="948" y="252"/>
                  </a:lnTo>
                  <a:lnTo>
                    <a:pt x="954" y="246"/>
                  </a:lnTo>
                  <a:lnTo>
                    <a:pt x="960" y="244"/>
                  </a:lnTo>
                  <a:lnTo>
                    <a:pt x="964" y="242"/>
                  </a:lnTo>
                  <a:lnTo>
                    <a:pt x="972" y="234"/>
                  </a:lnTo>
                  <a:lnTo>
                    <a:pt x="978" y="226"/>
                  </a:lnTo>
                  <a:lnTo>
                    <a:pt x="984" y="220"/>
                  </a:lnTo>
                  <a:lnTo>
                    <a:pt x="988" y="218"/>
                  </a:lnTo>
                  <a:lnTo>
                    <a:pt x="992" y="218"/>
                  </a:lnTo>
                  <a:lnTo>
                    <a:pt x="992" y="224"/>
                  </a:lnTo>
                  <a:lnTo>
                    <a:pt x="994" y="230"/>
                  </a:lnTo>
                  <a:lnTo>
                    <a:pt x="1000" y="246"/>
                  </a:lnTo>
                  <a:lnTo>
                    <a:pt x="1002" y="250"/>
                  </a:lnTo>
                  <a:lnTo>
                    <a:pt x="1000" y="252"/>
                  </a:lnTo>
                  <a:lnTo>
                    <a:pt x="1000" y="256"/>
                  </a:lnTo>
                  <a:lnTo>
                    <a:pt x="1002" y="260"/>
                  </a:lnTo>
                  <a:lnTo>
                    <a:pt x="1006" y="266"/>
                  </a:lnTo>
                  <a:lnTo>
                    <a:pt x="1008" y="272"/>
                  </a:lnTo>
                  <a:lnTo>
                    <a:pt x="1006" y="278"/>
                  </a:lnTo>
                  <a:lnTo>
                    <a:pt x="1004" y="280"/>
                  </a:lnTo>
                  <a:lnTo>
                    <a:pt x="1002" y="284"/>
                  </a:lnTo>
                  <a:lnTo>
                    <a:pt x="1000" y="286"/>
                  </a:lnTo>
                  <a:lnTo>
                    <a:pt x="998" y="288"/>
                  </a:lnTo>
                  <a:lnTo>
                    <a:pt x="1000" y="292"/>
                  </a:lnTo>
                  <a:lnTo>
                    <a:pt x="1004" y="294"/>
                  </a:lnTo>
                  <a:lnTo>
                    <a:pt x="1008" y="296"/>
                  </a:lnTo>
                  <a:lnTo>
                    <a:pt x="1010" y="300"/>
                  </a:lnTo>
                  <a:lnTo>
                    <a:pt x="1010" y="302"/>
                  </a:lnTo>
                  <a:lnTo>
                    <a:pt x="1010" y="304"/>
                  </a:lnTo>
                  <a:lnTo>
                    <a:pt x="1016" y="308"/>
                  </a:lnTo>
                  <a:lnTo>
                    <a:pt x="1020" y="308"/>
                  </a:lnTo>
                  <a:lnTo>
                    <a:pt x="1028" y="310"/>
                  </a:lnTo>
                  <a:lnTo>
                    <a:pt x="1036" y="314"/>
                  </a:lnTo>
                  <a:lnTo>
                    <a:pt x="1040" y="316"/>
                  </a:lnTo>
                  <a:lnTo>
                    <a:pt x="1042" y="318"/>
                  </a:lnTo>
                  <a:lnTo>
                    <a:pt x="1042" y="320"/>
                  </a:lnTo>
                  <a:lnTo>
                    <a:pt x="1040" y="324"/>
                  </a:lnTo>
                  <a:lnTo>
                    <a:pt x="1038" y="328"/>
                  </a:lnTo>
                  <a:lnTo>
                    <a:pt x="1040" y="332"/>
                  </a:lnTo>
                  <a:lnTo>
                    <a:pt x="1044" y="332"/>
                  </a:lnTo>
                  <a:lnTo>
                    <a:pt x="1044" y="336"/>
                  </a:lnTo>
                  <a:lnTo>
                    <a:pt x="1056" y="336"/>
                  </a:lnTo>
                  <a:lnTo>
                    <a:pt x="1056" y="342"/>
                  </a:lnTo>
                  <a:lnTo>
                    <a:pt x="1054" y="352"/>
                  </a:lnTo>
                  <a:lnTo>
                    <a:pt x="1050" y="360"/>
                  </a:lnTo>
                  <a:lnTo>
                    <a:pt x="1048" y="366"/>
                  </a:lnTo>
                  <a:lnTo>
                    <a:pt x="1044" y="368"/>
                  </a:lnTo>
                  <a:lnTo>
                    <a:pt x="1032" y="370"/>
                  </a:lnTo>
                  <a:lnTo>
                    <a:pt x="1024" y="370"/>
                  </a:lnTo>
                  <a:lnTo>
                    <a:pt x="1016" y="372"/>
                  </a:lnTo>
                  <a:lnTo>
                    <a:pt x="1008" y="376"/>
                  </a:lnTo>
                  <a:lnTo>
                    <a:pt x="994" y="386"/>
                  </a:lnTo>
                  <a:lnTo>
                    <a:pt x="988" y="388"/>
                  </a:lnTo>
                  <a:lnTo>
                    <a:pt x="980" y="394"/>
                  </a:lnTo>
                  <a:lnTo>
                    <a:pt x="970" y="396"/>
                  </a:lnTo>
                  <a:lnTo>
                    <a:pt x="960" y="398"/>
                  </a:lnTo>
                  <a:lnTo>
                    <a:pt x="934" y="390"/>
                  </a:lnTo>
                  <a:lnTo>
                    <a:pt x="908" y="388"/>
                  </a:lnTo>
                  <a:lnTo>
                    <a:pt x="894" y="390"/>
                  </a:lnTo>
                  <a:lnTo>
                    <a:pt x="886" y="396"/>
                  </a:lnTo>
                  <a:lnTo>
                    <a:pt x="876" y="402"/>
                  </a:lnTo>
                  <a:lnTo>
                    <a:pt x="862" y="410"/>
                  </a:lnTo>
                  <a:lnTo>
                    <a:pt x="852" y="418"/>
                  </a:lnTo>
                  <a:lnTo>
                    <a:pt x="842" y="430"/>
                  </a:lnTo>
                  <a:lnTo>
                    <a:pt x="828" y="440"/>
                  </a:lnTo>
                  <a:lnTo>
                    <a:pt x="840" y="432"/>
                  </a:lnTo>
                  <a:lnTo>
                    <a:pt x="856" y="422"/>
                  </a:lnTo>
                  <a:lnTo>
                    <a:pt x="876" y="414"/>
                  </a:lnTo>
                  <a:lnTo>
                    <a:pt x="884" y="414"/>
                  </a:lnTo>
                  <a:lnTo>
                    <a:pt x="892" y="414"/>
                  </a:lnTo>
                  <a:lnTo>
                    <a:pt x="898" y="414"/>
                  </a:lnTo>
                  <a:lnTo>
                    <a:pt x="906" y="414"/>
                  </a:lnTo>
                  <a:lnTo>
                    <a:pt x="910" y="418"/>
                  </a:lnTo>
                  <a:lnTo>
                    <a:pt x="910" y="420"/>
                  </a:lnTo>
                  <a:lnTo>
                    <a:pt x="912" y="422"/>
                  </a:lnTo>
                  <a:lnTo>
                    <a:pt x="910" y="426"/>
                  </a:lnTo>
                  <a:lnTo>
                    <a:pt x="910" y="430"/>
                  </a:lnTo>
                  <a:lnTo>
                    <a:pt x="904" y="432"/>
                  </a:lnTo>
                  <a:lnTo>
                    <a:pt x="896" y="436"/>
                  </a:lnTo>
                  <a:lnTo>
                    <a:pt x="892" y="438"/>
                  </a:lnTo>
                  <a:lnTo>
                    <a:pt x="890" y="442"/>
                  </a:lnTo>
                  <a:lnTo>
                    <a:pt x="904" y="442"/>
                  </a:lnTo>
                  <a:lnTo>
                    <a:pt x="898" y="448"/>
                  </a:lnTo>
                  <a:lnTo>
                    <a:pt x="894" y="454"/>
                  </a:lnTo>
                  <a:lnTo>
                    <a:pt x="892" y="460"/>
                  </a:lnTo>
                  <a:lnTo>
                    <a:pt x="892" y="464"/>
                  </a:lnTo>
                  <a:lnTo>
                    <a:pt x="894" y="468"/>
                  </a:lnTo>
                  <a:lnTo>
                    <a:pt x="902" y="472"/>
                  </a:lnTo>
                  <a:lnTo>
                    <a:pt x="910" y="476"/>
                  </a:lnTo>
                  <a:lnTo>
                    <a:pt x="920" y="476"/>
                  </a:lnTo>
                  <a:lnTo>
                    <a:pt x="928" y="476"/>
                  </a:lnTo>
                  <a:lnTo>
                    <a:pt x="936" y="472"/>
                  </a:lnTo>
                  <a:lnTo>
                    <a:pt x="940" y="468"/>
                  </a:lnTo>
                  <a:lnTo>
                    <a:pt x="944" y="462"/>
                  </a:lnTo>
                  <a:lnTo>
                    <a:pt x="948" y="458"/>
                  </a:lnTo>
                  <a:lnTo>
                    <a:pt x="950" y="454"/>
                  </a:lnTo>
                  <a:lnTo>
                    <a:pt x="954" y="454"/>
                  </a:lnTo>
                  <a:lnTo>
                    <a:pt x="958" y="454"/>
                  </a:lnTo>
                  <a:lnTo>
                    <a:pt x="958" y="456"/>
                  </a:lnTo>
                  <a:lnTo>
                    <a:pt x="956" y="460"/>
                  </a:lnTo>
                  <a:lnTo>
                    <a:pt x="954" y="464"/>
                  </a:lnTo>
                  <a:lnTo>
                    <a:pt x="958" y="464"/>
                  </a:lnTo>
                  <a:lnTo>
                    <a:pt x="960" y="466"/>
                  </a:lnTo>
                  <a:lnTo>
                    <a:pt x="960" y="468"/>
                  </a:lnTo>
                  <a:lnTo>
                    <a:pt x="958" y="470"/>
                  </a:lnTo>
                  <a:lnTo>
                    <a:pt x="954" y="474"/>
                  </a:lnTo>
                  <a:lnTo>
                    <a:pt x="946" y="478"/>
                  </a:lnTo>
                  <a:lnTo>
                    <a:pt x="938" y="486"/>
                  </a:lnTo>
                  <a:lnTo>
                    <a:pt x="930" y="490"/>
                  </a:lnTo>
                  <a:lnTo>
                    <a:pt x="910" y="496"/>
                  </a:lnTo>
                  <a:lnTo>
                    <a:pt x="904" y="496"/>
                  </a:lnTo>
                  <a:lnTo>
                    <a:pt x="898" y="496"/>
                  </a:lnTo>
                  <a:lnTo>
                    <a:pt x="890" y="496"/>
                  </a:lnTo>
                  <a:lnTo>
                    <a:pt x="884" y="498"/>
                  </a:lnTo>
                  <a:lnTo>
                    <a:pt x="880" y="504"/>
                  </a:lnTo>
                  <a:lnTo>
                    <a:pt x="876" y="510"/>
                  </a:lnTo>
                  <a:lnTo>
                    <a:pt x="870" y="514"/>
                  </a:lnTo>
                  <a:lnTo>
                    <a:pt x="866" y="516"/>
                  </a:lnTo>
                  <a:lnTo>
                    <a:pt x="862" y="516"/>
                  </a:lnTo>
                  <a:lnTo>
                    <a:pt x="856" y="516"/>
                  </a:lnTo>
                  <a:lnTo>
                    <a:pt x="854" y="512"/>
                  </a:lnTo>
                  <a:lnTo>
                    <a:pt x="854" y="510"/>
                  </a:lnTo>
                  <a:lnTo>
                    <a:pt x="854" y="504"/>
                  </a:lnTo>
                  <a:lnTo>
                    <a:pt x="858" y="500"/>
                  </a:lnTo>
                  <a:lnTo>
                    <a:pt x="866" y="496"/>
                  </a:lnTo>
                  <a:lnTo>
                    <a:pt x="876" y="492"/>
                  </a:lnTo>
                  <a:lnTo>
                    <a:pt x="880" y="488"/>
                  </a:lnTo>
                  <a:lnTo>
                    <a:pt x="882" y="484"/>
                  </a:lnTo>
                  <a:lnTo>
                    <a:pt x="846" y="490"/>
                  </a:lnTo>
                  <a:lnTo>
                    <a:pt x="840" y="470"/>
                  </a:lnTo>
                  <a:lnTo>
                    <a:pt x="840" y="466"/>
                  </a:lnTo>
                  <a:lnTo>
                    <a:pt x="842" y="462"/>
                  </a:lnTo>
                  <a:lnTo>
                    <a:pt x="848" y="454"/>
                  </a:lnTo>
                  <a:lnTo>
                    <a:pt x="828" y="448"/>
                  </a:lnTo>
                  <a:lnTo>
                    <a:pt x="822" y="450"/>
                  </a:lnTo>
                  <a:lnTo>
                    <a:pt x="816" y="454"/>
                  </a:lnTo>
                  <a:lnTo>
                    <a:pt x="806" y="468"/>
                  </a:lnTo>
                  <a:lnTo>
                    <a:pt x="800" y="474"/>
                  </a:lnTo>
                  <a:lnTo>
                    <a:pt x="796" y="482"/>
                  </a:lnTo>
                  <a:lnTo>
                    <a:pt x="790" y="486"/>
                  </a:lnTo>
                  <a:lnTo>
                    <a:pt x="780" y="488"/>
                  </a:lnTo>
                  <a:lnTo>
                    <a:pt x="774" y="490"/>
                  </a:lnTo>
                  <a:lnTo>
                    <a:pt x="742" y="490"/>
                  </a:lnTo>
                  <a:lnTo>
                    <a:pt x="734" y="494"/>
                  </a:lnTo>
                  <a:lnTo>
                    <a:pt x="726" y="496"/>
                  </a:lnTo>
                  <a:lnTo>
                    <a:pt x="722" y="500"/>
                  </a:lnTo>
                  <a:lnTo>
                    <a:pt x="718" y="502"/>
                  </a:lnTo>
                  <a:lnTo>
                    <a:pt x="706" y="504"/>
                  </a:lnTo>
                  <a:lnTo>
                    <a:pt x="690" y="504"/>
                  </a:lnTo>
                  <a:lnTo>
                    <a:pt x="682" y="504"/>
                  </a:lnTo>
                  <a:lnTo>
                    <a:pt x="672" y="506"/>
                  </a:lnTo>
                  <a:lnTo>
                    <a:pt x="664" y="512"/>
                  </a:lnTo>
                  <a:lnTo>
                    <a:pt x="664" y="514"/>
                  </a:lnTo>
                  <a:lnTo>
                    <a:pt x="664" y="520"/>
                  </a:lnTo>
                  <a:lnTo>
                    <a:pt x="654" y="524"/>
                  </a:lnTo>
                  <a:lnTo>
                    <a:pt x="648" y="526"/>
                  </a:lnTo>
                  <a:lnTo>
                    <a:pt x="646" y="530"/>
                  </a:lnTo>
                  <a:lnTo>
                    <a:pt x="642" y="530"/>
                  </a:lnTo>
                  <a:lnTo>
                    <a:pt x="642" y="526"/>
                  </a:lnTo>
                  <a:lnTo>
                    <a:pt x="636" y="528"/>
                  </a:lnTo>
                  <a:lnTo>
                    <a:pt x="634" y="526"/>
                  </a:lnTo>
                  <a:lnTo>
                    <a:pt x="630" y="526"/>
                  </a:lnTo>
                  <a:lnTo>
                    <a:pt x="624" y="528"/>
                  </a:lnTo>
                  <a:lnTo>
                    <a:pt x="616" y="534"/>
                  </a:lnTo>
                  <a:lnTo>
                    <a:pt x="608" y="538"/>
                  </a:lnTo>
                  <a:lnTo>
                    <a:pt x="606" y="540"/>
                  </a:lnTo>
                  <a:lnTo>
                    <a:pt x="600" y="540"/>
                  </a:lnTo>
                  <a:lnTo>
                    <a:pt x="596" y="540"/>
                  </a:lnTo>
                  <a:lnTo>
                    <a:pt x="602" y="536"/>
                  </a:lnTo>
                  <a:lnTo>
                    <a:pt x="608" y="532"/>
                  </a:lnTo>
                  <a:lnTo>
                    <a:pt x="614" y="528"/>
                  </a:lnTo>
                  <a:lnTo>
                    <a:pt x="616" y="524"/>
                  </a:lnTo>
                  <a:lnTo>
                    <a:pt x="616" y="522"/>
                  </a:lnTo>
                  <a:lnTo>
                    <a:pt x="616" y="524"/>
                  </a:lnTo>
                  <a:lnTo>
                    <a:pt x="626" y="518"/>
                  </a:lnTo>
                  <a:lnTo>
                    <a:pt x="632" y="508"/>
                  </a:lnTo>
                  <a:lnTo>
                    <a:pt x="644" y="486"/>
                  </a:lnTo>
                  <a:lnTo>
                    <a:pt x="644" y="492"/>
                  </a:lnTo>
                  <a:lnTo>
                    <a:pt x="648" y="496"/>
                  </a:lnTo>
                  <a:lnTo>
                    <a:pt x="652" y="496"/>
                  </a:lnTo>
                  <a:lnTo>
                    <a:pt x="658" y="496"/>
                  </a:lnTo>
                  <a:lnTo>
                    <a:pt x="664" y="496"/>
                  </a:lnTo>
                  <a:lnTo>
                    <a:pt x="664" y="494"/>
                  </a:lnTo>
                  <a:lnTo>
                    <a:pt x="664" y="490"/>
                  </a:lnTo>
                  <a:lnTo>
                    <a:pt x="664" y="482"/>
                  </a:lnTo>
                  <a:lnTo>
                    <a:pt x="658" y="472"/>
                  </a:lnTo>
                  <a:lnTo>
                    <a:pt x="650" y="466"/>
                  </a:lnTo>
                  <a:lnTo>
                    <a:pt x="648" y="464"/>
                  </a:lnTo>
                  <a:lnTo>
                    <a:pt x="644" y="464"/>
                  </a:lnTo>
                  <a:lnTo>
                    <a:pt x="630" y="464"/>
                  </a:lnTo>
                  <a:lnTo>
                    <a:pt x="612" y="462"/>
                  </a:lnTo>
                  <a:lnTo>
                    <a:pt x="616" y="458"/>
                  </a:lnTo>
                  <a:lnTo>
                    <a:pt x="618" y="452"/>
                  </a:lnTo>
                  <a:lnTo>
                    <a:pt x="618" y="450"/>
                  </a:lnTo>
                  <a:lnTo>
                    <a:pt x="616" y="448"/>
                  </a:lnTo>
                  <a:lnTo>
                    <a:pt x="614" y="446"/>
                  </a:lnTo>
                  <a:lnTo>
                    <a:pt x="612" y="442"/>
                  </a:lnTo>
                  <a:lnTo>
                    <a:pt x="614" y="438"/>
                  </a:lnTo>
                  <a:lnTo>
                    <a:pt x="610" y="436"/>
                  </a:lnTo>
                  <a:lnTo>
                    <a:pt x="608" y="432"/>
                  </a:lnTo>
                  <a:lnTo>
                    <a:pt x="606" y="428"/>
                  </a:lnTo>
                  <a:lnTo>
                    <a:pt x="606" y="424"/>
                  </a:lnTo>
                  <a:lnTo>
                    <a:pt x="604" y="422"/>
                  </a:lnTo>
                  <a:lnTo>
                    <a:pt x="606" y="418"/>
                  </a:lnTo>
                  <a:lnTo>
                    <a:pt x="602" y="416"/>
                  </a:lnTo>
                  <a:lnTo>
                    <a:pt x="598" y="414"/>
                  </a:lnTo>
                  <a:lnTo>
                    <a:pt x="588" y="414"/>
                  </a:lnTo>
                  <a:lnTo>
                    <a:pt x="580" y="416"/>
                  </a:lnTo>
                  <a:lnTo>
                    <a:pt x="566" y="422"/>
                  </a:lnTo>
                  <a:lnTo>
                    <a:pt x="554" y="430"/>
                  </a:lnTo>
                  <a:lnTo>
                    <a:pt x="538" y="438"/>
                  </a:lnTo>
                  <a:lnTo>
                    <a:pt x="526" y="436"/>
                  </a:lnTo>
                  <a:lnTo>
                    <a:pt x="516" y="432"/>
                  </a:lnTo>
                  <a:lnTo>
                    <a:pt x="516" y="434"/>
                  </a:lnTo>
                  <a:lnTo>
                    <a:pt x="510" y="432"/>
                  </a:lnTo>
                  <a:lnTo>
                    <a:pt x="504" y="430"/>
                  </a:lnTo>
                  <a:lnTo>
                    <a:pt x="498" y="430"/>
                  </a:lnTo>
                  <a:lnTo>
                    <a:pt x="492" y="428"/>
                  </a:lnTo>
                  <a:lnTo>
                    <a:pt x="486" y="426"/>
                  </a:lnTo>
                  <a:lnTo>
                    <a:pt x="482" y="422"/>
                  </a:lnTo>
                  <a:lnTo>
                    <a:pt x="482" y="416"/>
                  </a:lnTo>
                  <a:lnTo>
                    <a:pt x="88" y="416"/>
                  </a:lnTo>
                  <a:lnTo>
                    <a:pt x="88" y="414"/>
                  </a:lnTo>
                  <a:lnTo>
                    <a:pt x="86" y="414"/>
                  </a:lnTo>
                  <a:lnTo>
                    <a:pt x="88" y="412"/>
                  </a:lnTo>
                  <a:lnTo>
                    <a:pt x="90" y="410"/>
                  </a:lnTo>
                  <a:lnTo>
                    <a:pt x="80" y="402"/>
                  </a:lnTo>
                  <a:lnTo>
                    <a:pt x="72" y="394"/>
                  </a:lnTo>
                  <a:lnTo>
                    <a:pt x="62" y="386"/>
                  </a:lnTo>
                  <a:lnTo>
                    <a:pt x="58" y="386"/>
                  </a:lnTo>
                  <a:lnTo>
                    <a:pt x="54" y="384"/>
                  </a:lnTo>
                  <a:lnTo>
                    <a:pt x="52" y="378"/>
                  </a:lnTo>
                  <a:lnTo>
                    <a:pt x="50" y="372"/>
                  </a:lnTo>
                  <a:lnTo>
                    <a:pt x="52" y="366"/>
                  </a:lnTo>
                  <a:lnTo>
                    <a:pt x="56" y="360"/>
                  </a:lnTo>
                  <a:lnTo>
                    <a:pt x="56" y="358"/>
                  </a:lnTo>
                  <a:lnTo>
                    <a:pt x="54" y="354"/>
                  </a:lnTo>
                  <a:lnTo>
                    <a:pt x="48" y="352"/>
                  </a:lnTo>
                  <a:lnTo>
                    <a:pt x="48" y="350"/>
                  </a:lnTo>
                  <a:lnTo>
                    <a:pt x="50" y="348"/>
                  </a:lnTo>
                  <a:lnTo>
                    <a:pt x="52" y="346"/>
                  </a:lnTo>
                  <a:lnTo>
                    <a:pt x="50" y="342"/>
                  </a:lnTo>
                  <a:lnTo>
                    <a:pt x="48" y="340"/>
                  </a:lnTo>
                  <a:lnTo>
                    <a:pt x="42" y="336"/>
                  </a:lnTo>
                  <a:lnTo>
                    <a:pt x="42" y="334"/>
                  </a:lnTo>
                  <a:lnTo>
                    <a:pt x="44" y="330"/>
                  </a:lnTo>
                  <a:lnTo>
                    <a:pt x="48" y="326"/>
                  </a:lnTo>
                  <a:lnTo>
                    <a:pt x="52" y="320"/>
                  </a:lnTo>
                  <a:lnTo>
                    <a:pt x="50" y="316"/>
                  </a:lnTo>
                  <a:lnTo>
                    <a:pt x="44" y="316"/>
                  </a:lnTo>
                  <a:lnTo>
                    <a:pt x="34" y="314"/>
                  </a:lnTo>
                  <a:lnTo>
                    <a:pt x="34" y="310"/>
                  </a:lnTo>
                  <a:lnTo>
                    <a:pt x="38" y="308"/>
                  </a:lnTo>
                  <a:lnTo>
                    <a:pt x="40" y="308"/>
                  </a:lnTo>
                  <a:lnTo>
                    <a:pt x="38" y="304"/>
                  </a:lnTo>
                  <a:lnTo>
                    <a:pt x="38" y="300"/>
                  </a:lnTo>
                  <a:lnTo>
                    <a:pt x="36" y="290"/>
                  </a:lnTo>
                  <a:lnTo>
                    <a:pt x="34" y="284"/>
                  </a:lnTo>
                  <a:lnTo>
                    <a:pt x="26" y="276"/>
                  </a:lnTo>
                  <a:lnTo>
                    <a:pt x="24" y="272"/>
                  </a:lnTo>
                  <a:lnTo>
                    <a:pt x="24" y="268"/>
                  </a:lnTo>
                  <a:lnTo>
                    <a:pt x="26" y="262"/>
                  </a:lnTo>
                  <a:lnTo>
                    <a:pt x="30" y="254"/>
                  </a:lnTo>
                  <a:lnTo>
                    <a:pt x="34" y="248"/>
                  </a:lnTo>
                  <a:lnTo>
                    <a:pt x="30" y="246"/>
                  </a:lnTo>
                  <a:lnTo>
                    <a:pt x="30" y="242"/>
                  </a:lnTo>
                  <a:lnTo>
                    <a:pt x="28" y="236"/>
                  </a:lnTo>
                  <a:lnTo>
                    <a:pt x="26" y="232"/>
                  </a:lnTo>
                  <a:lnTo>
                    <a:pt x="20" y="230"/>
                  </a:lnTo>
                  <a:lnTo>
                    <a:pt x="14" y="230"/>
                  </a:lnTo>
                  <a:lnTo>
                    <a:pt x="8" y="230"/>
                  </a:lnTo>
                  <a:lnTo>
                    <a:pt x="8" y="228"/>
                  </a:lnTo>
                  <a:lnTo>
                    <a:pt x="2" y="226"/>
                  </a:lnTo>
                  <a:lnTo>
                    <a:pt x="0" y="222"/>
                  </a:lnTo>
                  <a:lnTo>
                    <a:pt x="172" y="64"/>
                  </a:lnTo>
                  <a:lnTo>
                    <a:pt x="178" y="68"/>
                  </a:lnTo>
                  <a:lnTo>
                    <a:pt x="186" y="68"/>
                  </a:lnTo>
                  <a:lnTo>
                    <a:pt x="196" y="70"/>
                  </a:lnTo>
                  <a:lnTo>
                    <a:pt x="204" y="72"/>
                  </a:lnTo>
                  <a:lnTo>
                    <a:pt x="206" y="74"/>
                  </a:lnTo>
                  <a:lnTo>
                    <a:pt x="210" y="76"/>
                  </a:lnTo>
                  <a:lnTo>
                    <a:pt x="212" y="78"/>
                  </a:lnTo>
                  <a:lnTo>
                    <a:pt x="216" y="78"/>
                  </a:lnTo>
                  <a:lnTo>
                    <a:pt x="226" y="78"/>
                  </a:lnTo>
                  <a:lnTo>
                    <a:pt x="234" y="74"/>
                  </a:lnTo>
                  <a:lnTo>
                    <a:pt x="242" y="72"/>
                  </a:lnTo>
                  <a:lnTo>
                    <a:pt x="252" y="70"/>
                  </a:lnTo>
                  <a:lnTo>
                    <a:pt x="258" y="70"/>
                  </a:lnTo>
                  <a:lnTo>
                    <a:pt x="268" y="70"/>
                  </a:lnTo>
                  <a:lnTo>
                    <a:pt x="280" y="66"/>
                  </a:lnTo>
                  <a:lnTo>
                    <a:pt x="288" y="62"/>
                  </a:lnTo>
                  <a:lnTo>
                    <a:pt x="296" y="60"/>
                  </a:lnTo>
                  <a:lnTo>
                    <a:pt x="316" y="60"/>
                  </a:lnTo>
                  <a:lnTo>
                    <a:pt x="334" y="58"/>
                  </a:lnTo>
                  <a:lnTo>
                    <a:pt x="346" y="58"/>
                  </a:lnTo>
                  <a:lnTo>
                    <a:pt x="352" y="58"/>
                  </a:lnTo>
                  <a:lnTo>
                    <a:pt x="352" y="64"/>
                  </a:lnTo>
                  <a:lnTo>
                    <a:pt x="354" y="68"/>
                  </a:lnTo>
                  <a:lnTo>
                    <a:pt x="358" y="68"/>
                  </a:lnTo>
                  <a:lnTo>
                    <a:pt x="362" y="68"/>
                  </a:lnTo>
                  <a:lnTo>
                    <a:pt x="366" y="64"/>
                  </a:lnTo>
                  <a:lnTo>
                    <a:pt x="374" y="58"/>
                  </a:lnTo>
                  <a:lnTo>
                    <a:pt x="378" y="60"/>
                  </a:lnTo>
                  <a:lnTo>
                    <a:pt x="380" y="64"/>
                  </a:lnTo>
                  <a:lnTo>
                    <a:pt x="380" y="70"/>
                  </a:lnTo>
                  <a:lnTo>
                    <a:pt x="380" y="72"/>
                  </a:lnTo>
                  <a:lnTo>
                    <a:pt x="382" y="72"/>
                  </a:lnTo>
                  <a:lnTo>
                    <a:pt x="386" y="70"/>
                  </a:lnTo>
                  <a:lnTo>
                    <a:pt x="392" y="66"/>
                  </a:lnTo>
                  <a:lnTo>
                    <a:pt x="398" y="64"/>
                  </a:lnTo>
                  <a:lnTo>
                    <a:pt x="410" y="66"/>
                  </a:lnTo>
                  <a:lnTo>
                    <a:pt x="418" y="68"/>
                  </a:lnTo>
                  <a:lnTo>
                    <a:pt x="426" y="72"/>
                  </a:lnTo>
                  <a:lnTo>
                    <a:pt x="436" y="74"/>
                  </a:lnTo>
                  <a:lnTo>
                    <a:pt x="444" y="78"/>
                  </a:lnTo>
                  <a:lnTo>
                    <a:pt x="454" y="82"/>
                  </a:lnTo>
                  <a:lnTo>
                    <a:pt x="458" y="80"/>
                  </a:lnTo>
                  <a:lnTo>
                    <a:pt x="466" y="78"/>
                  </a:lnTo>
                  <a:lnTo>
                    <a:pt x="470" y="80"/>
                  </a:lnTo>
                  <a:lnTo>
                    <a:pt x="472" y="80"/>
                  </a:lnTo>
                  <a:lnTo>
                    <a:pt x="474" y="82"/>
                  </a:lnTo>
                  <a:lnTo>
                    <a:pt x="474" y="86"/>
                  </a:lnTo>
                  <a:lnTo>
                    <a:pt x="472" y="88"/>
                  </a:lnTo>
                  <a:lnTo>
                    <a:pt x="466" y="90"/>
                  </a:lnTo>
                  <a:lnTo>
                    <a:pt x="462" y="94"/>
                  </a:lnTo>
                  <a:lnTo>
                    <a:pt x="460" y="94"/>
                  </a:lnTo>
                  <a:lnTo>
                    <a:pt x="460" y="98"/>
                  </a:lnTo>
                  <a:lnTo>
                    <a:pt x="460" y="100"/>
                  </a:lnTo>
                  <a:lnTo>
                    <a:pt x="462" y="100"/>
                  </a:lnTo>
                  <a:lnTo>
                    <a:pt x="470" y="102"/>
                  </a:lnTo>
                  <a:lnTo>
                    <a:pt x="482" y="100"/>
                  </a:lnTo>
                  <a:lnTo>
                    <a:pt x="492" y="98"/>
                  </a:lnTo>
                  <a:lnTo>
                    <a:pt x="502" y="96"/>
                  </a:lnTo>
                  <a:lnTo>
                    <a:pt x="514" y="94"/>
                  </a:lnTo>
                  <a:lnTo>
                    <a:pt x="518" y="96"/>
                  </a:lnTo>
                  <a:lnTo>
                    <a:pt x="522" y="98"/>
                  </a:lnTo>
                  <a:lnTo>
                    <a:pt x="526" y="102"/>
                  </a:lnTo>
                  <a:lnTo>
                    <a:pt x="528" y="104"/>
                  </a:lnTo>
                  <a:lnTo>
                    <a:pt x="532" y="102"/>
                  </a:lnTo>
                  <a:lnTo>
                    <a:pt x="536" y="100"/>
                  </a:lnTo>
                  <a:lnTo>
                    <a:pt x="538" y="92"/>
                  </a:lnTo>
                  <a:lnTo>
                    <a:pt x="538" y="88"/>
                  </a:lnTo>
                  <a:lnTo>
                    <a:pt x="554" y="84"/>
                  </a:lnTo>
                  <a:lnTo>
                    <a:pt x="562" y="82"/>
                  </a:lnTo>
                  <a:lnTo>
                    <a:pt x="572" y="80"/>
                  </a:lnTo>
                  <a:lnTo>
                    <a:pt x="578" y="82"/>
                  </a:lnTo>
                  <a:lnTo>
                    <a:pt x="582" y="84"/>
                  </a:lnTo>
                  <a:lnTo>
                    <a:pt x="582" y="86"/>
                  </a:lnTo>
                  <a:lnTo>
                    <a:pt x="586" y="88"/>
                  </a:lnTo>
                  <a:lnTo>
                    <a:pt x="594" y="92"/>
                  </a:lnTo>
                  <a:lnTo>
                    <a:pt x="606" y="96"/>
                  </a:lnTo>
                  <a:lnTo>
                    <a:pt x="638" y="96"/>
                  </a:lnTo>
                  <a:lnTo>
                    <a:pt x="642" y="96"/>
                  </a:lnTo>
                  <a:lnTo>
                    <a:pt x="646" y="96"/>
                  </a:lnTo>
                  <a:lnTo>
                    <a:pt x="652" y="92"/>
                  </a:lnTo>
                  <a:lnTo>
                    <a:pt x="656" y="88"/>
                  </a:lnTo>
                  <a:lnTo>
                    <a:pt x="662" y="86"/>
                  </a:lnTo>
                  <a:lnTo>
                    <a:pt x="670" y="88"/>
                  </a:lnTo>
                  <a:lnTo>
                    <a:pt x="682" y="88"/>
                  </a:lnTo>
                  <a:lnTo>
                    <a:pt x="678" y="94"/>
                  </a:lnTo>
                  <a:lnTo>
                    <a:pt x="676" y="98"/>
                  </a:lnTo>
                  <a:lnTo>
                    <a:pt x="674" y="102"/>
                  </a:lnTo>
                  <a:lnTo>
                    <a:pt x="674" y="104"/>
                  </a:lnTo>
                  <a:lnTo>
                    <a:pt x="676" y="106"/>
                  </a:lnTo>
                  <a:lnTo>
                    <a:pt x="680" y="104"/>
                  </a:lnTo>
                  <a:lnTo>
                    <a:pt x="690" y="92"/>
                  </a:lnTo>
                  <a:lnTo>
                    <a:pt x="694" y="88"/>
                  </a:lnTo>
                  <a:lnTo>
                    <a:pt x="702" y="86"/>
                  </a:lnTo>
                  <a:lnTo>
                    <a:pt x="708" y="82"/>
                  </a:lnTo>
                  <a:lnTo>
                    <a:pt x="714" y="78"/>
                  </a:lnTo>
                  <a:lnTo>
                    <a:pt x="716" y="72"/>
                  </a:lnTo>
                  <a:lnTo>
                    <a:pt x="716" y="70"/>
                  </a:lnTo>
                  <a:lnTo>
                    <a:pt x="716" y="68"/>
                  </a:lnTo>
                  <a:lnTo>
                    <a:pt x="714" y="66"/>
                  </a:lnTo>
                  <a:lnTo>
                    <a:pt x="708" y="64"/>
                  </a:lnTo>
                  <a:lnTo>
                    <a:pt x="706" y="64"/>
                  </a:lnTo>
                  <a:lnTo>
                    <a:pt x="706" y="62"/>
                  </a:lnTo>
                  <a:lnTo>
                    <a:pt x="706" y="58"/>
                  </a:lnTo>
                  <a:lnTo>
                    <a:pt x="710" y="54"/>
                  </a:lnTo>
                  <a:lnTo>
                    <a:pt x="718" y="44"/>
                  </a:lnTo>
                  <a:lnTo>
                    <a:pt x="732" y="36"/>
                  </a:lnTo>
                  <a:lnTo>
                    <a:pt x="742" y="32"/>
                  </a:lnTo>
                  <a:lnTo>
                    <a:pt x="746" y="30"/>
                  </a:lnTo>
                  <a:lnTo>
                    <a:pt x="746" y="26"/>
                  </a:lnTo>
                  <a:lnTo>
                    <a:pt x="748" y="20"/>
                  </a:lnTo>
                  <a:lnTo>
                    <a:pt x="752" y="14"/>
                  </a:lnTo>
                  <a:lnTo>
                    <a:pt x="760" y="8"/>
                  </a:lnTo>
                  <a:lnTo>
                    <a:pt x="768" y="4"/>
                  </a:lnTo>
                  <a:lnTo>
                    <a:pt x="776" y="2"/>
                  </a:lnTo>
                  <a:lnTo>
                    <a:pt x="790" y="0"/>
                  </a:lnTo>
                  <a:lnTo>
                    <a:pt x="806" y="0"/>
                  </a:lnTo>
                  <a:lnTo>
                    <a:pt x="816" y="2"/>
                  </a:lnTo>
                  <a:lnTo>
                    <a:pt x="820" y="4"/>
                  </a:lnTo>
                  <a:lnTo>
                    <a:pt x="820" y="6"/>
                  </a:lnTo>
                  <a:lnTo>
                    <a:pt x="810" y="10"/>
                  </a:lnTo>
                  <a:lnTo>
                    <a:pt x="800" y="16"/>
                  </a:lnTo>
                  <a:lnTo>
                    <a:pt x="790" y="20"/>
                  </a:lnTo>
                  <a:lnTo>
                    <a:pt x="778" y="22"/>
                  </a:lnTo>
                  <a:lnTo>
                    <a:pt x="772" y="22"/>
                  </a:lnTo>
                  <a:lnTo>
                    <a:pt x="764" y="26"/>
                  </a:lnTo>
                  <a:lnTo>
                    <a:pt x="758" y="30"/>
                  </a:lnTo>
                  <a:lnTo>
                    <a:pt x="756" y="34"/>
                  </a:lnTo>
                  <a:lnTo>
                    <a:pt x="756" y="52"/>
                  </a:lnTo>
                  <a:lnTo>
                    <a:pt x="754" y="58"/>
                  </a:lnTo>
                  <a:lnTo>
                    <a:pt x="752" y="60"/>
                  </a:lnTo>
                  <a:lnTo>
                    <a:pt x="748" y="64"/>
                  </a:lnTo>
                  <a:lnTo>
                    <a:pt x="750" y="66"/>
                  </a:lnTo>
                  <a:lnTo>
                    <a:pt x="752" y="68"/>
                  </a:lnTo>
                  <a:lnTo>
                    <a:pt x="756" y="70"/>
                  </a:lnTo>
                  <a:lnTo>
                    <a:pt x="758" y="72"/>
                  </a:lnTo>
                  <a:lnTo>
                    <a:pt x="758" y="78"/>
                  </a:lnTo>
                  <a:lnTo>
                    <a:pt x="758" y="80"/>
                  </a:lnTo>
                  <a:lnTo>
                    <a:pt x="762" y="82"/>
                  </a:lnTo>
                  <a:lnTo>
                    <a:pt x="766" y="80"/>
                  </a:lnTo>
                  <a:lnTo>
                    <a:pt x="770" y="78"/>
                  </a:lnTo>
                  <a:lnTo>
                    <a:pt x="772" y="76"/>
                  </a:lnTo>
                  <a:lnTo>
                    <a:pt x="776" y="76"/>
                  </a:lnTo>
                  <a:lnTo>
                    <a:pt x="782" y="76"/>
                  </a:lnTo>
                  <a:lnTo>
                    <a:pt x="784" y="78"/>
                  </a:lnTo>
                  <a:lnTo>
                    <a:pt x="784" y="82"/>
                  </a:lnTo>
                  <a:lnTo>
                    <a:pt x="780" y="86"/>
                  </a:lnTo>
                  <a:lnTo>
                    <a:pt x="774" y="88"/>
                  </a:lnTo>
                  <a:lnTo>
                    <a:pt x="772" y="92"/>
                  </a:lnTo>
                  <a:lnTo>
                    <a:pt x="770" y="98"/>
                  </a:lnTo>
                  <a:lnTo>
                    <a:pt x="772" y="102"/>
                  </a:lnTo>
                  <a:lnTo>
                    <a:pt x="774" y="106"/>
                  </a:lnTo>
                  <a:lnTo>
                    <a:pt x="780" y="104"/>
                  </a:lnTo>
                  <a:lnTo>
                    <a:pt x="786" y="100"/>
                  </a:lnTo>
                  <a:lnTo>
                    <a:pt x="794" y="88"/>
                  </a:lnTo>
                  <a:lnTo>
                    <a:pt x="798" y="92"/>
                  </a:lnTo>
                  <a:lnTo>
                    <a:pt x="808" y="86"/>
                  </a:lnTo>
                  <a:lnTo>
                    <a:pt x="816" y="82"/>
                  </a:lnTo>
                  <a:lnTo>
                    <a:pt x="822" y="80"/>
                  </a:lnTo>
                  <a:lnTo>
                    <a:pt x="822" y="74"/>
                  </a:lnTo>
                  <a:lnTo>
                    <a:pt x="822" y="70"/>
                  </a:lnTo>
                  <a:lnTo>
                    <a:pt x="824" y="68"/>
                  </a:lnTo>
                  <a:lnTo>
                    <a:pt x="828" y="66"/>
                  </a:lnTo>
                  <a:lnTo>
                    <a:pt x="850" y="66"/>
                  </a:lnTo>
                  <a:lnTo>
                    <a:pt x="858" y="70"/>
                  </a:lnTo>
                  <a:lnTo>
                    <a:pt x="862" y="72"/>
                  </a:lnTo>
                  <a:lnTo>
                    <a:pt x="864" y="78"/>
                  </a:lnTo>
                  <a:lnTo>
                    <a:pt x="862" y="80"/>
                  </a:lnTo>
                  <a:lnTo>
                    <a:pt x="860" y="82"/>
                  </a:lnTo>
                  <a:lnTo>
                    <a:pt x="854" y="84"/>
                  </a:lnTo>
                  <a:lnTo>
                    <a:pt x="848" y="86"/>
                  </a:lnTo>
                  <a:lnTo>
                    <a:pt x="846" y="86"/>
                  </a:lnTo>
                  <a:lnTo>
                    <a:pt x="846" y="90"/>
                  </a:lnTo>
                  <a:lnTo>
                    <a:pt x="846" y="94"/>
                  </a:lnTo>
                  <a:lnTo>
                    <a:pt x="848" y="100"/>
                  </a:lnTo>
                  <a:lnTo>
                    <a:pt x="846" y="104"/>
                  </a:lnTo>
                  <a:lnTo>
                    <a:pt x="842" y="108"/>
                  </a:lnTo>
                  <a:lnTo>
                    <a:pt x="830" y="112"/>
                  </a:lnTo>
                  <a:lnTo>
                    <a:pt x="816" y="116"/>
                  </a:lnTo>
                  <a:lnTo>
                    <a:pt x="808" y="122"/>
                  </a:lnTo>
                  <a:lnTo>
                    <a:pt x="802" y="126"/>
                  </a:lnTo>
                  <a:lnTo>
                    <a:pt x="798" y="124"/>
                  </a:lnTo>
                  <a:lnTo>
                    <a:pt x="790" y="122"/>
                  </a:lnTo>
                  <a:lnTo>
                    <a:pt x="780" y="122"/>
                  </a:lnTo>
                  <a:lnTo>
                    <a:pt x="772" y="132"/>
                  </a:lnTo>
                  <a:lnTo>
                    <a:pt x="758" y="140"/>
                  </a:lnTo>
                  <a:lnTo>
                    <a:pt x="732" y="156"/>
                  </a:lnTo>
                  <a:lnTo>
                    <a:pt x="726" y="160"/>
                  </a:lnTo>
                  <a:lnTo>
                    <a:pt x="722" y="164"/>
                  </a:lnTo>
                  <a:lnTo>
                    <a:pt x="718" y="164"/>
                  </a:lnTo>
                  <a:lnTo>
                    <a:pt x="712" y="164"/>
                  </a:lnTo>
                  <a:lnTo>
                    <a:pt x="708" y="166"/>
                  </a:lnTo>
                  <a:lnTo>
                    <a:pt x="704" y="168"/>
                  </a:lnTo>
                  <a:lnTo>
                    <a:pt x="698" y="172"/>
                  </a:lnTo>
                  <a:lnTo>
                    <a:pt x="690" y="176"/>
                  </a:lnTo>
                  <a:lnTo>
                    <a:pt x="684" y="178"/>
                  </a:lnTo>
                  <a:lnTo>
                    <a:pt x="674" y="180"/>
                  </a:lnTo>
                  <a:lnTo>
                    <a:pt x="656" y="184"/>
                  </a:lnTo>
                  <a:lnTo>
                    <a:pt x="648" y="188"/>
                  </a:lnTo>
                  <a:lnTo>
                    <a:pt x="640" y="192"/>
                  </a:lnTo>
                  <a:lnTo>
                    <a:pt x="632" y="198"/>
                  </a:lnTo>
                  <a:lnTo>
                    <a:pt x="622" y="206"/>
                  </a:lnTo>
                  <a:lnTo>
                    <a:pt x="612" y="214"/>
                  </a:lnTo>
                  <a:lnTo>
                    <a:pt x="606" y="222"/>
                  </a:lnTo>
                  <a:lnTo>
                    <a:pt x="600" y="234"/>
                  </a:lnTo>
                  <a:lnTo>
                    <a:pt x="594" y="244"/>
                  </a:lnTo>
                  <a:lnTo>
                    <a:pt x="602" y="244"/>
                  </a:lnTo>
                  <a:lnTo>
                    <a:pt x="606" y="246"/>
                  </a:lnTo>
                  <a:lnTo>
                    <a:pt x="606" y="248"/>
                  </a:lnTo>
                  <a:lnTo>
                    <a:pt x="604" y="260"/>
                  </a:lnTo>
                  <a:lnTo>
                    <a:pt x="602" y="266"/>
                  </a:lnTo>
                  <a:lnTo>
                    <a:pt x="602" y="274"/>
                  </a:lnTo>
                  <a:lnTo>
                    <a:pt x="604" y="274"/>
                  </a:lnTo>
                  <a:lnTo>
                    <a:pt x="606" y="276"/>
                  </a:lnTo>
                  <a:lnTo>
                    <a:pt x="608" y="276"/>
                  </a:lnTo>
                  <a:lnTo>
                    <a:pt x="614" y="272"/>
                  </a:lnTo>
                  <a:lnTo>
                    <a:pt x="622" y="272"/>
                  </a:lnTo>
                  <a:lnTo>
                    <a:pt x="630" y="274"/>
                  </a:lnTo>
                  <a:lnTo>
                    <a:pt x="636" y="276"/>
                  </a:lnTo>
                  <a:lnTo>
                    <a:pt x="642" y="280"/>
                  </a:lnTo>
                  <a:lnTo>
                    <a:pt x="648" y="288"/>
                  </a:lnTo>
                  <a:lnTo>
                    <a:pt x="652" y="292"/>
                  </a:lnTo>
                  <a:lnTo>
                    <a:pt x="656" y="294"/>
                  </a:lnTo>
                  <a:lnTo>
                    <a:pt x="662" y="294"/>
                  </a:lnTo>
                  <a:lnTo>
                    <a:pt x="666" y="296"/>
                  </a:lnTo>
                  <a:lnTo>
                    <a:pt x="670" y="300"/>
                  </a:lnTo>
                  <a:lnTo>
                    <a:pt x="674" y="304"/>
                  </a:lnTo>
                  <a:lnTo>
                    <a:pt x="680" y="306"/>
                  </a:lnTo>
                  <a:lnTo>
                    <a:pt x="688" y="308"/>
                  </a:lnTo>
                  <a:lnTo>
                    <a:pt x="698" y="306"/>
                  </a:lnTo>
                  <a:lnTo>
                    <a:pt x="712" y="308"/>
                  </a:lnTo>
                  <a:lnTo>
                    <a:pt x="712" y="310"/>
                  </a:lnTo>
                  <a:lnTo>
                    <a:pt x="712" y="314"/>
                  </a:lnTo>
                  <a:lnTo>
                    <a:pt x="710" y="322"/>
                  </a:lnTo>
                  <a:lnTo>
                    <a:pt x="704" y="332"/>
                  </a:lnTo>
                  <a:lnTo>
                    <a:pt x="700" y="344"/>
                  </a:lnTo>
                  <a:lnTo>
                    <a:pt x="698" y="350"/>
                  </a:lnTo>
                  <a:lnTo>
                    <a:pt x="698" y="356"/>
                  </a:lnTo>
                  <a:lnTo>
                    <a:pt x="700" y="360"/>
                  </a:lnTo>
                  <a:lnTo>
                    <a:pt x="704" y="366"/>
                  </a:lnTo>
                  <a:lnTo>
                    <a:pt x="712" y="376"/>
                  </a:lnTo>
                  <a:lnTo>
                    <a:pt x="714" y="374"/>
                  </a:lnTo>
                  <a:lnTo>
                    <a:pt x="718" y="370"/>
                  </a:lnTo>
                  <a:lnTo>
                    <a:pt x="724" y="366"/>
                  </a:lnTo>
                  <a:lnTo>
                    <a:pt x="730" y="362"/>
                  </a:lnTo>
                  <a:lnTo>
                    <a:pt x="734" y="356"/>
                  </a:lnTo>
                  <a:lnTo>
                    <a:pt x="738" y="350"/>
                  </a:lnTo>
                  <a:lnTo>
                    <a:pt x="742" y="332"/>
                  </a:lnTo>
                  <a:lnTo>
                    <a:pt x="746" y="314"/>
                  </a:lnTo>
                  <a:lnTo>
                    <a:pt x="748" y="312"/>
                  </a:lnTo>
                  <a:lnTo>
                    <a:pt x="754" y="308"/>
                  </a:lnTo>
                  <a:lnTo>
                    <a:pt x="766" y="306"/>
                  </a:lnTo>
                  <a:lnTo>
                    <a:pt x="772" y="304"/>
                  </a:lnTo>
                  <a:lnTo>
                    <a:pt x="788" y="296"/>
                  </a:lnTo>
                  <a:lnTo>
                    <a:pt x="796" y="290"/>
                  </a:lnTo>
                  <a:lnTo>
                    <a:pt x="800" y="284"/>
                  </a:lnTo>
                  <a:lnTo>
                    <a:pt x="804" y="276"/>
                  </a:lnTo>
                  <a:lnTo>
                    <a:pt x="806" y="266"/>
                  </a:lnTo>
                  <a:lnTo>
                    <a:pt x="804" y="264"/>
                  </a:lnTo>
                  <a:lnTo>
                    <a:pt x="802" y="262"/>
                  </a:lnTo>
                  <a:lnTo>
                    <a:pt x="800" y="258"/>
                  </a:lnTo>
                  <a:lnTo>
                    <a:pt x="794" y="256"/>
                  </a:lnTo>
                  <a:lnTo>
                    <a:pt x="794" y="254"/>
                  </a:lnTo>
                  <a:lnTo>
                    <a:pt x="792" y="250"/>
                  </a:lnTo>
                  <a:lnTo>
                    <a:pt x="794" y="246"/>
                  </a:lnTo>
                  <a:lnTo>
                    <a:pt x="798" y="244"/>
                  </a:lnTo>
                  <a:lnTo>
                    <a:pt x="804" y="238"/>
                  </a:lnTo>
                  <a:lnTo>
                    <a:pt x="806" y="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7" name="Freeform 40">
              <a:extLst>
                <a:ext uri="{FF2B5EF4-FFF2-40B4-BE49-F238E27FC236}">
                  <a16:creationId xmlns:a16="http://schemas.microsoft.com/office/drawing/2014/main" id="{5C0AFD8B-E599-4C31-BFA2-258D1020E3A8}"/>
                </a:ext>
              </a:extLst>
            </p:cNvPr>
            <p:cNvSpPr>
              <a:spLocks/>
            </p:cNvSpPr>
            <p:nvPr/>
          </p:nvSpPr>
          <p:spPr bwMode="auto">
            <a:xfrm>
              <a:off x="3327890" y="3128693"/>
              <a:ext cx="54196" cy="27876"/>
            </a:xfrm>
            <a:custGeom>
              <a:avLst/>
              <a:gdLst>
                <a:gd name="T0" fmla="*/ 2147483647 w 38"/>
                <a:gd name="T1" fmla="*/ 2147483647 h 18"/>
                <a:gd name="T2" fmla="*/ 2147483647 w 38"/>
                <a:gd name="T3" fmla="*/ 2147483647 h 18"/>
                <a:gd name="T4" fmla="*/ 2147483647 w 38"/>
                <a:gd name="T5" fmla="*/ 2147483647 h 18"/>
                <a:gd name="T6" fmla="*/ 2147483647 w 38"/>
                <a:gd name="T7" fmla="*/ 2147483647 h 18"/>
                <a:gd name="T8" fmla="*/ 2147483647 w 38"/>
                <a:gd name="T9" fmla="*/ 2147483647 h 18"/>
                <a:gd name="T10" fmla="*/ 0 w 38"/>
                <a:gd name="T11" fmla="*/ 2147483647 h 18"/>
                <a:gd name="T12" fmla="*/ 2147483647 w 38"/>
                <a:gd name="T13" fmla="*/ 0 h 18"/>
                <a:gd name="T14" fmla="*/ 2147483647 w 38"/>
                <a:gd name="T15" fmla="*/ 0 h 18"/>
                <a:gd name="T16" fmla="*/ 2147483647 w 38"/>
                <a:gd name="T17" fmla="*/ 0 h 18"/>
                <a:gd name="T18" fmla="*/ 2147483647 w 38"/>
                <a:gd name="T19" fmla="*/ 2147483647 h 18"/>
                <a:gd name="T20" fmla="*/ 2147483647 w 38"/>
                <a:gd name="T21" fmla="*/ 2147483647 h 18"/>
                <a:gd name="T22" fmla="*/ 2147483647 w 38"/>
                <a:gd name="T23" fmla="*/ 2147483647 h 18"/>
                <a:gd name="T24" fmla="*/ 2147483647 w 38"/>
                <a:gd name="T25" fmla="*/ 2147483647 h 18"/>
                <a:gd name="T26" fmla="*/ 2147483647 w 38"/>
                <a:gd name="T27" fmla="*/ 2147483647 h 1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18"/>
                <a:gd name="T44" fmla="*/ 38 w 38"/>
                <a:gd name="T45" fmla="*/ 18 h 1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18">
                  <a:moveTo>
                    <a:pt x="38" y="18"/>
                  </a:moveTo>
                  <a:lnTo>
                    <a:pt x="24" y="16"/>
                  </a:lnTo>
                  <a:lnTo>
                    <a:pt x="18" y="16"/>
                  </a:lnTo>
                  <a:lnTo>
                    <a:pt x="10" y="14"/>
                  </a:lnTo>
                  <a:lnTo>
                    <a:pt x="2" y="8"/>
                  </a:lnTo>
                  <a:lnTo>
                    <a:pt x="0" y="4"/>
                  </a:lnTo>
                  <a:lnTo>
                    <a:pt x="2" y="0"/>
                  </a:lnTo>
                  <a:lnTo>
                    <a:pt x="4" y="0"/>
                  </a:lnTo>
                  <a:lnTo>
                    <a:pt x="12" y="0"/>
                  </a:lnTo>
                  <a:lnTo>
                    <a:pt x="22" y="2"/>
                  </a:lnTo>
                  <a:lnTo>
                    <a:pt x="28" y="6"/>
                  </a:lnTo>
                  <a:lnTo>
                    <a:pt x="34" y="12"/>
                  </a:lnTo>
                  <a:lnTo>
                    <a:pt x="36" y="14"/>
                  </a:lnTo>
                  <a:lnTo>
                    <a:pt x="38"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8" name="Freeform 41">
              <a:extLst>
                <a:ext uri="{FF2B5EF4-FFF2-40B4-BE49-F238E27FC236}">
                  <a16:creationId xmlns:a16="http://schemas.microsoft.com/office/drawing/2014/main" id="{3DD0FC1F-12CD-4DF6-B0B4-8D92D5635F61}"/>
                </a:ext>
              </a:extLst>
            </p:cNvPr>
            <p:cNvSpPr>
              <a:spLocks/>
            </p:cNvSpPr>
            <p:nvPr/>
          </p:nvSpPr>
          <p:spPr bwMode="auto">
            <a:xfrm>
              <a:off x="3416680" y="3083560"/>
              <a:ext cx="141832" cy="142037"/>
            </a:xfrm>
            <a:custGeom>
              <a:avLst/>
              <a:gdLst>
                <a:gd name="T0" fmla="*/ 2147483647 w 96"/>
                <a:gd name="T1" fmla="*/ 2147483647 h 90"/>
                <a:gd name="T2" fmla="*/ 2147483647 w 96"/>
                <a:gd name="T3" fmla="*/ 2147483647 h 90"/>
                <a:gd name="T4" fmla="*/ 2147483647 w 96"/>
                <a:gd name="T5" fmla="*/ 2147483647 h 90"/>
                <a:gd name="T6" fmla="*/ 2147483647 w 96"/>
                <a:gd name="T7" fmla="*/ 2147483647 h 90"/>
                <a:gd name="T8" fmla="*/ 2147483647 w 96"/>
                <a:gd name="T9" fmla="*/ 2147483647 h 90"/>
                <a:gd name="T10" fmla="*/ 2147483647 w 96"/>
                <a:gd name="T11" fmla="*/ 2147483647 h 90"/>
                <a:gd name="T12" fmla="*/ 0 w 96"/>
                <a:gd name="T13" fmla="*/ 2147483647 h 90"/>
                <a:gd name="T14" fmla="*/ 2147483647 w 96"/>
                <a:gd name="T15" fmla="*/ 2147483647 h 90"/>
                <a:gd name="T16" fmla="*/ 2147483647 w 96"/>
                <a:gd name="T17" fmla="*/ 2147483647 h 90"/>
                <a:gd name="T18" fmla="*/ 2147483647 w 96"/>
                <a:gd name="T19" fmla="*/ 2147483647 h 90"/>
                <a:gd name="T20" fmla="*/ 2147483647 w 96"/>
                <a:gd name="T21" fmla="*/ 2147483647 h 90"/>
                <a:gd name="T22" fmla="*/ 2147483647 w 96"/>
                <a:gd name="T23" fmla="*/ 2147483647 h 90"/>
                <a:gd name="T24" fmla="*/ 2147483647 w 96"/>
                <a:gd name="T25" fmla="*/ 2147483647 h 90"/>
                <a:gd name="T26" fmla="*/ 2147483647 w 96"/>
                <a:gd name="T27" fmla="*/ 2147483647 h 90"/>
                <a:gd name="T28" fmla="*/ 2147483647 w 96"/>
                <a:gd name="T29" fmla="*/ 0 h 90"/>
                <a:gd name="T30" fmla="*/ 2147483647 w 96"/>
                <a:gd name="T31" fmla="*/ 2147483647 h 90"/>
                <a:gd name="T32" fmla="*/ 2147483647 w 96"/>
                <a:gd name="T33" fmla="*/ 2147483647 h 90"/>
                <a:gd name="T34" fmla="*/ 2147483647 w 96"/>
                <a:gd name="T35" fmla="*/ 2147483647 h 90"/>
                <a:gd name="T36" fmla="*/ 2147483647 w 96"/>
                <a:gd name="T37" fmla="*/ 2147483647 h 90"/>
                <a:gd name="T38" fmla="*/ 2147483647 w 96"/>
                <a:gd name="T39" fmla="*/ 2147483647 h 90"/>
                <a:gd name="T40" fmla="*/ 2147483647 w 96"/>
                <a:gd name="T41" fmla="*/ 2147483647 h 90"/>
                <a:gd name="T42" fmla="*/ 2147483647 w 96"/>
                <a:gd name="T43" fmla="*/ 2147483647 h 90"/>
                <a:gd name="T44" fmla="*/ 2147483647 w 96"/>
                <a:gd name="T45" fmla="*/ 2147483647 h 90"/>
                <a:gd name="T46" fmla="*/ 2147483647 w 96"/>
                <a:gd name="T47" fmla="*/ 2147483647 h 90"/>
                <a:gd name="T48" fmla="*/ 2147483647 w 96"/>
                <a:gd name="T49" fmla="*/ 2147483647 h 90"/>
                <a:gd name="T50" fmla="*/ 2147483647 w 96"/>
                <a:gd name="T51" fmla="*/ 2147483647 h 90"/>
                <a:gd name="T52" fmla="*/ 2147483647 w 96"/>
                <a:gd name="T53" fmla="*/ 2147483647 h 90"/>
                <a:gd name="T54" fmla="*/ 2147483647 w 96"/>
                <a:gd name="T55" fmla="*/ 2147483647 h 90"/>
                <a:gd name="T56" fmla="*/ 2147483647 w 96"/>
                <a:gd name="T57" fmla="*/ 2147483647 h 90"/>
                <a:gd name="T58" fmla="*/ 2147483647 w 96"/>
                <a:gd name="T59" fmla="*/ 2147483647 h 90"/>
                <a:gd name="T60" fmla="*/ 2147483647 w 96"/>
                <a:gd name="T61" fmla="*/ 2147483647 h 90"/>
                <a:gd name="T62" fmla="*/ 2147483647 w 96"/>
                <a:gd name="T63" fmla="*/ 2147483647 h 90"/>
                <a:gd name="T64" fmla="*/ 2147483647 w 96"/>
                <a:gd name="T65" fmla="*/ 2147483647 h 90"/>
                <a:gd name="T66" fmla="*/ 2147483647 w 96"/>
                <a:gd name="T67" fmla="*/ 2147483647 h 90"/>
                <a:gd name="T68" fmla="*/ 2147483647 w 96"/>
                <a:gd name="T69" fmla="*/ 2147483647 h 90"/>
                <a:gd name="T70" fmla="*/ 2147483647 w 96"/>
                <a:gd name="T71" fmla="*/ 2147483647 h 90"/>
                <a:gd name="T72" fmla="*/ 2147483647 w 96"/>
                <a:gd name="T73" fmla="*/ 2147483647 h 90"/>
                <a:gd name="T74" fmla="*/ 2147483647 w 96"/>
                <a:gd name="T75" fmla="*/ 2147483647 h 90"/>
                <a:gd name="T76" fmla="*/ 2147483647 w 96"/>
                <a:gd name="T77" fmla="*/ 2147483647 h 9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6"/>
                <a:gd name="T118" fmla="*/ 0 h 90"/>
                <a:gd name="T119" fmla="*/ 96 w 96"/>
                <a:gd name="T120" fmla="*/ 90 h 9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6" h="90">
                  <a:moveTo>
                    <a:pt x="76" y="74"/>
                  </a:moveTo>
                  <a:lnTo>
                    <a:pt x="70" y="74"/>
                  </a:lnTo>
                  <a:lnTo>
                    <a:pt x="66" y="76"/>
                  </a:lnTo>
                  <a:lnTo>
                    <a:pt x="58" y="80"/>
                  </a:lnTo>
                  <a:lnTo>
                    <a:pt x="52" y="84"/>
                  </a:lnTo>
                  <a:lnTo>
                    <a:pt x="48" y="84"/>
                  </a:lnTo>
                  <a:lnTo>
                    <a:pt x="44" y="84"/>
                  </a:lnTo>
                  <a:lnTo>
                    <a:pt x="50" y="76"/>
                  </a:lnTo>
                  <a:lnTo>
                    <a:pt x="46" y="72"/>
                  </a:lnTo>
                  <a:lnTo>
                    <a:pt x="42" y="70"/>
                  </a:lnTo>
                  <a:lnTo>
                    <a:pt x="14" y="70"/>
                  </a:lnTo>
                  <a:lnTo>
                    <a:pt x="6" y="70"/>
                  </a:lnTo>
                  <a:lnTo>
                    <a:pt x="2" y="70"/>
                  </a:lnTo>
                  <a:lnTo>
                    <a:pt x="0" y="68"/>
                  </a:lnTo>
                  <a:lnTo>
                    <a:pt x="2" y="66"/>
                  </a:lnTo>
                  <a:lnTo>
                    <a:pt x="4" y="64"/>
                  </a:lnTo>
                  <a:lnTo>
                    <a:pt x="8" y="64"/>
                  </a:lnTo>
                  <a:lnTo>
                    <a:pt x="10" y="54"/>
                  </a:lnTo>
                  <a:lnTo>
                    <a:pt x="16" y="50"/>
                  </a:lnTo>
                  <a:lnTo>
                    <a:pt x="22" y="48"/>
                  </a:lnTo>
                  <a:lnTo>
                    <a:pt x="22" y="46"/>
                  </a:lnTo>
                  <a:lnTo>
                    <a:pt x="24" y="42"/>
                  </a:lnTo>
                  <a:lnTo>
                    <a:pt x="28" y="32"/>
                  </a:lnTo>
                  <a:lnTo>
                    <a:pt x="34" y="30"/>
                  </a:lnTo>
                  <a:lnTo>
                    <a:pt x="38" y="28"/>
                  </a:lnTo>
                  <a:lnTo>
                    <a:pt x="44" y="20"/>
                  </a:lnTo>
                  <a:lnTo>
                    <a:pt x="52" y="14"/>
                  </a:lnTo>
                  <a:lnTo>
                    <a:pt x="62" y="6"/>
                  </a:lnTo>
                  <a:lnTo>
                    <a:pt x="66" y="2"/>
                  </a:lnTo>
                  <a:lnTo>
                    <a:pt x="70" y="0"/>
                  </a:lnTo>
                  <a:lnTo>
                    <a:pt x="74" y="0"/>
                  </a:lnTo>
                  <a:lnTo>
                    <a:pt x="74" y="4"/>
                  </a:lnTo>
                  <a:lnTo>
                    <a:pt x="70" y="4"/>
                  </a:lnTo>
                  <a:lnTo>
                    <a:pt x="72" y="8"/>
                  </a:lnTo>
                  <a:lnTo>
                    <a:pt x="62" y="16"/>
                  </a:lnTo>
                  <a:lnTo>
                    <a:pt x="56" y="24"/>
                  </a:lnTo>
                  <a:lnTo>
                    <a:pt x="54" y="30"/>
                  </a:lnTo>
                  <a:lnTo>
                    <a:pt x="56" y="30"/>
                  </a:lnTo>
                  <a:lnTo>
                    <a:pt x="60" y="24"/>
                  </a:lnTo>
                  <a:lnTo>
                    <a:pt x="64" y="24"/>
                  </a:lnTo>
                  <a:lnTo>
                    <a:pt x="64" y="30"/>
                  </a:lnTo>
                  <a:lnTo>
                    <a:pt x="66" y="32"/>
                  </a:lnTo>
                  <a:lnTo>
                    <a:pt x="68" y="34"/>
                  </a:lnTo>
                  <a:lnTo>
                    <a:pt x="70" y="40"/>
                  </a:lnTo>
                  <a:lnTo>
                    <a:pt x="70" y="42"/>
                  </a:lnTo>
                  <a:lnTo>
                    <a:pt x="72" y="42"/>
                  </a:lnTo>
                  <a:lnTo>
                    <a:pt x="74" y="40"/>
                  </a:lnTo>
                  <a:lnTo>
                    <a:pt x="78" y="38"/>
                  </a:lnTo>
                  <a:lnTo>
                    <a:pt x="80" y="38"/>
                  </a:lnTo>
                  <a:lnTo>
                    <a:pt x="88" y="40"/>
                  </a:lnTo>
                  <a:lnTo>
                    <a:pt x="92" y="42"/>
                  </a:lnTo>
                  <a:lnTo>
                    <a:pt x="94" y="42"/>
                  </a:lnTo>
                  <a:lnTo>
                    <a:pt x="92" y="46"/>
                  </a:lnTo>
                  <a:lnTo>
                    <a:pt x="88" y="48"/>
                  </a:lnTo>
                  <a:lnTo>
                    <a:pt x="82" y="50"/>
                  </a:lnTo>
                  <a:lnTo>
                    <a:pt x="84" y="52"/>
                  </a:lnTo>
                  <a:lnTo>
                    <a:pt x="86" y="52"/>
                  </a:lnTo>
                  <a:lnTo>
                    <a:pt x="92" y="50"/>
                  </a:lnTo>
                  <a:lnTo>
                    <a:pt x="94" y="54"/>
                  </a:lnTo>
                  <a:lnTo>
                    <a:pt x="90" y="56"/>
                  </a:lnTo>
                  <a:lnTo>
                    <a:pt x="90" y="58"/>
                  </a:lnTo>
                  <a:lnTo>
                    <a:pt x="96" y="58"/>
                  </a:lnTo>
                  <a:lnTo>
                    <a:pt x="92" y="64"/>
                  </a:lnTo>
                  <a:lnTo>
                    <a:pt x="88" y="68"/>
                  </a:lnTo>
                  <a:lnTo>
                    <a:pt x="84" y="70"/>
                  </a:lnTo>
                  <a:lnTo>
                    <a:pt x="88" y="70"/>
                  </a:lnTo>
                  <a:lnTo>
                    <a:pt x="92" y="70"/>
                  </a:lnTo>
                  <a:lnTo>
                    <a:pt x="96" y="70"/>
                  </a:lnTo>
                  <a:lnTo>
                    <a:pt x="94" y="74"/>
                  </a:lnTo>
                  <a:lnTo>
                    <a:pt x="90" y="82"/>
                  </a:lnTo>
                  <a:lnTo>
                    <a:pt x="84" y="88"/>
                  </a:lnTo>
                  <a:lnTo>
                    <a:pt x="80" y="90"/>
                  </a:lnTo>
                  <a:lnTo>
                    <a:pt x="76" y="88"/>
                  </a:lnTo>
                  <a:lnTo>
                    <a:pt x="76" y="86"/>
                  </a:lnTo>
                  <a:lnTo>
                    <a:pt x="78" y="82"/>
                  </a:lnTo>
                  <a:lnTo>
                    <a:pt x="80" y="80"/>
                  </a:lnTo>
                  <a:lnTo>
                    <a:pt x="74" y="82"/>
                  </a:lnTo>
                  <a:lnTo>
                    <a:pt x="70" y="82"/>
                  </a:lnTo>
                  <a:lnTo>
                    <a:pt x="76" y="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9" name="Freeform 42">
              <a:extLst>
                <a:ext uri="{FF2B5EF4-FFF2-40B4-BE49-F238E27FC236}">
                  <a16:creationId xmlns:a16="http://schemas.microsoft.com/office/drawing/2014/main" id="{C5162918-24FA-435C-A3DB-3928CDD10FC7}"/>
                </a:ext>
              </a:extLst>
            </p:cNvPr>
            <p:cNvSpPr>
              <a:spLocks/>
            </p:cNvSpPr>
            <p:nvPr/>
          </p:nvSpPr>
          <p:spPr bwMode="auto">
            <a:xfrm>
              <a:off x="2573756" y="2490193"/>
              <a:ext cx="207559" cy="90266"/>
            </a:xfrm>
            <a:custGeom>
              <a:avLst/>
              <a:gdLst>
                <a:gd name="T0" fmla="*/ 0 w 142"/>
                <a:gd name="T1" fmla="*/ 2147483647 h 58"/>
                <a:gd name="T2" fmla="*/ 2147483647 w 142"/>
                <a:gd name="T3" fmla="*/ 2147483647 h 58"/>
                <a:gd name="T4" fmla="*/ 2147483647 w 142"/>
                <a:gd name="T5" fmla="*/ 2147483647 h 58"/>
                <a:gd name="T6" fmla="*/ 2147483647 w 142"/>
                <a:gd name="T7" fmla="*/ 2147483647 h 58"/>
                <a:gd name="T8" fmla="*/ 2147483647 w 142"/>
                <a:gd name="T9" fmla="*/ 2147483647 h 58"/>
                <a:gd name="T10" fmla="*/ 2147483647 w 142"/>
                <a:gd name="T11" fmla="*/ 2147483647 h 58"/>
                <a:gd name="T12" fmla="*/ 2147483647 w 142"/>
                <a:gd name="T13" fmla="*/ 2147483647 h 58"/>
                <a:gd name="T14" fmla="*/ 2147483647 w 142"/>
                <a:gd name="T15" fmla="*/ 2147483647 h 58"/>
                <a:gd name="T16" fmla="*/ 2147483647 w 142"/>
                <a:gd name="T17" fmla="*/ 2147483647 h 58"/>
                <a:gd name="T18" fmla="*/ 2147483647 w 142"/>
                <a:gd name="T19" fmla="*/ 2147483647 h 58"/>
                <a:gd name="T20" fmla="*/ 2147483647 w 142"/>
                <a:gd name="T21" fmla="*/ 2147483647 h 58"/>
                <a:gd name="T22" fmla="*/ 2147483647 w 142"/>
                <a:gd name="T23" fmla="*/ 2147483647 h 58"/>
                <a:gd name="T24" fmla="*/ 2147483647 w 142"/>
                <a:gd name="T25" fmla="*/ 2147483647 h 58"/>
                <a:gd name="T26" fmla="*/ 2147483647 w 142"/>
                <a:gd name="T27" fmla="*/ 2147483647 h 58"/>
                <a:gd name="T28" fmla="*/ 2147483647 w 142"/>
                <a:gd name="T29" fmla="*/ 2147483647 h 58"/>
                <a:gd name="T30" fmla="*/ 2147483647 w 142"/>
                <a:gd name="T31" fmla="*/ 2147483647 h 58"/>
                <a:gd name="T32" fmla="*/ 2147483647 w 142"/>
                <a:gd name="T33" fmla="*/ 2147483647 h 58"/>
                <a:gd name="T34" fmla="*/ 2147483647 w 142"/>
                <a:gd name="T35" fmla="*/ 2147483647 h 58"/>
                <a:gd name="T36" fmla="*/ 2147483647 w 142"/>
                <a:gd name="T37" fmla="*/ 2147483647 h 58"/>
                <a:gd name="T38" fmla="*/ 2147483647 w 142"/>
                <a:gd name="T39" fmla="*/ 2147483647 h 58"/>
                <a:gd name="T40" fmla="*/ 2147483647 w 142"/>
                <a:gd name="T41" fmla="*/ 2147483647 h 58"/>
                <a:gd name="T42" fmla="*/ 2147483647 w 142"/>
                <a:gd name="T43" fmla="*/ 2147483647 h 58"/>
                <a:gd name="T44" fmla="*/ 2147483647 w 142"/>
                <a:gd name="T45" fmla="*/ 2147483647 h 58"/>
                <a:gd name="T46" fmla="*/ 2147483647 w 142"/>
                <a:gd name="T47" fmla="*/ 2147483647 h 58"/>
                <a:gd name="T48" fmla="*/ 2147483647 w 142"/>
                <a:gd name="T49" fmla="*/ 2147483647 h 58"/>
                <a:gd name="T50" fmla="*/ 2147483647 w 142"/>
                <a:gd name="T51" fmla="*/ 2147483647 h 58"/>
                <a:gd name="T52" fmla="*/ 2147483647 w 142"/>
                <a:gd name="T53" fmla="*/ 2147483647 h 58"/>
                <a:gd name="T54" fmla="*/ 2147483647 w 142"/>
                <a:gd name="T55" fmla="*/ 2147483647 h 58"/>
                <a:gd name="T56" fmla="*/ 2147483647 w 142"/>
                <a:gd name="T57" fmla="*/ 0 h 58"/>
                <a:gd name="T58" fmla="*/ 2147483647 w 142"/>
                <a:gd name="T59" fmla="*/ 2147483647 h 58"/>
                <a:gd name="T60" fmla="*/ 2147483647 w 142"/>
                <a:gd name="T61" fmla="*/ 2147483647 h 58"/>
                <a:gd name="T62" fmla="*/ 2147483647 w 142"/>
                <a:gd name="T63" fmla="*/ 2147483647 h 58"/>
                <a:gd name="T64" fmla="*/ 2147483647 w 142"/>
                <a:gd name="T65" fmla="*/ 2147483647 h 58"/>
                <a:gd name="T66" fmla="*/ 2147483647 w 142"/>
                <a:gd name="T67" fmla="*/ 2147483647 h 58"/>
                <a:gd name="T68" fmla="*/ 2147483647 w 142"/>
                <a:gd name="T69" fmla="*/ 2147483647 h 58"/>
                <a:gd name="T70" fmla="*/ 2147483647 w 142"/>
                <a:gd name="T71" fmla="*/ 2147483647 h 58"/>
                <a:gd name="T72" fmla="*/ 2147483647 w 142"/>
                <a:gd name="T73" fmla="*/ 2147483647 h 58"/>
                <a:gd name="T74" fmla="*/ 0 w 142"/>
                <a:gd name="T75" fmla="*/ 2147483647 h 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2"/>
                <a:gd name="T115" fmla="*/ 0 h 58"/>
                <a:gd name="T116" fmla="*/ 142 w 142"/>
                <a:gd name="T117" fmla="*/ 58 h 5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2" h="58">
                  <a:moveTo>
                    <a:pt x="0" y="40"/>
                  </a:moveTo>
                  <a:lnTo>
                    <a:pt x="4" y="40"/>
                  </a:lnTo>
                  <a:lnTo>
                    <a:pt x="10" y="40"/>
                  </a:lnTo>
                  <a:lnTo>
                    <a:pt x="14" y="40"/>
                  </a:lnTo>
                  <a:lnTo>
                    <a:pt x="18" y="44"/>
                  </a:lnTo>
                  <a:lnTo>
                    <a:pt x="20" y="48"/>
                  </a:lnTo>
                  <a:lnTo>
                    <a:pt x="18" y="56"/>
                  </a:lnTo>
                  <a:lnTo>
                    <a:pt x="20" y="58"/>
                  </a:lnTo>
                  <a:lnTo>
                    <a:pt x="24" y="54"/>
                  </a:lnTo>
                  <a:lnTo>
                    <a:pt x="32" y="48"/>
                  </a:lnTo>
                  <a:lnTo>
                    <a:pt x="38" y="44"/>
                  </a:lnTo>
                  <a:lnTo>
                    <a:pt x="48" y="44"/>
                  </a:lnTo>
                  <a:lnTo>
                    <a:pt x="54" y="44"/>
                  </a:lnTo>
                  <a:lnTo>
                    <a:pt x="60" y="42"/>
                  </a:lnTo>
                  <a:lnTo>
                    <a:pt x="70" y="36"/>
                  </a:lnTo>
                  <a:lnTo>
                    <a:pt x="78" y="34"/>
                  </a:lnTo>
                  <a:lnTo>
                    <a:pt x="100" y="30"/>
                  </a:lnTo>
                  <a:lnTo>
                    <a:pt x="122" y="24"/>
                  </a:lnTo>
                  <a:lnTo>
                    <a:pt x="132" y="20"/>
                  </a:lnTo>
                  <a:lnTo>
                    <a:pt x="142" y="14"/>
                  </a:lnTo>
                  <a:lnTo>
                    <a:pt x="134" y="8"/>
                  </a:lnTo>
                  <a:lnTo>
                    <a:pt x="128" y="4"/>
                  </a:lnTo>
                  <a:lnTo>
                    <a:pt x="124" y="4"/>
                  </a:lnTo>
                  <a:lnTo>
                    <a:pt x="118" y="4"/>
                  </a:lnTo>
                  <a:lnTo>
                    <a:pt x="118" y="8"/>
                  </a:lnTo>
                  <a:lnTo>
                    <a:pt x="112" y="8"/>
                  </a:lnTo>
                  <a:lnTo>
                    <a:pt x="106" y="6"/>
                  </a:lnTo>
                  <a:lnTo>
                    <a:pt x="102" y="2"/>
                  </a:lnTo>
                  <a:lnTo>
                    <a:pt x="96" y="0"/>
                  </a:lnTo>
                  <a:lnTo>
                    <a:pt x="76" y="2"/>
                  </a:lnTo>
                  <a:lnTo>
                    <a:pt x="60" y="4"/>
                  </a:lnTo>
                  <a:lnTo>
                    <a:pt x="48" y="14"/>
                  </a:lnTo>
                  <a:lnTo>
                    <a:pt x="44" y="18"/>
                  </a:lnTo>
                  <a:lnTo>
                    <a:pt x="38" y="22"/>
                  </a:lnTo>
                  <a:lnTo>
                    <a:pt x="24" y="28"/>
                  </a:lnTo>
                  <a:lnTo>
                    <a:pt x="12" y="34"/>
                  </a:lnTo>
                  <a:lnTo>
                    <a:pt x="6" y="36"/>
                  </a:lnTo>
                  <a:lnTo>
                    <a:pt x="0"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30" name="Freeform 43">
              <a:extLst>
                <a:ext uri="{FF2B5EF4-FFF2-40B4-BE49-F238E27FC236}">
                  <a16:creationId xmlns:a16="http://schemas.microsoft.com/office/drawing/2014/main" id="{DAAF91EC-FDB0-4610-85DE-D8D30B22308E}"/>
                </a:ext>
              </a:extLst>
            </p:cNvPr>
            <p:cNvSpPr>
              <a:spLocks/>
            </p:cNvSpPr>
            <p:nvPr/>
          </p:nvSpPr>
          <p:spPr bwMode="auto">
            <a:xfrm>
              <a:off x="3073053" y="2382670"/>
              <a:ext cx="76106" cy="39823"/>
            </a:xfrm>
            <a:custGeom>
              <a:avLst/>
              <a:gdLst>
                <a:gd name="T0" fmla="*/ 2147483647 w 52"/>
                <a:gd name="T1" fmla="*/ 2147483647 h 26"/>
                <a:gd name="T2" fmla="*/ 2147483647 w 52"/>
                <a:gd name="T3" fmla="*/ 2147483647 h 26"/>
                <a:gd name="T4" fmla="*/ 2147483647 w 52"/>
                <a:gd name="T5" fmla="*/ 2147483647 h 26"/>
                <a:gd name="T6" fmla="*/ 2147483647 w 52"/>
                <a:gd name="T7" fmla="*/ 2147483647 h 26"/>
                <a:gd name="T8" fmla="*/ 2147483647 w 52"/>
                <a:gd name="T9" fmla="*/ 2147483647 h 26"/>
                <a:gd name="T10" fmla="*/ 2147483647 w 52"/>
                <a:gd name="T11" fmla="*/ 2147483647 h 26"/>
                <a:gd name="T12" fmla="*/ 2147483647 w 52"/>
                <a:gd name="T13" fmla="*/ 2147483647 h 26"/>
                <a:gd name="T14" fmla="*/ 0 w 52"/>
                <a:gd name="T15" fmla="*/ 2147483647 h 26"/>
                <a:gd name="T16" fmla="*/ 2147483647 w 52"/>
                <a:gd name="T17" fmla="*/ 2147483647 h 26"/>
                <a:gd name="T18" fmla="*/ 2147483647 w 52"/>
                <a:gd name="T19" fmla="*/ 2147483647 h 26"/>
                <a:gd name="T20" fmla="*/ 2147483647 w 52"/>
                <a:gd name="T21" fmla="*/ 0 h 26"/>
                <a:gd name="T22" fmla="*/ 2147483647 w 52"/>
                <a:gd name="T23" fmla="*/ 2147483647 h 26"/>
                <a:gd name="T24" fmla="*/ 2147483647 w 52"/>
                <a:gd name="T25" fmla="*/ 2147483647 h 26"/>
                <a:gd name="T26" fmla="*/ 2147483647 w 52"/>
                <a:gd name="T27" fmla="*/ 2147483647 h 26"/>
                <a:gd name="T28" fmla="*/ 2147483647 w 52"/>
                <a:gd name="T29" fmla="*/ 2147483647 h 26"/>
                <a:gd name="T30" fmla="*/ 2147483647 w 52"/>
                <a:gd name="T31" fmla="*/ 2147483647 h 26"/>
                <a:gd name="T32" fmla="*/ 2147483647 w 52"/>
                <a:gd name="T33" fmla="*/ 2147483647 h 26"/>
                <a:gd name="T34" fmla="*/ 2147483647 w 52"/>
                <a:gd name="T35" fmla="*/ 2147483647 h 26"/>
                <a:gd name="T36" fmla="*/ 2147483647 w 52"/>
                <a:gd name="T37" fmla="*/ 2147483647 h 26"/>
                <a:gd name="T38" fmla="*/ 2147483647 w 52"/>
                <a:gd name="T39" fmla="*/ 2147483647 h 26"/>
                <a:gd name="T40" fmla="*/ 2147483647 w 52"/>
                <a:gd name="T41" fmla="*/ 2147483647 h 26"/>
                <a:gd name="T42" fmla="*/ 2147483647 w 52"/>
                <a:gd name="T43" fmla="*/ 2147483647 h 26"/>
                <a:gd name="T44" fmla="*/ 2147483647 w 52"/>
                <a:gd name="T45" fmla="*/ 2147483647 h 2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2"/>
                <a:gd name="T70" fmla="*/ 0 h 26"/>
                <a:gd name="T71" fmla="*/ 52 w 52"/>
                <a:gd name="T72" fmla="*/ 26 h 2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2" h="26">
                  <a:moveTo>
                    <a:pt x="34" y="26"/>
                  </a:moveTo>
                  <a:lnTo>
                    <a:pt x="32" y="24"/>
                  </a:lnTo>
                  <a:lnTo>
                    <a:pt x="30" y="22"/>
                  </a:lnTo>
                  <a:lnTo>
                    <a:pt x="26" y="18"/>
                  </a:lnTo>
                  <a:lnTo>
                    <a:pt x="20" y="18"/>
                  </a:lnTo>
                  <a:lnTo>
                    <a:pt x="12" y="18"/>
                  </a:lnTo>
                  <a:lnTo>
                    <a:pt x="6" y="18"/>
                  </a:lnTo>
                  <a:lnTo>
                    <a:pt x="0" y="16"/>
                  </a:lnTo>
                  <a:lnTo>
                    <a:pt x="8" y="6"/>
                  </a:lnTo>
                  <a:lnTo>
                    <a:pt x="14" y="2"/>
                  </a:lnTo>
                  <a:lnTo>
                    <a:pt x="24" y="0"/>
                  </a:lnTo>
                  <a:lnTo>
                    <a:pt x="28" y="2"/>
                  </a:lnTo>
                  <a:lnTo>
                    <a:pt x="30" y="4"/>
                  </a:lnTo>
                  <a:lnTo>
                    <a:pt x="32" y="6"/>
                  </a:lnTo>
                  <a:lnTo>
                    <a:pt x="34" y="8"/>
                  </a:lnTo>
                  <a:lnTo>
                    <a:pt x="40" y="8"/>
                  </a:lnTo>
                  <a:lnTo>
                    <a:pt x="48" y="10"/>
                  </a:lnTo>
                  <a:lnTo>
                    <a:pt x="52" y="12"/>
                  </a:lnTo>
                  <a:lnTo>
                    <a:pt x="52" y="16"/>
                  </a:lnTo>
                  <a:lnTo>
                    <a:pt x="52" y="22"/>
                  </a:lnTo>
                  <a:lnTo>
                    <a:pt x="48" y="24"/>
                  </a:lnTo>
                  <a:lnTo>
                    <a:pt x="42" y="26"/>
                  </a:lnTo>
                  <a:lnTo>
                    <a:pt x="34"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31" name="Freeform 44">
              <a:extLst>
                <a:ext uri="{FF2B5EF4-FFF2-40B4-BE49-F238E27FC236}">
                  <a16:creationId xmlns:a16="http://schemas.microsoft.com/office/drawing/2014/main" id="{6DD69078-A1CE-41AC-8191-2091F4232692}"/>
                </a:ext>
              </a:extLst>
            </p:cNvPr>
            <p:cNvSpPr>
              <a:spLocks/>
            </p:cNvSpPr>
            <p:nvPr/>
          </p:nvSpPr>
          <p:spPr bwMode="auto">
            <a:xfrm>
              <a:off x="2660240" y="2502140"/>
              <a:ext cx="298656" cy="128763"/>
            </a:xfrm>
            <a:custGeom>
              <a:avLst/>
              <a:gdLst>
                <a:gd name="T0" fmla="*/ 2147483647 w 204"/>
                <a:gd name="T1" fmla="*/ 2147483647 h 82"/>
                <a:gd name="T2" fmla="*/ 2147483647 w 204"/>
                <a:gd name="T3" fmla="*/ 2147483647 h 82"/>
                <a:gd name="T4" fmla="*/ 2147483647 w 204"/>
                <a:gd name="T5" fmla="*/ 2147483647 h 82"/>
                <a:gd name="T6" fmla="*/ 2147483647 w 204"/>
                <a:gd name="T7" fmla="*/ 2147483647 h 82"/>
                <a:gd name="T8" fmla="*/ 2147483647 w 204"/>
                <a:gd name="T9" fmla="*/ 2147483647 h 82"/>
                <a:gd name="T10" fmla="*/ 2147483647 w 204"/>
                <a:gd name="T11" fmla="*/ 2147483647 h 82"/>
                <a:gd name="T12" fmla="*/ 2147483647 w 204"/>
                <a:gd name="T13" fmla="*/ 2147483647 h 82"/>
                <a:gd name="T14" fmla="*/ 2147483647 w 204"/>
                <a:gd name="T15" fmla="*/ 2147483647 h 82"/>
                <a:gd name="T16" fmla="*/ 2147483647 w 204"/>
                <a:gd name="T17" fmla="*/ 2147483647 h 82"/>
                <a:gd name="T18" fmla="*/ 2147483647 w 204"/>
                <a:gd name="T19" fmla="*/ 2147483647 h 82"/>
                <a:gd name="T20" fmla="*/ 2147483647 w 204"/>
                <a:gd name="T21" fmla="*/ 2147483647 h 82"/>
                <a:gd name="T22" fmla="*/ 2147483647 w 204"/>
                <a:gd name="T23" fmla="*/ 2147483647 h 82"/>
                <a:gd name="T24" fmla="*/ 2147483647 w 204"/>
                <a:gd name="T25" fmla="*/ 2147483647 h 82"/>
                <a:gd name="T26" fmla="*/ 2147483647 w 204"/>
                <a:gd name="T27" fmla="*/ 2147483647 h 82"/>
                <a:gd name="T28" fmla="*/ 2147483647 w 204"/>
                <a:gd name="T29" fmla="*/ 2147483647 h 82"/>
                <a:gd name="T30" fmla="*/ 2147483647 w 204"/>
                <a:gd name="T31" fmla="*/ 2147483647 h 82"/>
                <a:gd name="T32" fmla="*/ 2147483647 w 204"/>
                <a:gd name="T33" fmla="*/ 2147483647 h 82"/>
                <a:gd name="T34" fmla="*/ 2147483647 w 204"/>
                <a:gd name="T35" fmla="*/ 2147483647 h 82"/>
                <a:gd name="T36" fmla="*/ 2147483647 w 204"/>
                <a:gd name="T37" fmla="*/ 2147483647 h 82"/>
                <a:gd name="T38" fmla="*/ 2147483647 w 204"/>
                <a:gd name="T39" fmla="*/ 2147483647 h 82"/>
                <a:gd name="T40" fmla="*/ 2147483647 w 204"/>
                <a:gd name="T41" fmla="*/ 2147483647 h 82"/>
                <a:gd name="T42" fmla="*/ 2147483647 w 204"/>
                <a:gd name="T43" fmla="*/ 2147483647 h 82"/>
                <a:gd name="T44" fmla="*/ 2147483647 w 204"/>
                <a:gd name="T45" fmla="*/ 2147483647 h 82"/>
                <a:gd name="T46" fmla="*/ 2147483647 w 204"/>
                <a:gd name="T47" fmla="*/ 2147483647 h 82"/>
                <a:gd name="T48" fmla="*/ 2147483647 w 204"/>
                <a:gd name="T49" fmla="*/ 2147483647 h 82"/>
                <a:gd name="T50" fmla="*/ 2147483647 w 204"/>
                <a:gd name="T51" fmla="*/ 2147483647 h 82"/>
                <a:gd name="T52" fmla="*/ 2147483647 w 204"/>
                <a:gd name="T53" fmla="*/ 2147483647 h 82"/>
                <a:gd name="T54" fmla="*/ 2147483647 w 204"/>
                <a:gd name="T55" fmla="*/ 2147483647 h 82"/>
                <a:gd name="T56" fmla="*/ 2147483647 w 204"/>
                <a:gd name="T57" fmla="*/ 2147483647 h 82"/>
                <a:gd name="T58" fmla="*/ 2147483647 w 204"/>
                <a:gd name="T59" fmla="*/ 2147483647 h 82"/>
                <a:gd name="T60" fmla="*/ 2147483647 w 204"/>
                <a:gd name="T61" fmla="*/ 2147483647 h 82"/>
                <a:gd name="T62" fmla="*/ 2147483647 w 204"/>
                <a:gd name="T63" fmla="*/ 2147483647 h 82"/>
                <a:gd name="T64" fmla="*/ 2147483647 w 204"/>
                <a:gd name="T65" fmla="*/ 2147483647 h 82"/>
                <a:gd name="T66" fmla="*/ 2147483647 w 204"/>
                <a:gd name="T67" fmla="*/ 2147483647 h 82"/>
                <a:gd name="T68" fmla="*/ 2147483647 w 204"/>
                <a:gd name="T69" fmla="*/ 0 h 82"/>
                <a:gd name="T70" fmla="*/ 2147483647 w 204"/>
                <a:gd name="T71" fmla="*/ 2147483647 h 82"/>
                <a:gd name="T72" fmla="*/ 2147483647 w 204"/>
                <a:gd name="T73" fmla="*/ 2147483647 h 82"/>
                <a:gd name="T74" fmla="*/ 2147483647 w 204"/>
                <a:gd name="T75" fmla="*/ 2147483647 h 82"/>
                <a:gd name="T76" fmla="*/ 2147483647 w 204"/>
                <a:gd name="T77" fmla="*/ 2147483647 h 82"/>
                <a:gd name="T78" fmla="*/ 2147483647 w 204"/>
                <a:gd name="T79" fmla="*/ 2147483647 h 82"/>
                <a:gd name="T80" fmla="*/ 2147483647 w 204"/>
                <a:gd name="T81" fmla="*/ 2147483647 h 82"/>
                <a:gd name="T82" fmla="*/ 2147483647 w 204"/>
                <a:gd name="T83" fmla="*/ 2147483647 h 8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04"/>
                <a:gd name="T127" fmla="*/ 0 h 82"/>
                <a:gd name="T128" fmla="*/ 204 w 204"/>
                <a:gd name="T129" fmla="*/ 82 h 8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04" h="82">
                  <a:moveTo>
                    <a:pt x="176" y="62"/>
                  </a:moveTo>
                  <a:lnTo>
                    <a:pt x="172" y="62"/>
                  </a:lnTo>
                  <a:lnTo>
                    <a:pt x="170" y="64"/>
                  </a:lnTo>
                  <a:lnTo>
                    <a:pt x="166" y="70"/>
                  </a:lnTo>
                  <a:lnTo>
                    <a:pt x="160" y="76"/>
                  </a:lnTo>
                  <a:lnTo>
                    <a:pt x="158" y="78"/>
                  </a:lnTo>
                  <a:lnTo>
                    <a:pt x="154" y="80"/>
                  </a:lnTo>
                  <a:lnTo>
                    <a:pt x="146" y="78"/>
                  </a:lnTo>
                  <a:lnTo>
                    <a:pt x="132" y="76"/>
                  </a:lnTo>
                  <a:lnTo>
                    <a:pt x="124" y="70"/>
                  </a:lnTo>
                  <a:lnTo>
                    <a:pt x="120" y="68"/>
                  </a:lnTo>
                  <a:lnTo>
                    <a:pt x="120" y="64"/>
                  </a:lnTo>
                  <a:lnTo>
                    <a:pt x="98" y="64"/>
                  </a:lnTo>
                  <a:lnTo>
                    <a:pt x="94" y="66"/>
                  </a:lnTo>
                  <a:lnTo>
                    <a:pt x="90" y="68"/>
                  </a:lnTo>
                  <a:lnTo>
                    <a:pt x="78" y="74"/>
                  </a:lnTo>
                  <a:lnTo>
                    <a:pt x="68" y="80"/>
                  </a:lnTo>
                  <a:lnTo>
                    <a:pt x="60" y="82"/>
                  </a:lnTo>
                  <a:lnTo>
                    <a:pt x="52" y="82"/>
                  </a:lnTo>
                  <a:lnTo>
                    <a:pt x="40" y="80"/>
                  </a:lnTo>
                  <a:lnTo>
                    <a:pt x="34" y="80"/>
                  </a:lnTo>
                  <a:lnTo>
                    <a:pt x="28" y="82"/>
                  </a:lnTo>
                  <a:lnTo>
                    <a:pt x="28" y="74"/>
                  </a:lnTo>
                  <a:lnTo>
                    <a:pt x="32" y="72"/>
                  </a:lnTo>
                  <a:lnTo>
                    <a:pt x="34" y="68"/>
                  </a:lnTo>
                  <a:lnTo>
                    <a:pt x="22" y="70"/>
                  </a:lnTo>
                  <a:lnTo>
                    <a:pt x="14" y="68"/>
                  </a:lnTo>
                  <a:lnTo>
                    <a:pt x="6" y="64"/>
                  </a:lnTo>
                  <a:lnTo>
                    <a:pt x="0" y="60"/>
                  </a:lnTo>
                  <a:lnTo>
                    <a:pt x="14" y="56"/>
                  </a:lnTo>
                  <a:lnTo>
                    <a:pt x="26" y="54"/>
                  </a:lnTo>
                  <a:lnTo>
                    <a:pt x="70" y="54"/>
                  </a:lnTo>
                  <a:lnTo>
                    <a:pt x="70" y="52"/>
                  </a:lnTo>
                  <a:lnTo>
                    <a:pt x="72" y="50"/>
                  </a:lnTo>
                  <a:lnTo>
                    <a:pt x="12" y="50"/>
                  </a:lnTo>
                  <a:lnTo>
                    <a:pt x="12" y="44"/>
                  </a:lnTo>
                  <a:lnTo>
                    <a:pt x="14" y="42"/>
                  </a:lnTo>
                  <a:lnTo>
                    <a:pt x="18" y="36"/>
                  </a:lnTo>
                  <a:lnTo>
                    <a:pt x="18" y="34"/>
                  </a:lnTo>
                  <a:lnTo>
                    <a:pt x="20" y="30"/>
                  </a:lnTo>
                  <a:lnTo>
                    <a:pt x="26" y="28"/>
                  </a:lnTo>
                  <a:lnTo>
                    <a:pt x="42" y="26"/>
                  </a:lnTo>
                  <a:lnTo>
                    <a:pt x="54" y="24"/>
                  </a:lnTo>
                  <a:lnTo>
                    <a:pt x="68" y="20"/>
                  </a:lnTo>
                  <a:lnTo>
                    <a:pt x="78" y="14"/>
                  </a:lnTo>
                  <a:lnTo>
                    <a:pt x="90" y="6"/>
                  </a:lnTo>
                  <a:lnTo>
                    <a:pt x="90" y="16"/>
                  </a:lnTo>
                  <a:lnTo>
                    <a:pt x="94" y="18"/>
                  </a:lnTo>
                  <a:lnTo>
                    <a:pt x="96" y="18"/>
                  </a:lnTo>
                  <a:lnTo>
                    <a:pt x="102" y="16"/>
                  </a:lnTo>
                  <a:lnTo>
                    <a:pt x="110" y="18"/>
                  </a:lnTo>
                  <a:lnTo>
                    <a:pt x="120" y="20"/>
                  </a:lnTo>
                  <a:lnTo>
                    <a:pt x="124" y="20"/>
                  </a:lnTo>
                  <a:lnTo>
                    <a:pt x="124" y="16"/>
                  </a:lnTo>
                  <a:lnTo>
                    <a:pt x="128" y="14"/>
                  </a:lnTo>
                  <a:lnTo>
                    <a:pt x="130" y="12"/>
                  </a:lnTo>
                  <a:lnTo>
                    <a:pt x="136" y="14"/>
                  </a:lnTo>
                  <a:lnTo>
                    <a:pt x="142" y="16"/>
                  </a:lnTo>
                  <a:lnTo>
                    <a:pt x="138" y="26"/>
                  </a:lnTo>
                  <a:lnTo>
                    <a:pt x="138" y="28"/>
                  </a:lnTo>
                  <a:lnTo>
                    <a:pt x="142" y="28"/>
                  </a:lnTo>
                  <a:lnTo>
                    <a:pt x="144" y="28"/>
                  </a:lnTo>
                  <a:lnTo>
                    <a:pt x="146" y="28"/>
                  </a:lnTo>
                  <a:lnTo>
                    <a:pt x="150" y="24"/>
                  </a:lnTo>
                  <a:lnTo>
                    <a:pt x="150" y="18"/>
                  </a:lnTo>
                  <a:lnTo>
                    <a:pt x="152" y="12"/>
                  </a:lnTo>
                  <a:lnTo>
                    <a:pt x="160" y="8"/>
                  </a:lnTo>
                  <a:lnTo>
                    <a:pt x="174" y="4"/>
                  </a:lnTo>
                  <a:lnTo>
                    <a:pt x="194" y="0"/>
                  </a:lnTo>
                  <a:lnTo>
                    <a:pt x="204" y="0"/>
                  </a:lnTo>
                  <a:lnTo>
                    <a:pt x="200" y="4"/>
                  </a:lnTo>
                  <a:lnTo>
                    <a:pt x="196" y="10"/>
                  </a:lnTo>
                  <a:lnTo>
                    <a:pt x="182" y="20"/>
                  </a:lnTo>
                  <a:lnTo>
                    <a:pt x="172" y="30"/>
                  </a:lnTo>
                  <a:lnTo>
                    <a:pt x="168" y="38"/>
                  </a:lnTo>
                  <a:lnTo>
                    <a:pt x="166" y="44"/>
                  </a:lnTo>
                  <a:lnTo>
                    <a:pt x="168" y="46"/>
                  </a:lnTo>
                  <a:lnTo>
                    <a:pt x="170" y="50"/>
                  </a:lnTo>
                  <a:lnTo>
                    <a:pt x="178" y="52"/>
                  </a:lnTo>
                  <a:lnTo>
                    <a:pt x="186" y="54"/>
                  </a:lnTo>
                  <a:lnTo>
                    <a:pt x="188" y="56"/>
                  </a:lnTo>
                  <a:lnTo>
                    <a:pt x="190" y="58"/>
                  </a:lnTo>
                  <a:lnTo>
                    <a:pt x="188" y="62"/>
                  </a:lnTo>
                  <a:lnTo>
                    <a:pt x="182" y="64"/>
                  </a:lnTo>
                  <a:lnTo>
                    <a:pt x="176"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32" name="Freeform 45">
              <a:extLst>
                <a:ext uri="{FF2B5EF4-FFF2-40B4-BE49-F238E27FC236}">
                  <a16:creationId xmlns:a16="http://schemas.microsoft.com/office/drawing/2014/main" id="{24D1F0F0-A34F-4B99-86E9-4645C6F5A1C3}"/>
                </a:ext>
              </a:extLst>
            </p:cNvPr>
            <p:cNvSpPr>
              <a:spLocks/>
            </p:cNvSpPr>
            <p:nvPr/>
          </p:nvSpPr>
          <p:spPr bwMode="auto">
            <a:xfrm>
              <a:off x="2735191" y="2417183"/>
              <a:ext cx="141832" cy="42478"/>
            </a:xfrm>
            <a:custGeom>
              <a:avLst/>
              <a:gdLst>
                <a:gd name="T0" fmla="*/ 0 w 96"/>
                <a:gd name="T1" fmla="*/ 2147483647 h 26"/>
                <a:gd name="T2" fmla="*/ 2147483647 w 96"/>
                <a:gd name="T3" fmla="*/ 2147483647 h 26"/>
                <a:gd name="T4" fmla="*/ 2147483647 w 96"/>
                <a:gd name="T5" fmla="*/ 2147483647 h 26"/>
                <a:gd name="T6" fmla="*/ 2147483647 w 96"/>
                <a:gd name="T7" fmla="*/ 2147483647 h 26"/>
                <a:gd name="T8" fmla="*/ 2147483647 w 96"/>
                <a:gd name="T9" fmla="*/ 2147483647 h 26"/>
                <a:gd name="T10" fmla="*/ 2147483647 w 96"/>
                <a:gd name="T11" fmla="*/ 2147483647 h 26"/>
                <a:gd name="T12" fmla="*/ 2147483647 w 96"/>
                <a:gd name="T13" fmla="*/ 2147483647 h 26"/>
                <a:gd name="T14" fmla="*/ 2147483647 w 96"/>
                <a:gd name="T15" fmla="*/ 2147483647 h 26"/>
                <a:gd name="T16" fmla="*/ 2147483647 w 96"/>
                <a:gd name="T17" fmla="*/ 2147483647 h 26"/>
                <a:gd name="T18" fmla="*/ 2147483647 w 96"/>
                <a:gd name="T19" fmla="*/ 2147483647 h 26"/>
                <a:gd name="T20" fmla="*/ 2147483647 w 96"/>
                <a:gd name="T21" fmla="*/ 2147483647 h 26"/>
                <a:gd name="T22" fmla="*/ 2147483647 w 96"/>
                <a:gd name="T23" fmla="*/ 2147483647 h 26"/>
                <a:gd name="T24" fmla="*/ 2147483647 w 96"/>
                <a:gd name="T25" fmla="*/ 2147483647 h 26"/>
                <a:gd name="T26" fmla="*/ 2147483647 w 96"/>
                <a:gd name="T27" fmla="*/ 0 h 26"/>
                <a:gd name="T28" fmla="*/ 2147483647 w 96"/>
                <a:gd name="T29" fmla="*/ 2147483647 h 26"/>
                <a:gd name="T30" fmla="*/ 2147483647 w 96"/>
                <a:gd name="T31" fmla="*/ 2147483647 h 26"/>
                <a:gd name="T32" fmla="*/ 2147483647 w 96"/>
                <a:gd name="T33" fmla="*/ 2147483647 h 26"/>
                <a:gd name="T34" fmla="*/ 2147483647 w 96"/>
                <a:gd name="T35" fmla="*/ 2147483647 h 26"/>
                <a:gd name="T36" fmla="*/ 2147483647 w 96"/>
                <a:gd name="T37" fmla="*/ 2147483647 h 26"/>
                <a:gd name="T38" fmla="*/ 2147483647 w 96"/>
                <a:gd name="T39" fmla="*/ 2147483647 h 26"/>
                <a:gd name="T40" fmla="*/ 2147483647 w 96"/>
                <a:gd name="T41" fmla="*/ 2147483647 h 26"/>
                <a:gd name="T42" fmla="*/ 0 w 96"/>
                <a:gd name="T43" fmla="*/ 2147483647 h 2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96"/>
                <a:gd name="T67" fmla="*/ 0 h 26"/>
                <a:gd name="T68" fmla="*/ 96 w 96"/>
                <a:gd name="T69" fmla="*/ 26 h 2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96" h="26">
                  <a:moveTo>
                    <a:pt x="0" y="24"/>
                  </a:moveTo>
                  <a:lnTo>
                    <a:pt x="6" y="24"/>
                  </a:lnTo>
                  <a:lnTo>
                    <a:pt x="12" y="24"/>
                  </a:lnTo>
                  <a:lnTo>
                    <a:pt x="16" y="24"/>
                  </a:lnTo>
                  <a:lnTo>
                    <a:pt x="18" y="26"/>
                  </a:lnTo>
                  <a:lnTo>
                    <a:pt x="26" y="26"/>
                  </a:lnTo>
                  <a:lnTo>
                    <a:pt x="42" y="20"/>
                  </a:lnTo>
                  <a:lnTo>
                    <a:pt x="52" y="16"/>
                  </a:lnTo>
                  <a:lnTo>
                    <a:pt x="58" y="22"/>
                  </a:lnTo>
                  <a:lnTo>
                    <a:pt x="68" y="16"/>
                  </a:lnTo>
                  <a:lnTo>
                    <a:pt x="76" y="12"/>
                  </a:lnTo>
                  <a:lnTo>
                    <a:pt x="86" y="8"/>
                  </a:lnTo>
                  <a:lnTo>
                    <a:pt x="96" y="4"/>
                  </a:lnTo>
                  <a:lnTo>
                    <a:pt x="90" y="0"/>
                  </a:lnTo>
                  <a:lnTo>
                    <a:pt x="78" y="2"/>
                  </a:lnTo>
                  <a:lnTo>
                    <a:pt x="70" y="4"/>
                  </a:lnTo>
                  <a:lnTo>
                    <a:pt x="46" y="10"/>
                  </a:lnTo>
                  <a:lnTo>
                    <a:pt x="24" y="16"/>
                  </a:lnTo>
                  <a:lnTo>
                    <a:pt x="16" y="18"/>
                  </a:lnTo>
                  <a:lnTo>
                    <a:pt x="4" y="18"/>
                  </a:lnTo>
                  <a:lnTo>
                    <a:pt x="4" y="24"/>
                  </a:lnTo>
                  <a:lnTo>
                    <a:pt x="0"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33" name="Freeform 46">
              <a:extLst>
                <a:ext uri="{FF2B5EF4-FFF2-40B4-BE49-F238E27FC236}">
                  <a16:creationId xmlns:a16="http://schemas.microsoft.com/office/drawing/2014/main" id="{F02FB5CF-EFF2-416A-B29B-B7ACBD5BD1DC}"/>
                </a:ext>
              </a:extLst>
            </p:cNvPr>
            <p:cNvSpPr>
              <a:spLocks/>
            </p:cNvSpPr>
            <p:nvPr/>
          </p:nvSpPr>
          <p:spPr bwMode="auto">
            <a:xfrm>
              <a:off x="2799766" y="2435768"/>
              <a:ext cx="193722" cy="50443"/>
            </a:xfrm>
            <a:custGeom>
              <a:avLst/>
              <a:gdLst>
                <a:gd name="T0" fmla="*/ 2147483647 w 132"/>
                <a:gd name="T1" fmla="*/ 2147483647 h 32"/>
                <a:gd name="T2" fmla="*/ 2147483647 w 132"/>
                <a:gd name="T3" fmla="*/ 2147483647 h 32"/>
                <a:gd name="T4" fmla="*/ 2147483647 w 132"/>
                <a:gd name="T5" fmla="*/ 2147483647 h 32"/>
                <a:gd name="T6" fmla="*/ 2147483647 w 132"/>
                <a:gd name="T7" fmla="*/ 2147483647 h 32"/>
                <a:gd name="T8" fmla="*/ 2147483647 w 132"/>
                <a:gd name="T9" fmla="*/ 2147483647 h 32"/>
                <a:gd name="T10" fmla="*/ 2147483647 w 132"/>
                <a:gd name="T11" fmla="*/ 2147483647 h 32"/>
                <a:gd name="T12" fmla="*/ 0 w 132"/>
                <a:gd name="T13" fmla="*/ 2147483647 h 32"/>
                <a:gd name="T14" fmla="*/ 0 w 132"/>
                <a:gd name="T15" fmla="*/ 2147483647 h 32"/>
                <a:gd name="T16" fmla="*/ 2147483647 w 132"/>
                <a:gd name="T17" fmla="*/ 2147483647 h 32"/>
                <a:gd name="T18" fmla="*/ 2147483647 w 132"/>
                <a:gd name="T19" fmla="*/ 2147483647 h 32"/>
                <a:gd name="T20" fmla="*/ 2147483647 w 132"/>
                <a:gd name="T21" fmla="*/ 2147483647 h 32"/>
                <a:gd name="T22" fmla="*/ 2147483647 w 132"/>
                <a:gd name="T23" fmla="*/ 0 h 32"/>
                <a:gd name="T24" fmla="*/ 2147483647 w 132"/>
                <a:gd name="T25" fmla="*/ 2147483647 h 32"/>
                <a:gd name="T26" fmla="*/ 2147483647 w 132"/>
                <a:gd name="T27" fmla="*/ 2147483647 h 32"/>
                <a:gd name="T28" fmla="*/ 2147483647 w 132"/>
                <a:gd name="T29" fmla="*/ 2147483647 h 32"/>
                <a:gd name="T30" fmla="*/ 2147483647 w 132"/>
                <a:gd name="T31" fmla="*/ 2147483647 h 32"/>
                <a:gd name="T32" fmla="*/ 2147483647 w 132"/>
                <a:gd name="T33" fmla="*/ 2147483647 h 32"/>
                <a:gd name="T34" fmla="*/ 2147483647 w 132"/>
                <a:gd name="T35" fmla="*/ 2147483647 h 32"/>
                <a:gd name="T36" fmla="*/ 2147483647 w 132"/>
                <a:gd name="T37" fmla="*/ 2147483647 h 32"/>
                <a:gd name="T38" fmla="*/ 2147483647 w 132"/>
                <a:gd name="T39" fmla="*/ 2147483647 h 32"/>
                <a:gd name="T40" fmla="*/ 2147483647 w 132"/>
                <a:gd name="T41" fmla="*/ 2147483647 h 32"/>
                <a:gd name="T42" fmla="*/ 2147483647 w 132"/>
                <a:gd name="T43" fmla="*/ 2147483647 h 32"/>
                <a:gd name="T44" fmla="*/ 2147483647 w 132"/>
                <a:gd name="T45" fmla="*/ 0 h 32"/>
                <a:gd name="T46" fmla="*/ 2147483647 w 132"/>
                <a:gd name="T47" fmla="*/ 0 h 32"/>
                <a:gd name="T48" fmla="*/ 2147483647 w 132"/>
                <a:gd name="T49" fmla="*/ 2147483647 h 32"/>
                <a:gd name="T50" fmla="*/ 2147483647 w 132"/>
                <a:gd name="T51" fmla="*/ 2147483647 h 32"/>
                <a:gd name="T52" fmla="*/ 2147483647 w 132"/>
                <a:gd name="T53" fmla="*/ 2147483647 h 32"/>
                <a:gd name="T54" fmla="*/ 2147483647 w 132"/>
                <a:gd name="T55" fmla="*/ 2147483647 h 32"/>
                <a:gd name="T56" fmla="*/ 2147483647 w 132"/>
                <a:gd name="T57" fmla="*/ 2147483647 h 32"/>
                <a:gd name="T58" fmla="*/ 2147483647 w 132"/>
                <a:gd name="T59" fmla="*/ 2147483647 h 32"/>
                <a:gd name="T60" fmla="*/ 2147483647 w 132"/>
                <a:gd name="T61" fmla="*/ 2147483647 h 32"/>
                <a:gd name="T62" fmla="*/ 2147483647 w 132"/>
                <a:gd name="T63" fmla="*/ 2147483647 h 32"/>
                <a:gd name="T64" fmla="*/ 2147483647 w 132"/>
                <a:gd name="T65" fmla="*/ 2147483647 h 32"/>
                <a:gd name="T66" fmla="*/ 2147483647 w 132"/>
                <a:gd name="T67" fmla="*/ 2147483647 h 32"/>
                <a:gd name="T68" fmla="*/ 2147483647 w 132"/>
                <a:gd name="T69" fmla="*/ 2147483647 h 32"/>
                <a:gd name="T70" fmla="*/ 2147483647 w 132"/>
                <a:gd name="T71" fmla="*/ 2147483647 h 32"/>
                <a:gd name="T72" fmla="*/ 2147483647 w 132"/>
                <a:gd name="T73" fmla="*/ 2147483647 h 32"/>
                <a:gd name="T74" fmla="*/ 2147483647 w 132"/>
                <a:gd name="T75" fmla="*/ 2147483647 h 32"/>
                <a:gd name="T76" fmla="*/ 2147483647 w 132"/>
                <a:gd name="T77" fmla="*/ 2147483647 h 3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32"/>
                <a:gd name="T118" fmla="*/ 0 h 32"/>
                <a:gd name="T119" fmla="*/ 132 w 132"/>
                <a:gd name="T120" fmla="*/ 32 h 3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32" h="32">
                  <a:moveTo>
                    <a:pt x="34" y="32"/>
                  </a:moveTo>
                  <a:lnTo>
                    <a:pt x="30" y="30"/>
                  </a:lnTo>
                  <a:lnTo>
                    <a:pt x="28" y="30"/>
                  </a:lnTo>
                  <a:lnTo>
                    <a:pt x="30" y="26"/>
                  </a:lnTo>
                  <a:lnTo>
                    <a:pt x="36" y="24"/>
                  </a:lnTo>
                  <a:lnTo>
                    <a:pt x="18" y="22"/>
                  </a:lnTo>
                  <a:lnTo>
                    <a:pt x="0" y="20"/>
                  </a:lnTo>
                  <a:lnTo>
                    <a:pt x="0" y="18"/>
                  </a:lnTo>
                  <a:lnTo>
                    <a:pt x="6" y="16"/>
                  </a:lnTo>
                  <a:lnTo>
                    <a:pt x="24" y="10"/>
                  </a:lnTo>
                  <a:lnTo>
                    <a:pt x="40" y="4"/>
                  </a:lnTo>
                  <a:lnTo>
                    <a:pt x="54" y="0"/>
                  </a:lnTo>
                  <a:lnTo>
                    <a:pt x="54" y="6"/>
                  </a:lnTo>
                  <a:lnTo>
                    <a:pt x="56" y="6"/>
                  </a:lnTo>
                  <a:lnTo>
                    <a:pt x="64" y="6"/>
                  </a:lnTo>
                  <a:lnTo>
                    <a:pt x="64" y="14"/>
                  </a:lnTo>
                  <a:lnTo>
                    <a:pt x="66" y="16"/>
                  </a:lnTo>
                  <a:lnTo>
                    <a:pt x="68" y="18"/>
                  </a:lnTo>
                  <a:lnTo>
                    <a:pt x="74" y="18"/>
                  </a:lnTo>
                  <a:lnTo>
                    <a:pt x="84" y="16"/>
                  </a:lnTo>
                  <a:lnTo>
                    <a:pt x="92" y="14"/>
                  </a:lnTo>
                  <a:lnTo>
                    <a:pt x="100" y="6"/>
                  </a:lnTo>
                  <a:lnTo>
                    <a:pt x="108" y="0"/>
                  </a:lnTo>
                  <a:lnTo>
                    <a:pt x="114" y="0"/>
                  </a:lnTo>
                  <a:lnTo>
                    <a:pt x="114" y="8"/>
                  </a:lnTo>
                  <a:lnTo>
                    <a:pt x="110" y="12"/>
                  </a:lnTo>
                  <a:lnTo>
                    <a:pt x="120" y="14"/>
                  </a:lnTo>
                  <a:lnTo>
                    <a:pt x="132" y="14"/>
                  </a:lnTo>
                  <a:lnTo>
                    <a:pt x="118" y="22"/>
                  </a:lnTo>
                  <a:lnTo>
                    <a:pt x="110" y="28"/>
                  </a:lnTo>
                  <a:lnTo>
                    <a:pt x="104" y="28"/>
                  </a:lnTo>
                  <a:lnTo>
                    <a:pt x="98" y="28"/>
                  </a:lnTo>
                  <a:lnTo>
                    <a:pt x="94" y="26"/>
                  </a:lnTo>
                  <a:lnTo>
                    <a:pt x="90" y="24"/>
                  </a:lnTo>
                  <a:lnTo>
                    <a:pt x="84" y="22"/>
                  </a:lnTo>
                  <a:lnTo>
                    <a:pt x="72" y="24"/>
                  </a:lnTo>
                  <a:lnTo>
                    <a:pt x="60" y="28"/>
                  </a:lnTo>
                  <a:lnTo>
                    <a:pt x="48" y="30"/>
                  </a:lnTo>
                  <a:lnTo>
                    <a:pt x="34"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34" name="Freeform 47">
              <a:extLst>
                <a:ext uri="{FF2B5EF4-FFF2-40B4-BE49-F238E27FC236}">
                  <a16:creationId xmlns:a16="http://schemas.microsoft.com/office/drawing/2014/main" id="{D23A7D46-40E7-4ED0-8630-7457991B0791}"/>
                </a:ext>
              </a:extLst>
            </p:cNvPr>
            <p:cNvSpPr>
              <a:spLocks/>
            </p:cNvSpPr>
            <p:nvPr/>
          </p:nvSpPr>
          <p:spPr bwMode="auto">
            <a:xfrm>
              <a:off x="2908158" y="2390634"/>
              <a:ext cx="93402" cy="29203"/>
            </a:xfrm>
            <a:custGeom>
              <a:avLst/>
              <a:gdLst>
                <a:gd name="T0" fmla="*/ 2147483647 w 64"/>
                <a:gd name="T1" fmla="*/ 2147483647 h 18"/>
                <a:gd name="T2" fmla="*/ 2147483647 w 64"/>
                <a:gd name="T3" fmla="*/ 2147483647 h 18"/>
                <a:gd name="T4" fmla="*/ 0 w 64"/>
                <a:gd name="T5" fmla="*/ 2147483647 h 18"/>
                <a:gd name="T6" fmla="*/ 2147483647 w 64"/>
                <a:gd name="T7" fmla="*/ 2147483647 h 18"/>
                <a:gd name="T8" fmla="*/ 2147483647 w 64"/>
                <a:gd name="T9" fmla="*/ 2147483647 h 18"/>
                <a:gd name="T10" fmla="*/ 2147483647 w 64"/>
                <a:gd name="T11" fmla="*/ 2147483647 h 18"/>
                <a:gd name="T12" fmla="*/ 2147483647 w 64"/>
                <a:gd name="T13" fmla="*/ 2147483647 h 18"/>
                <a:gd name="T14" fmla="*/ 2147483647 w 64"/>
                <a:gd name="T15" fmla="*/ 2147483647 h 18"/>
                <a:gd name="T16" fmla="*/ 2147483647 w 64"/>
                <a:gd name="T17" fmla="*/ 0 h 18"/>
                <a:gd name="T18" fmla="*/ 2147483647 w 64"/>
                <a:gd name="T19" fmla="*/ 2147483647 h 18"/>
                <a:gd name="T20" fmla="*/ 2147483647 w 64"/>
                <a:gd name="T21" fmla="*/ 2147483647 h 18"/>
                <a:gd name="T22" fmla="*/ 2147483647 w 64"/>
                <a:gd name="T23" fmla="*/ 2147483647 h 18"/>
                <a:gd name="T24" fmla="*/ 2147483647 w 64"/>
                <a:gd name="T25" fmla="*/ 2147483647 h 18"/>
                <a:gd name="T26" fmla="*/ 2147483647 w 64"/>
                <a:gd name="T27" fmla="*/ 2147483647 h 18"/>
                <a:gd name="T28" fmla="*/ 2147483647 w 64"/>
                <a:gd name="T29" fmla="*/ 2147483647 h 18"/>
                <a:gd name="T30" fmla="*/ 2147483647 w 64"/>
                <a:gd name="T31" fmla="*/ 2147483647 h 18"/>
                <a:gd name="T32" fmla="*/ 2147483647 w 64"/>
                <a:gd name="T33" fmla="*/ 2147483647 h 18"/>
                <a:gd name="T34" fmla="*/ 2147483647 w 64"/>
                <a:gd name="T35" fmla="*/ 2147483647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4"/>
                <a:gd name="T55" fmla="*/ 0 h 18"/>
                <a:gd name="T56" fmla="*/ 64 w 64"/>
                <a:gd name="T57" fmla="*/ 18 h 1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4" h="18">
                  <a:moveTo>
                    <a:pt x="12" y="18"/>
                  </a:moveTo>
                  <a:lnTo>
                    <a:pt x="6" y="16"/>
                  </a:lnTo>
                  <a:lnTo>
                    <a:pt x="0" y="14"/>
                  </a:lnTo>
                  <a:lnTo>
                    <a:pt x="8" y="12"/>
                  </a:lnTo>
                  <a:lnTo>
                    <a:pt x="18" y="12"/>
                  </a:lnTo>
                  <a:lnTo>
                    <a:pt x="26" y="10"/>
                  </a:lnTo>
                  <a:lnTo>
                    <a:pt x="28" y="10"/>
                  </a:lnTo>
                  <a:lnTo>
                    <a:pt x="30" y="8"/>
                  </a:lnTo>
                  <a:lnTo>
                    <a:pt x="48" y="0"/>
                  </a:lnTo>
                  <a:lnTo>
                    <a:pt x="58" y="2"/>
                  </a:lnTo>
                  <a:lnTo>
                    <a:pt x="64" y="4"/>
                  </a:lnTo>
                  <a:lnTo>
                    <a:pt x="58" y="10"/>
                  </a:lnTo>
                  <a:lnTo>
                    <a:pt x="48" y="16"/>
                  </a:lnTo>
                  <a:lnTo>
                    <a:pt x="30" y="18"/>
                  </a:lnTo>
                  <a:lnTo>
                    <a:pt x="30" y="16"/>
                  </a:lnTo>
                  <a:lnTo>
                    <a:pt x="28" y="16"/>
                  </a:lnTo>
                  <a:lnTo>
                    <a:pt x="22" y="16"/>
                  </a:lnTo>
                  <a:lnTo>
                    <a:pt x="12"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35" name="Freeform 48">
              <a:extLst>
                <a:ext uri="{FF2B5EF4-FFF2-40B4-BE49-F238E27FC236}">
                  <a16:creationId xmlns:a16="http://schemas.microsoft.com/office/drawing/2014/main" id="{468CE227-78EB-4B6F-ACE7-54E7865A7712}"/>
                </a:ext>
              </a:extLst>
            </p:cNvPr>
            <p:cNvSpPr>
              <a:spLocks/>
            </p:cNvSpPr>
            <p:nvPr/>
          </p:nvSpPr>
          <p:spPr bwMode="auto">
            <a:xfrm>
              <a:off x="2970426" y="2496830"/>
              <a:ext cx="107239" cy="66372"/>
            </a:xfrm>
            <a:custGeom>
              <a:avLst/>
              <a:gdLst>
                <a:gd name="T0" fmla="*/ 2147483647 w 74"/>
                <a:gd name="T1" fmla="*/ 2147483647 h 42"/>
                <a:gd name="T2" fmla="*/ 2147483647 w 74"/>
                <a:gd name="T3" fmla="*/ 2147483647 h 42"/>
                <a:gd name="T4" fmla="*/ 2147483647 w 74"/>
                <a:gd name="T5" fmla="*/ 2147483647 h 42"/>
                <a:gd name="T6" fmla="*/ 2147483647 w 74"/>
                <a:gd name="T7" fmla="*/ 2147483647 h 42"/>
                <a:gd name="T8" fmla="*/ 2147483647 w 74"/>
                <a:gd name="T9" fmla="*/ 2147483647 h 42"/>
                <a:gd name="T10" fmla="*/ 2147483647 w 74"/>
                <a:gd name="T11" fmla="*/ 2147483647 h 42"/>
                <a:gd name="T12" fmla="*/ 2147483647 w 74"/>
                <a:gd name="T13" fmla="*/ 2147483647 h 42"/>
                <a:gd name="T14" fmla="*/ 2147483647 w 74"/>
                <a:gd name="T15" fmla="*/ 2147483647 h 42"/>
                <a:gd name="T16" fmla="*/ 2147483647 w 74"/>
                <a:gd name="T17" fmla="*/ 2147483647 h 42"/>
                <a:gd name="T18" fmla="*/ 2147483647 w 74"/>
                <a:gd name="T19" fmla="*/ 2147483647 h 42"/>
                <a:gd name="T20" fmla="*/ 2147483647 w 74"/>
                <a:gd name="T21" fmla="*/ 2147483647 h 42"/>
                <a:gd name="T22" fmla="*/ 2147483647 w 74"/>
                <a:gd name="T23" fmla="*/ 2147483647 h 42"/>
                <a:gd name="T24" fmla="*/ 2147483647 w 74"/>
                <a:gd name="T25" fmla="*/ 2147483647 h 42"/>
                <a:gd name="T26" fmla="*/ 2147483647 w 74"/>
                <a:gd name="T27" fmla="*/ 2147483647 h 42"/>
                <a:gd name="T28" fmla="*/ 2147483647 w 74"/>
                <a:gd name="T29" fmla="*/ 2147483647 h 42"/>
                <a:gd name="T30" fmla="*/ 2147483647 w 74"/>
                <a:gd name="T31" fmla="*/ 2147483647 h 42"/>
                <a:gd name="T32" fmla="*/ 2147483647 w 74"/>
                <a:gd name="T33" fmla="*/ 2147483647 h 42"/>
                <a:gd name="T34" fmla="*/ 2147483647 w 74"/>
                <a:gd name="T35" fmla="*/ 2147483647 h 42"/>
                <a:gd name="T36" fmla="*/ 2147483647 w 74"/>
                <a:gd name="T37" fmla="*/ 2147483647 h 42"/>
                <a:gd name="T38" fmla="*/ 0 w 74"/>
                <a:gd name="T39" fmla="*/ 2147483647 h 42"/>
                <a:gd name="T40" fmla="*/ 2147483647 w 74"/>
                <a:gd name="T41" fmla="*/ 2147483647 h 42"/>
                <a:gd name="T42" fmla="*/ 2147483647 w 74"/>
                <a:gd name="T43" fmla="*/ 2147483647 h 42"/>
                <a:gd name="T44" fmla="*/ 2147483647 w 74"/>
                <a:gd name="T45" fmla="*/ 2147483647 h 42"/>
                <a:gd name="T46" fmla="*/ 2147483647 w 74"/>
                <a:gd name="T47" fmla="*/ 2147483647 h 42"/>
                <a:gd name="T48" fmla="*/ 2147483647 w 74"/>
                <a:gd name="T49" fmla="*/ 2147483647 h 42"/>
                <a:gd name="T50" fmla="*/ 2147483647 w 74"/>
                <a:gd name="T51" fmla="*/ 2147483647 h 42"/>
                <a:gd name="T52" fmla="*/ 2147483647 w 74"/>
                <a:gd name="T53" fmla="*/ 2147483647 h 42"/>
                <a:gd name="T54" fmla="*/ 2147483647 w 74"/>
                <a:gd name="T55" fmla="*/ 2147483647 h 42"/>
                <a:gd name="T56" fmla="*/ 2147483647 w 74"/>
                <a:gd name="T57" fmla="*/ 2147483647 h 42"/>
                <a:gd name="T58" fmla="*/ 2147483647 w 74"/>
                <a:gd name="T59" fmla="*/ 2147483647 h 42"/>
                <a:gd name="T60" fmla="*/ 2147483647 w 74"/>
                <a:gd name="T61" fmla="*/ 2147483647 h 42"/>
                <a:gd name="T62" fmla="*/ 2147483647 w 74"/>
                <a:gd name="T63" fmla="*/ 2147483647 h 42"/>
                <a:gd name="T64" fmla="*/ 2147483647 w 74"/>
                <a:gd name="T65" fmla="*/ 2147483647 h 42"/>
                <a:gd name="T66" fmla="*/ 2147483647 w 74"/>
                <a:gd name="T67" fmla="*/ 0 h 42"/>
                <a:gd name="T68" fmla="*/ 2147483647 w 74"/>
                <a:gd name="T69" fmla="*/ 2147483647 h 4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4"/>
                <a:gd name="T106" fmla="*/ 0 h 42"/>
                <a:gd name="T107" fmla="*/ 74 w 74"/>
                <a:gd name="T108" fmla="*/ 42 h 4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4" h="42">
                  <a:moveTo>
                    <a:pt x="74" y="4"/>
                  </a:moveTo>
                  <a:lnTo>
                    <a:pt x="70" y="6"/>
                  </a:lnTo>
                  <a:lnTo>
                    <a:pt x="66" y="8"/>
                  </a:lnTo>
                  <a:lnTo>
                    <a:pt x="58" y="14"/>
                  </a:lnTo>
                  <a:lnTo>
                    <a:pt x="66" y="22"/>
                  </a:lnTo>
                  <a:lnTo>
                    <a:pt x="56" y="28"/>
                  </a:lnTo>
                  <a:lnTo>
                    <a:pt x="52" y="30"/>
                  </a:lnTo>
                  <a:lnTo>
                    <a:pt x="48" y="28"/>
                  </a:lnTo>
                  <a:lnTo>
                    <a:pt x="48" y="32"/>
                  </a:lnTo>
                  <a:lnTo>
                    <a:pt x="44" y="34"/>
                  </a:lnTo>
                  <a:lnTo>
                    <a:pt x="38" y="36"/>
                  </a:lnTo>
                  <a:lnTo>
                    <a:pt x="32" y="38"/>
                  </a:lnTo>
                  <a:lnTo>
                    <a:pt x="26" y="42"/>
                  </a:lnTo>
                  <a:lnTo>
                    <a:pt x="18" y="42"/>
                  </a:lnTo>
                  <a:lnTo>
                    <a:pt x="18" y="36"/>
                  </a:lnTo>
                  <a:lnTo>
                    <a:pt x="16" y="34"/>
                  </a:lnTo>
                  <a:lnTo>
                    <a:pt x="10" y="32"/>
                  </a:lnTo>
                  <a:lnTo>
                    <a:pt x="4" y="28"/>
                  </a:lnTo>
                  <a:lnTo>
                    <a:pt x="2" y="26"/>
                  </a:lnTo>
                  <a:lnTo>
                    <a:pt x="0" y="22"/>
                  </a:lnTo>
                  <a:lnTo>
                    <a:pt x="2" y="20"/>
                  </a:lnTo>
                  <a:lnTo>
                    <a:pt x="4" y="18"/>
                  </a:lnTo>
                  <a:lnTo>
                    <a:pt x="8" y="16"/>
                  </a:lnTo>
                  <a:lnTo>
                    <a:pt x="14" y="16"/>
                  </a:lnTo>
                  <a:lnTo>
                    <a:pt x="16" y="18"/>
                  </a:lnTo>
                  <a:lnTo>
                    <a:pt x="20" y="20"/>
                  </a:lnTo>
                  <a:lnTo>
                    <a:pt x="22" y="20"/>
                  </a:lnTo>
                  <a:lnTo>
                    <a:pt x="30" y="18"/>
                  </a:lnTo>
                  <a:lnTo>
                    <a:pt x="32" y="16"/>
                  </a:lnTo>
                  <a:lnTo>
                    <a:pt x="32" y="14"/>
                  </a:lnTo>
                  <a:lnTo>
                    <a:pt x="32" y="8"/>
                  </a:lnTo>
                  <a:lnTo>
                    <a:pt x="38" y="4"/>
                  </a:lnTo>
                  <a:lnTo>
                    <a:pt x="50" y="4"/>
                  </a:lnTo>
                  <a:lnTo>
                    <a:pt x="74" y="0"/>
                  </a:lnTo>
                  <a:lnTo>
                    <a:pt x="74"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36" name="Freeform 49">
              <a:extLst>
                <a:ext uri="{FF2B5EF4-FFF2-40B4-BE49-F238E27FC236}">
                  <a16:creationId xmlns:a16="http://schemas.microsoft.com/office/drawing/2014/main" id="{785DD0A0-3162-49B3-B317-7AE89CECC394}"/>
                </a:ext>
              </a:extLst>
            </p:cNvPr>
            <p:cNvSpPr>
              <a:spLocks/>
            </p:cNvSpPr>
            <p:nvPr/>
          </p:nvSpPr>
          <p:spPr bwMode="auto">
            <a:xfrm>
              <a:off x="2950823" y="2593733"/>
              <a:ext cx="56503" cy="34513"/>
            </a:xfrm>
            <a:custGeom>
              <a:avLst/>
              <a:gdLst>
                <a:gd name="T0" fmla="*/ 2147483647 w 40"/>
                <a:gd name="T1" fmla="*/ 2147483647 h 22"/>
                <a:gd name="T2" fmla="*/ 2147483647 w 40"/>
                <a:gd name="T3" fmla="*/ 2147483647 h 22"/>
                <a:gd name="T4" fmla="*/ 2147483647 w 40"/>
                <a:gd name="T5" fmla="*/ 2147483647 h 22"/>
                <a:gd name="T6" fmla="*/ 0 w 40"/>
                <a:gd name="T7" fmla="*/ 2147483647 h 22"/>
                <a:gd name="T8" fmla="*/ 2147483647 w 40"/>
                <a:gd name="T9" fmla="*/ 2147483647 h 22"/>
                <a:gd name="T10" fmla="*/ 2147483647 w 40"/>
                <a:gd name="T11" fmla="*/ 2147483647 h 22"/>
                <a:gd name="T12" fmla="*/ 2147483647 w 40"/>
                <a:gd name="T13" fmla="*/ 0 h 22"/>
                <a:gd name="T14" fmla="*/ 2147483647 w 40"/>
                <a:gd name="T15" fmla="*/ 2147483647 h 22"/>
                <a:gd name="T16" fmla="*/ 2147483647 w 40"/>
                <a:gd name="T17" fmla="*/ 2147483647 h 22"/>
                <a:gd name="T18" fmla="*/ 2147483647 w 40"/>
                <a:gd name="T19" fmla="*/ 2147483647 h 22"/>
                <a:gd name="T20" fmla="*/ 2147483647 w 40"/>
                <a:gd name="T21" fmla="*/ 2147483647 h 22"/>
                <a:gd name="T22" fmla="*/ 2147483647 w 40"/>
                <a:gd name="T23" fmla="*/ 2147483647 h 22"/>
                <a:gd name="T24" fmla="*/ 2147483647 w 40"/>
                <a:gd name="T25" fmla="*/ 2147483647 h 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0"/>
                <a:gd name="T40" fmla="*/ 0 h 22"/>
                <a:gd name="T41" fmla="*/ 40 w 40"/>
                <a:gd name="T42" fmla="*/ 22 h 2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0" h="22">
                  <a:moveTo>
                    <a:pt x="22" y="22"/>
                  </a:moveTo>
                  <a:lnTo>
                    <a:pt x="16" y="22"/>
                  </a:lnTo>
                  <a:lnTo>
                    <a:pt x="8" y="20"/>
                  </a:lnTo>
                  <a:lnTo>
                    <a:pt x="0" y="14"/>
                  </a:lnTo>
                  <a:lnTo>
                    <a:pt x="6" y="10"/>
                  </a:lnTo>
                  <a:lnTo>
                    <a:pt x="12" y="6"/>
                  </a:lnTo>
                  <a:lnTo>
                    <a:pt x="30" y="0"/>
                  </a:lnTo>
                  <a:lnTo>
                    <a:pt x="32" y="4"/>
                  </a:lnTo>
                  <a:lnTo>
                    <a:pt x="34" y="6"/>
                  </a:lnTo>
                  <a:lnTo>
                    <a:pt x="40" y="6"/>
                  </a:lnTo>
                  <a:lnTo>
                    <a:pt x="40" y="18"/>
                  </a:lnTo>
                  <a:lnTo>
                    <a:pt x="32" y="22"/>
                  </a:lnTo>
                  <a:lnTo>
                    <a:pt x="22"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37" name="Freeform 50">
              <a:extLst>
                <a:ext uri="{FF2B5EF4-FFF2-40B4-BE49-F238E27FC236}">
                  <a16:creationId xmlns:a16="http://schemas.microsoft.com/office/drawing/2014/main" id="{A3ABF2F4-B4B0-4F81-A22B-74E74D4B1C6D}"/>
                </a:ext>
              </a:extLst>
            </p:cNvPr>
            <p:cNvSpPr>
              <a:spLocks/>
            </p:cNvSpPr>
            <p:nvPr/>
          </p:nvSpPr>
          <p:spPr bwMode="auto">
            <a:xfrm>
              <a:off x="3073053" y="2697274"/>
              <a:ext cx="117617" cy="66372"/>
            </a:xfrm>
            <a:custGeom>
              <a:avLst/>
              <a:gdLst>
                <a:gd name="T0" fmla="*/ 2147483647 w 80"/>
                <a:gd name="T1" fmla="*/ 2147483647 h 42"/>
                <a:gd name="T2" fmla="*/ 2147483647 w 80"/>
                <a:gd name="T3" fmla="*/ 2147483647 h 42"/>
                <a:gd name="T4" fmla="*/ 2147483647 w 80"/>
                <a:gd name="T5" fmla="*/ 2147483647 h 42"/>
                <a:gd name="T6" fmla="*/ 2147483647 w 80"/>
                <a:gd name="T7" fmla="*/ 2147483647 h 42"/>
                <a:gd name="T8" fmla="*/ 2147483647 w 80"/>
                <a:gd name="T9" fmla="*/ 2147483647 h 42"/>
                <a:gd name="T10" fmla="*/ 2147483647 w 80"/>
                <a:gd name="T11" fmla="*/ 2147483647 h 42"/>
                <a:gd name="T12" fmla="*/ 2147483647 w 80"/>
                <a:gd name="T13" fmla="*/ 2147483647 h 42"/>
                <a:gd name="T14" fmla="*/ 2147483647 w 80"/>
                <a:gd name="T15" fmla="*/ 2147483647 h 42"/>
                <a:gd name="T16" fmla="*/ 2147483647 w 80"/>
                <a:gd name="T17" fmla="*/ 2147483647 h 42"/>
                <a:gd name="T18" fmla="*/ 2147483647 w 80"/>
                <a:gd name="T19" fmla="*/ 2147483647 h 42"/>
                <a:gd name="T20" fmla="*/ 2147483647 w 80"/>
                <a:gd name="T21" fmla="*/ 2147483647 h 42"/>
                <a:gd name="T22" fmla="*/ 2147483647 w 80"/>
                <a:gd name="T23" fmla="*/ 2147483647 h 42"/>
                <a:gd name="T24" fmla="*/ 2147483647 w 80"/>
                <a:gd name="T25" fmla="*/ 2147483647 h 42"/>
                <a:gd name="T26" fmla="*/ 2147483647 w 80"/>
                <a:gd name="T27" fmla="*/ 2147483647 h 42"/>
                <a:gd name="T28" fmla="*/ 0 w 80"/>
                <a:gd name="T29" fmla="*/ 2147483647 h 42"/>
                <a:gd name="T30" fmla="*/ 2147483647 w 80"/>
                <a:gd name="T31" fmla="*/ 2147483647 h 42"/>
                <a:gd name="T32" fmla="*/ 2147483647 w 80"/>
                <a:gd name="T33" fmla="*/ 2147483647 h 42"/>
                <a:gd name="T34" fmla="*/ 2147483647 w 80"/>
                <a:gd name="T35" fmla="*/ 0 h 42"/>
                <a:gd name="T36" fmla="*/ 2147483647 w 80"/>
                <a:gd name="T37" fmla="*/ 2147483647 h 42"/>
                <a:gd name="T38" fmla="*/ 2147483647 w 80"/>
                <a:gd name="T39" fmla="*/ 2147483647 h 42"/>
                <a:gd name="T40" fmla="*/ 2147483647 w 80"/>
                <a:gd name="T41" fmla="*/ 2147483647 h 42"/>
                <a:gd name="T42" fmla="*/ 2147483647 w 80"/>
                <a:gd name="T43" fmla="*/ 2147483647 h 42"/>
                <a:gd name="T44" fmla="*/ 2147483647 w 80"/>
                <a:gd name="T45" fmla="*/ 2147483647 h 42"/>
                <a:gd name="T46" fmla="*/ 2147483647 w 80"/>
                <a:gd name="T47" fmla="*/ 2147483647 h 42"/>
                <a:gd name="T48" fmla="*/ 2147483647 w 80"/>
                <a:gd name="T49" fmla="*/ 2147483647 h 42"/>
                <a:gd name="T50" fmla="*/ 2147483647 w 80"/>
                <a:gd name="T51" fmla="*/ 2147483647 h 42"/>
                <a:gd name="T52" fmla="*/ 2147483647 w 80"/>
                <a:gd name="T53" fmla="*/ 2147483647 h 42"/>
                <a:gd name="T54" fmla="*/ 2147483647 w 80"/>
                <a:gd name="T55" fmla="*/ 2147483647 h 42"/>
                <a:gd name="T56" fmla="*/ 2147483647 w 80"/>
                <a:gd name="T57" fmla="*/ 2147483647 h 42"/>
                <a:gd name="T58" fmla="*/ 2147483647 w 80"/>
                <a:gd name="T59" fmla="*/ 2147483647 h 4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0"/>
                <a:gd name="T91" fmla="*/ 0 h 42"/>
                <a:gd name="T92" fmla="*/ 80 w 80"/>
                <a:gd name="T93" fmla="*/ 42 h 4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0" h="42">
                  <a:moveTo>
                    <a:pt x="58" y="40"/>
                  </a:moveTo>
                  <a:lnTo>
                    <a:pt x="56" y="30"/>
                  </a:lnTo>
                  <a:lnTo>
                    <a:pt x="52" y="26"/>
                  </a:lnTo>
                  <a:lnTo>
                    <a:pt x="48" y="26"/>
                  </a:lnTo>
                  <a:lnTo>
                    <a:pt x="42" y="26"/>
                  </a:lnTo>
                  <a:lnTo>
                    <a:pt x="38" y="30"/>
                  </a:lnTo>
                  <a:lnTo>
                    <a:pt x="30" y="36"/>
                  </a:lnTo>
                  <a:lnTo>
                    <a:pt x="22" y="40"/>
                  </a:lnTo>
                  <a:lnTo>
                    <a:pt x="16" y="42"/>
                  </a:lnTo>
                  <a:lnTo>
                    <a:pt x="10" y="40"/>
                  </a:lnTo>
                  <a:lnTo>
                    <a:pt x="14" y="38"/>
                  </a:lnTo>
                  <a:lnTo>
                    <a:pt x="10" y="36"/>
                  </a:lnTo>
                  <a:lnTo>
                    <a:pt x="6" y="36"/>
                  </a:lnTo>
                  <a:lnTo>
                    <a:pt x="4" y="36"/>
                  </a:lnTo>
                  <a:lnTo>
                    <a:pt x="0" y="34"/>
                  </a:lnTo>
                  <a:lnTo>
                    <a:pt x="8" y="24"/>
                  </a:lnTo>
                  <a:lnTo>
                    <a:pt x="22" y="14"/>
                  </a:lnTo>
                  <a:lnTo>
                    <a:pt x="46" y="0"/>
                  </a:lnTo>
                  <a:lnTo>
                    <a:pt x="52" y="6"/>
                  </a:lnTo>
                  <a:lnTo>
                    <a:pt x="58" y="12"/>
                  </a:lnTo>
                  <a:lnTo>
                    <a:pt x="70" y="22"/>
                  </a:lnTo>
                  <a:lnTo>
                    <a:pt x="68" y="28"/>
                  </a:lnTo>
                  <a:lnTo>
                    <a:pt x="74" y="28"/>
                  </a:lnTo>
                  <a:lnTo>
                    <a:pt x="80" y="30"/>
                  </a:lnTo>
                  <a:lnTo>
                    <a:pt x="74" y="36"/>
                  </a:lnTo>
                  <a:lnTo>
                    <a:pt x="70" y="38"/>
                  </a:lnTo>
                  <a:lnTo>
                    <a:pt x="64" y="40"/>
                  </a:lnTo>
                  <a:lnTo>
                    <a:pt x="60" y="38"/>
                  </a:lnTo>
                  <a:lnTo>
                    <a:pt x="60" y="36"/>
                  </a:lnTo>
                  <a:lnTo>
                    <a:pt x="58"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38" name="Freeform 51">
              <a:extLst>
                <a:ext uri="{FF2B5EF4-FFF2-40B4-BE49-F238E27FC236}">
                  <a16:creationId xmlns:a16="http://schemas.microsoft.com/office/drawing/2014/main" id="{30B521D0-7B1F-4CDC-B8AD-8BFA99E58222}"/>
                </a:ext>
              </a:extLst>
            </p:cNvPr>
            <p:cNvSpPr>
              <a:spLocks/>
            </p:cNvSpPr>
            <p:nvPr/>
          </p:nvSpPr>
          <p:spPr bwMode="auto">
            <a:xfrm>
              <a:off x="3028081" y="2435768"/>
              <a:ext cx="96861" cy="38495"/>
            </a:xfrm>
            <a:custGeom>
              <a:avLst/>
              <a:gdLst>
                <a:gd name="T0" fmla="*/ 2147483647 w 66"/>
                <a:gd name="T1" fmla="*/ 2147483647 h 24"/>
                <a:gd name="T2" fmla="*/ 2147483647 w 66"/>
                <a:gd name="T3" fmla="*/ 2147483647 h 24"/>
                <a:gd name="T4" fmla="*/ 2147483647 w 66"/>
                <a:gd name="T5" fmla="*/ 2147483647 h 24"/>
                <a:gd name="T6" fmla="*/ 2147483647 w 66"/>
                <a:gd name="T7" fmla="*/ 2147483647 h 24"/>
                <a:gd name="T8" fmla="*/ 2147483647 w 66"/>
                <a:gd name="T9" fmla="*/ 2147483647 h 24"/>
                <a:gd name="T10" fmla="*/ 2147483647 w 66"/>
                <a:gd name="T11" fmla="*/ 2147483647 h 24"/>
                <a:gd name="T12" fmla="*/ 2147483647 w 66"/>
                <a:gd name="T13" fmla="*/ 2147483647 h 24"/>
                <a:gd name="T14" fmla="*/ 2147483647 w 66"/>
                <a:gd name="T15" fmla="*/ 2147483647 h 24"/>
                <a:gd name="T16" fmla="*/ 2147483647 w 66"/>
                <a:gd name="T17" fmla="*/ 2147483647 h 24"/>
                <a:gd name="T18" fmla="*/ 2147483647 w 66"/>
                <a:gd name="T19" fmla="*/ 2147483647 h 24"/>
                <a:gd name="T20" fmla="*/ 2147483647 w 66"/>
                <a:gd name="T21" fmla="*/ 0 h 24"/>
                <a:gd name="T22" fmla="*/ 2147483647 w 66"/>
                <a:gd name="T23" fmla="*/ 0 h 24"/>
                <a:gd name="T24" fmla="*/ 2147483647 w 66"/>
                <a:gd name="T25" fmla="*/ 2147483647 h 24"/>
                <a:gd name="T26" fmla="*/ 2147483647 w 66"/>
                <a:gd name="T27" fmla="*/ 2147483647 h 24"/>
                <a:gd name="T28" fmla="*/ 2147483647 w 66"/>
                <a:gd name="T29" fmla="*/ 0 h 24"/>
                <a:gd name="T30" fmla="*/ 2147483647 w 66"/>
                <a:gd name="T31" fmla="*/ 2147483647 h 24"/>
                <a:gd name="T32" fmla="*/ 2147483647 w 66"/>
                <a:gd name="T33" fmla="*/ 2147483647 h 24"/>
                <a:gd name="T34" fmla="*/ 2147483647 w 66"/>
                <a:gd name="T35" fmla="*/ 2147483647 h 24"/>
                <a:gd name="T36" fmla="*/ 2147483647 w 66"/>
                <a:gd name="T37" fmla="*/ 2147483647 h 24"/>
                <a:gd name="T38" fmla="*/ 2147483647 w 66"/>
                <a:gd name="T39" fmla="*/ 2147483647 h 24"/>
                <a:gd name="T40" fmla="*/ 2147483647 w 66"/>
                <a:gd name="T41" fmla="*/ 2147483647 h 24"/>
                <a:gd name="T42" fmla="*/ 2147483647 w 66"/>
                <a:gd name="T43" fmla="*/ 2147483647 h 24"/>
                <a:gd name="T44" fmla="*/ 2147483647 w 66"/>
                <a:gd name="T45" fmla="*/ 2147483647 h 24"/>
                <a:gd name="T46" fmla="*/ 2147483647 w 66"/>
                <a:gd name="T47" fmla="*/ 2147483647 h 24"/>
                <a:gd name="T48" fmla="*/ 2147483647 w 66"/>
                <a:gd name="T49" fmla="*/ 2147483647 h 24"/>
                <a:gd name="T50" fmla="*/ 2147483647 w 66"/>
                <a:gd name="T51" fmla="*/ 2147483647 h 24"/>
                <a:gd name="T52" fmla="*/ 2147483647 w 66"/>
                <a:gd name="T53" fmla="*/ 2147483647 h 24"/>
                <a:gd name="T54" fmla="*/ 2147483647 w 66"/>
                <a:gd name="T55" fmla="*/ 2147483647 h 24"/>
                <a:gd name="T56" fmla="*/ 2147483647 w 66"/>
                <a:gd name="T57" fmla="*/ 2147483647 h 24"/>
                <a:gd name="T58" fmla="*/ 0 w 66"/>
                <a:gd name="T59" fmla="*/ 2147483647 h 24"/>
                <a:gd name="T60" fmla="*/ 0 w 66"/>
                <a:gd name="T61" fmla="*/ 2147483647 h 24"/>
                <a:gd name="T62" fmla="*/ 0 w 66"/>
                <a:gd name="T63" fmla="*/ 2147483647 h 24"/>
                <a:gd name="T64" fmla="*/ 2147483647 w 66"/>
                <a:gd name="T65" fmla="*/ 2147483647 h 24"/>
                <a:gd name="T66" fmla="*/ 2147483647 w 66"/>
                <a:gd name="T67" fmla="*/ 0 h 24"/>
                <a:gd name="T68" fmla="*/ 2147483647 w 66"/>
                <a:gd name="T69" fmla="*/ 2147483647 h 24"/>
                <a:gd name="T70" fmla="*/ 2147483647 w 66"/>
                <a:gd name="T71" fmla="*/ 2147483647 h 24"/>
                <a:gd name="T72" fmla="*/ 2147483647 w 66"/>
                <a:gd name="T73" fmla="*/ 2147483647 h 24"/>
                <a:gd name="T74" fmla="*/ 2147483647 w 66"/>
                <a:gd name="T75" fmla="*/ 2147483647 h 24"/>
                <a:gd name="T76" fmla="*/ 2147483647 w 66"/>
                <a:gd name="T77" fmla="*/ 2147483647 h 2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66"/>
                <a:gd name="T118" fmla="*/ 0 h 24"/>
                <a:gd name="T119" fmla="*/ 66 w 66"/>
                <a:gd name="T120" fmla="*/ 24 h 2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66" h="24">
                  <a:moveTo>
                    <a:pt x="10" y="6"/>
                  </a:moveTo>
                  <a:lnTo>
                    <a:pt x="16" y="10"/>
                  </a:lnTo>
                  <a:lnTo>
                    <a:pt x="22" y="12"/>
                  </a:lnTo>
                  <a:lnTo>
                    <a:pt x="24" y="8"/>
                  </a:lnTo>
                  <a:lnTo>
                    <a:pt x="24" y="6"/>
                  </a:lnTo>
                  <a:lnTo>
                    <a:pt x="26" y="6"/>
                  </a:lnTo>
                  <a:lnTo>
                    <a:pt x="30" y="6"/>
                  </a:lnTo>
                  <a:lnTo>
                    <a:pt x="34" y="8"/>
                  </a:lnTo>
                  <a:lnTo>
                    <a:pt x="38" y="12"/>
                  </a:lnTo>
                  <a:lnTo>
                    <a:pt x="40" y="4"/>
                  </a:lnTo>
                  <a:lnTo>
                    <a:pt x="42" y="0"/>
                  </a:lnTo>
                  <a:lnTo>
                    <a:pt x="46" y="0"/>
                  </a:lnTo>
                  <a:lnTo>
                    <a:pt x="56" y="2"/>
                  </a:lnTo>
                  <a:lnTo>
                    <a:pt x="62" y="2"/>
                  </a:lnTo>
                  <a:lnTo>
                    <a:pt x="64" y="0"/>
                  </a:lnTo>
                  <a:lnTo>
                    <a:pt x="66" y="6"/>
                  </a:lnTo>
                  <a:lnTo>
                    <a:pt x="62" y="12"/>
                  </a:lnTo>
                  <a:lnTo>
                    <a:pt x="56" y="16"/>
                  </a:lnTo>
                  <a:lnTo>
                    <a:pt x="46" y="20"/>
                  </a:lnTo>
                  <a:lnTo>
                    <a:pt x="42" y="20"/>
                  </a:lnTo>
                  <a:lnTo>
                    <a:pt x="36" y="20"/>
                  </a:lnTo>
                  <a:lnTo>
                    <a:pt x="34" y="24"/>
                  </a:lnTo>
                  <a:lnTo>
                    <a:pt x="28" y="24"/>
                  </a:lnTo>
                  <a:lnTo>
                    <a:pt x="24" y="24"/>
                  </a:lnTo>
                  <a:lnTo>
                    <a:pt x="20" y="22"/>
                  </a:lnTo>
                  <a:lnTo>
                    <a:pt x="18" y="20"/>
                  </a:lnTo>
                  <a:lnTo>
                    <a:pt x="18" y="14"/>
                  </a:lnTo>
                  <a:lnTo>
                    <a:pt x="6" y="14"/>
                  </a:lnTo>
                  <a:lnTo>
                    <a:pt x="2" y="14"/>
                  </a:lnTo>
                  <a:lnTo>
                    <a:pt x="0" y="10"/>
                  </a:lnTo>
                  <a:lnTo>
                    <a:pt x="0" y="6"/>
                  </a:lnTo>
                  <a:lnTo>
                    <a:pt x="0" y="4"/>
                  </a:lnTo>
                  <a:lnTo>
                    <a:pt x="2" y="2"/>
                  </a:lnTo>
                  <a:lnTo>
                    <a:pt x="8" y="0"/>
                  </a:lnTo>
                  <a:lnTo>
                    <a:pt x="10" y="2"/>
                  </a:lnTo>
                  <a:lnTo>
                    <a:pt x="12" y="4"/>
                  </a:lnTo>
                  <a:lnTo>
                    <a:pt x="16" y="10"/>
                  </a:lnTo>
                  <a:lnTo>
                    <a:pt x="16" y="8"/>
                  </a:lnTo>
                  <a:lnTo>
                    <a:pt x="1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39" name="Freeform 52">
              <a:extLst>
                <a:ext uri="{FF2B5EF4-FFF2-40B4-BE49-F238E27FC236}">
                  <a16:creationId xmlns:a16="http://schemas.microsoft.com/office/drawing/2014/main" id="{0114E52F-45BF-4AED-B119-CAAF9F09A87E}"/>
                </a:ext>
              </a:extLst>
            </p:cNvPr>
            <p:cNvSpPr>
              <a:spLocks/>
            </p:cNvSpPr>
            <p:nvPr/>
          </p:nvSpPr>
          <p:spPr bwMode="auto">
            <a:xfrm>
              <a:off x="3156077" y="2426475"/>
              <a:ext cx="237541" cy="59734"/>
            </a:xfrm>
            <a:custGeom>
              <a:avLst/>
              <a:gdLst>
                <a:gd name="T0" fmla="*/ 2147483647 w 164"/>
                <a:gd name="T1" fmla="*/ 2147483647 h 38"/>
                <a:gd name="T2" fmla="*/ 2147483647 w 164"/>
                <a:gd name="T3" fmla="*/ 2147483647 h 38"/>
                <a:gd name="T4" fmla="*/ 2147483647 w 164"/>
                <a:gd name="T5" fmla="*/ 2147483647 h 38"/>
                <a:gd name="T6" fmla="*/ 2147483647 w 164"/>
                <a:gd name="T7" fmla="*/ 2147483647 h 38"/>
                <a:gd name="T8" fmla="*/ 2147483647 w 164"/>
                <a:gd name="T9" fmla="*/ 2147483647 h 38"/>
                <a:gd name="T10" fmla="*/ 2147483647 w 164"/>
                <a:gd name="T11" fmla="*/ 2147483647 h 38"/>
                <a:gd name="T12" fmla="*/ 2147483647 w 164"/>
                <a:gd name="T13" fmla="*/ 2147483647 h 38"/>
                <a:gd name="T14" fmla="*/ 2147483647 w 164"/>
                <a:gd name="T15" fmla="*/ 2147483647 h 38"/>
                <a:gd name="T16" fmla="*/ 0 w 164"/>
                <a:gd name="T17" fmla="*/ 2147483647 h 38"/>
                <a:gd name="T18" fmla="*/ 2147483647 w 164"/>
                <a:gd name="T19" fmla="*/ 2147483647 h 38"/>
                <a:gd name="T20" fmla="*/ 2147483647 w 164"/>
                <a:gd name="T21" fmla="*/ 0 h 38"/>
                <a:gd name="T22" fmla="*/ 2147483647 w 164"/>
                <a:gd name="T23" fmla="*/ 2147483647 h 38"/>
                <a:gd name="T24" fmla="*/ 2147483647 w 164"/>
                <a:gd name="T25" fmla="*/ 2147483647 h 38"/>
                <a:gd name="T26" fmla="*/ 2147483647 w 164"/>
                <a:gd name="T27" fmla="*/ 2147483647 h 38"/>
                <a:gd name="T28" fmla="*/ 2147483647 w 164"/>
                <a:gd name="T29" fmla="*/ 2147483647 h 38"/>
                <a:gd name="T30" fmla="*/ 2147483647 w 164"/>
                <a:gd name="T31" fmla="*/ 2147483647 h 38"/>
                <a:gd name="T32" fmla="*/ 2147483647 w 164"/>
                <a:gd name="T33" fmla="*/ 2147483647 h 38"/>
                <a:gd name="T34" fmla="*/ 2147483647 w 164"/>
                <a:gd name="T35" fmla="*/ 2147483647 h 38"/>
                <a:gd name="T36" fmla="*/ 2147483647 w 164"/>
                <a:gd name="T37" fmla="*/ 2147483647 h 38"/>
                <a:gd name="T38" fmla="*/ 2147483647 w 164"/>
                <a:gd name="T39" fmla="*/ 2147483647 h 38"/>
                <a:gd name="T40" fmla="*/ 2147483647 w 164"/>
                <a:gd name="T41" fmla="*/ 2147483647 h 38"/>
                <a:gd name="T42" fmla="*/ 2147483647 w 164"/>
                <a:gd name="T43" fmla="*/ 2147483647 h 38"/>
                <a:gd name="T44" fmla="*/ 2147483647 w 164"/>
                <a:gd name="T45" fmla="*/ 2147483647 h 38"/>
                <a:gd name="T46" fmla="*/ 2147483647 w 164"/>
                <a:gd name="T47" fmla="*/ 2147483647 h 38"/>
                <a:gd name="T48" fmla="*/ 2147483647 w 164"/>
                <a:gd name="T49" fmla="*/ 2147483647 h 38"/>
                <a:gd name="T50" fmla="*/ 2147483647 w 164"/>
                <a:gd name="T51" fmla="*/ 2147483647 h 38"/>
                <a:gd name="T52" fmla="*/ 2147483647 w 164"/>
                <a:gd name="T53" fmla="*/ 2147483647 h 38"/>
                <a:gd name="T54" fmla="*/ 2147483647 w 164"/>
                <a:gd name="T55" fmla="*/ 2147483647 h 38"/>
                <a:gd name="T56" fmla="*/ 2147483647 w 164"/>
                <a:gd name="T57" fmla="*/ 2147483647 h 38"/>
                <a:gd name="T58" fmla="*/ 2147483647 w 164"/>
                <a:gd name="T59" fmla="*/ 2147483647 h 38"/>
                <a:gd name="T60" fmla="*/ 2147483647 w 164"/>
                <a:gd name="T61" fmla="*/ 2147483647 h 38"/>
                <a:gd name="T62" fmla="*/ 2147483647 w 164"/>
                <a:gd name="T63" fmla="*/ 2147483647 h 38"/>
                <a:gd name="T64" fmla="*/ 2147483647 w 164"/>
                <a:gd name="T65" fmla="*/ 2147483647 h 38"/>
                <a:gd name="T66" fmla="*/ 2147483647 w 164"/>
                <a:gd name="T67" fmla="*/ 2147483647 h 38"/>
                <a:gd name="T68" fmla="*/ 2147483647 w 164"/>
                <a:gd name="T69" fmla="*/ 2147483647 h 38"/>
                <a:gd name="T70" fmla="*/ 2147483647 w 164"/>
                <a:gd name="T71" fmla="*/ 2147483647 h 38"/>
                <a:gd name="T72" fmla="*/ 2147483647 w 164"/>
                <a:gd name="T73" fmla="*/ 2147483647 h 38"/>
                <a:gd name="T74" fmla="*/ 2147483647 w 164"/>
                <a:gd name="T75" fmla="*/ 2147483647 h 38"/>
                <a:gd name="T76" fmla="*/ 2147483647 w 164"/>
                <a:gd name="T77" fmla="*/ 2147483647 h 38"/>
                <a:gd name="T78" fmla="*/ 2147483647 w 164"/>
                <a:gd name="T79" fmla="*/ 2147483647 h 38"/>
                <a:gd name="T80" fmla="*/ 2147483647 w 164"/>
                <a:gd name="T81" fmla="*/ 2147483647 h 38"/>
                <a:gd name="T82" fmla="*/ 2147483647 w 164"/>
                <a:gd name="T83" fmla="*/ 2147483647 h 38"/>
                <a:gd name="T84" fmla="*/ 2147483647 w 164"/>
                <a:gd name="T85" fmla="*/ 2147483647 h 38"/>
                <a:gd name="T86" fmla="*/ 2147483647 w 164"/>
                <a:gd name="T87" fmla="*/ 2147483647 h 38"/>
                <a:gd name="T88" fmla="*/ 2147483647 w 164"/>
                <a:gd name="T89" fmla="*/ 2147483647 h 38"/>
                <a:gd name="T90" fmla="*/ 2147483647 w 164"/>
                <a:gd name="T91" fmla="*/ 2147483647 h 38"/>
                <a:gd name="T92" fmla="*/ 2147483647 w 164"/>
                <a:gd name="T93" fmla="*/ 2147483647 h 38"/>
                <a:gd name="T94" fmla="*/ 2147483647 w 164"/>
                <a:gd name="T95" fmla="*/ 2147483647 h 38"/>
                <a:gd name="T96" fmla="*/ 2147483647 w 164"/>
                <a:gd name="T97" fmla="*/ 2147483647 h 38"/>
                <a:gd name="T98" fmla="*/ 2147483647 w 164"/>
                <a:gd name="T99" fmla="*/ 2147483647 h 38"/>
                <a:gd name="T100" fmla="*/ 2147483647 w 164"/>
                <a:gd name="T101" fmla="*/ 2147483647 h 38"/>
                <a:gd name="T102" fmla="*/ 2147483647 w 164"/>
                <a:gd name="T103" fmla="*/ 2147483647 h 38"/>
                <a:gd name="T104" fmla="*/ 2147483647 w 164"/>
                <a:gd name="T105" fmla="*/ 2147483647 h 38"/>
                <a:gd name="T106" fmla="*/ 2147483647 w 164"/>
                <a:gd name="T107" fmla="*/ 2147483647 h 38"/>
                <a:gd name="T108" fmla="*/ 2147483647 w 164"/>
                <a:gd name="T109" fmla="*/ 2147483647 h 38"/>
                <a:gd name="T110" fmla="*/ 2147483647 w 164"/>
                <a:gd name="T111" fmla="*/ 2147483647 h 38"/>
                <a:gd name="T112" fmla="*/ 2147483647 w 164"/>
                <a:gd name="T113" fmla="*/ 2147483647 h 38"/>
                <a:gd name="T114" fmla="*/ 2147483647 w 164"/>
                <a:gd name="T115" fmla="*/ 2147483647 h 3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64"/>
                <a:gd name="T175" fmla="*/ 0 h 38"/>
                <a:gd name="T176" fmla="*/ 164 w 164"/>
                <a:gd name="T177" fmla="*/ 38 h 3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64" h="38">
                  <a:moveTo>
                    <a:pt x="30" y="22"/>
                  </a:moveTo>
                  <a:lnTo>
                    <a:pt x="36" y="18"/>
                  </a:lnTo>
                  <a:lnTo>
                    <a:pt x="32" y="16"/>
                  </a:lnTo>
                  <a:lnTo>
                    <a:pt x="28" y="16"/>
                  </a:lnTo>
                  <a:lnTo>
                    <a:pt x="22" y="16"/>
                  </a:lnTo>
                  <a:lnTo>
                    <a:pt x="12" y="18"/>
                  </a:lnTo>
                  <a:lnTo>
                    <a:pt x="8" y="16"/>
                  </a:lnTo>
                  <a:lnTo>
                    <a:pt x="4" y="14"/>
                  </a:lnTo>
                  <a:lnTo>
                    <a:pt x="0" y="6"/>
                  </a:lnTo>
                  <a:lnTo>
                    <a:pt x="8" y="2"/>
                  </a:lnTo>
                  <a:lnTo>
                    <a:pt x="20" y="0"/>
                  </a:lnTo>
                  <a:lnTo>
                    <a:pt x="28" y="2"/>
                  </a:lnTo>
                  <a:lnTo>
                    <a:pt x="32" y="6"/>
                  </a:lnTo>
                  <a:lnTo>
                    <a:pt x="38" y="8"/>
                  </a:lnTo>
                  <a:lnTo>
                    <a:pt x="44" y="10"/>
                  </a:lnTo>
                  <a:lnTo>
                    <a:pt x="58" y="10"/>
                  </a:lnTo>
                  <a:lnTo>
                    <a:pt x="60" y="8"/>
                  </a:lnTo>
                  <a:lnTo>
                    <a:pt x="64" y="6"/>
                  </a:lnTo>
                  <a:lnTo>
                    <a:pt x="68" y="6"/>
                  </a:lnTo>
                  <a:lnTo>
                    <a:pt x="62" y="10"/>
                  </a:lnTo>
                  <a:lnTo>
                    <a:pt x="60" y="12"/>
                  </a:lnTo>
                  <a:lnTo>
                    <a:pt x="58" y="16"/>
                  </a:lnTo>
                  <a:lnTo>
                    <a:pt x="60" y="18"/>
                  </a:lnTo>
                  <a:lnTo>
                    <a:pt x="60" y="20"/>
                  </a:lnTo>
                  <a:lnTo>
                    <a:pt x="66" y="20"/>
                  </a:lnTo>
                  <a:lnTo>
                    <a:pt x="80" y="20"/>
                  </a:lnTo>
                  <a:lnTo>
                    <a:pt x="94" y="20"/>
                  </a:lnTo>
                  <a:lnTo>
                    <a:pt x="108" y="20"/>
                  </a:lnTo>
                  <a:lnTo>
                    <a:pt x="120" y="18"/>
                  </a:lnTo>
                  <a:lnTo>
                    <a:pt x="136" y="18"/>
                  </a:lnTo>
                  <a:lnTo>
                    <a:pt x="144" y="18"/>
                  </a:lnTo>
                  <a:lnTo>
                    <a:pt x="152" y="20"/>
                  </a:lnTo>
                  <a:lnTo>
                    <a:pt x="164" y="22"/>
                  </a:lnTo>
                  <a:lnTo>
                    <a:pt x="160" y="30"/>
                  </a:lnTo>
                  <a:lnTo>
                    <a:pt x="156" y="36"/>
                  </a:lnTo>
                  <a:lnTo>
                    <a:pt x="148" y="38"/>
                  </a:lnTo>
                  <a:lnTo>
                    <a:pt x="140" y="38"/>
                  </a:lnTo>
                  <a:lnTo>
                    <a:pt x="132" y="38"/>
                  </a:lnTo>
                  <a:lnTo>
                    <a:pt x="124" y="36"/>
                  </a:lnTo>
                  <a:lnTo>
                    <a:pt x="118" y="36"/>
                  </a:lnTo>
                  <a:lnTo>
                    <a:pt x="110" y="34"/>
                  </a:lnTo>
                  <a:lnTo>
                    <a:pt x="104" y="34"/>
                  </a:lnTo>
                  <a:lnTo>
                    <a:pt x="96" y="32"/>
                  </a:lnTo>
                  <a:lnTo>
                    <a:pt x="90" y="30"/>
                  </a:lnTo>
                  <a:lnTo>
                    <a:pt x="86" y="30"/>
                  </a:lnTo>
                  <a:lnTo>
                    <a:pt x="78" y="32"/>
                  </a:lnTo>
                  <a:lnTo>
                    <a:pt x="72" y="34"/>
                  </a:lnTo>
                  <a:lnTo>
                    <a:pt x="68" y="38"/>
                  </a:lnTo>
                  <a:lnTo>
                    <a:pt x="62" y="38"/>
                  </a:lnTo>
                  <a:lnTo>
                    <a:pt x="42" y="36"/>
                  </a:lnTo>
                  <a:lnTo>
                    <a:pt x="32" y="36"/>
                  </a:lnTo>
                  <a:lnTo>
                    <a:pt x="28" y="36"/>
                  </a:lnTo>
                  <a:lnTo>
                    <a:pt x="24" y="38"/>
                  </a:lnTo>
                  <a:lnTo>
                    <a:pt x="24" y="30"/>
                  </a:lnTo>
                  <a:lnTo>
                    <a:pt x="28" y="24"/>
                  </a:lnTo>
                  <a:lnTo>
                    <a:pt x="32" y="20"/>
                  </a:lnTo>
                  <a:lnTo>
                    <a:pt x="36" y="20"/>
                  </a:lnTo>
                  <a:lnTo>
                    <a:pt x="3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40" name="Freeform 53">
              <a:extLst>
                <a:ext uri="{FF2B5EF4-FFF2-40B4-BE49-F238E27FC236}">
                  <a16:creationId xmlns:a16="http://schemas.microsoft.com/office/drawing/2014/main" id="{A8DE4B41-8C33-4E49-A324-87F21D8DC36F}"/>
                </a:ext>
              </a:extLst>
            </p:cNvPr>
            <p:cNvSpPr>
              <a:spLocks/>
            </p:cNvSpPr>
            <p:nvPr/>
          </p:nvSpPr>
          <p:spPr bwMode="auto">
            <a:xfrm>
              <a:off x="3118024" y="2460990"/>
              <a:ext cx="46124" cy="22567"/>
            </a:xfrm>
            <a:custGeom>
              <a:avLst/>
              <a:gdLst>
                <a:gd name="T0" fmla="*/ 2147483647 w 30"/>
                <a:gd name="T1" fmla="*/ 2147483647 h 14"/>
                <a:gd name="T2" fmla="*/ 2147483647 w 30"/>
                <a:gd name="T3" fmla="*/ 2147483647 h 14"/>
                <a:gd name="T4" fmla="*/ 2147483647 w 30"/>
                <a:gd name="T5" fmla="*/ 2147483647 h 14"/>
                <a:gd name="T6" fmla="*/ 2147483647 w 30"/>
                <a:gd name="T7" fmla="*/ 2147483647 h 14"/>
                <a:gd name="T8" fmla="*/ 2147483647 w 30"/>
                <a:gd name="T9" fmla="*/ 2147483647 h 14"/>
                <a:gd name="T10" fmla="*/ 0 w 30"/>
                <a:gd name="T11" fmla="*/ 2147483647 h 14"/>
                <a:gd name="T12" fmla="*/ 2147483647 w 30"/>
                <a:gd name="T13" fmla="*/ 2147483647 h 14"/>
                <a:gd name="T14" fmla="*/ 2147483647 w 30"/>
                <a:gd name="T15" fmla="*/ 0 h 14"/>
                <a:gd name="T16" fmla="*/ 2147483647 w 30"/>
                <a:gd name="T17" fmla="*/ 0 h 14"/>
                <a:gd name="T18" fmla="*/ 2147483647 w 30"/>
                <a:gd name="T19" fmla="*/ 2147483647 h 14"/>
                <a:gd name="T20" fmla="*/ 2147483647 w 30"/>
                <a:gd name="T21" fmla="*/ 2147483647 h 14"/>
                <a:gd name="T22" fmla="*/ 2147483647 w 30"/>
                <a:gd name="T23" fmla="*/ 2147483647 h 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0"/>
                <a:gd name="T37" fmla="*/ 0 h 14"/>
                <a:gd name="T38" fmla="*/ 30 w 30"/>
                <a:gd name="T39" fmla="*/ 14 h 1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0" h="14">
                  <a:moveTo>
                    <a:pt x="30" y="8"/>
                  </a:moveTo>
                  <a:lnTo>
                    <a:pt x="28" y="12"/>
                  </a:lnTo>
                  <a:lnTo>
                    <a:pt x="24" y="14"/>
                  </a:lnTo>
                  <a:lnTo>
                    <a:pt x="20" y="14"/>
                  </a:lnTo>
                  <a:lnTo>
                    <a:pt x="10" y="12"/>
                  </a:lnTo>
                  <a:lnTo>
                    <a:pt x="0" y="10"/>
                  </a:lnTo>
                  <a:lnTo>
                    <a:pt x="6" y="4"/>
                  </a:lnTo>
                  <a:lnTo>
                    <a:pt x="16" y="0"/>
                  </a:lnTo>
                  <a:lnTo>
                    <a:pt x="22" y="0"/>
                  </a:lnTo>
                  <a:lnTo>
                    <a:pt x="26" y="2"/>
                  </a:lnTo>
                  <a:lnTo>
                    <a:pt x="28" y="4"/>
                  </a:lnTo>
                  <a:lnTo>
                    <a:pt x="3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41" name="Freeform 54">
              <a:extLst>
                <a:ext uri="{FF2B5EF4-FFF2-40B4-BE49-F238E27FC236}">
                  <a16:creationId xmlns:a16="http://schemas.microsoft.com/office/drawing/2014/main" id="{13F4B7AB-CC19-4467-BB31-840D2C6BC9D2}"/>
                </a:ext>
              </a:extLst>
            </p:cNvPr>
            <p:cNvSpPr>
              <a:spLocks/>
            </p:cNvSpPr>
            <p:nvPr/>
          </p:nvSpPr>
          <p:spPr bwMode="auto">
            <a:xfrm>
              <a:off x="3166455" y="2390634"/>
              <a:ext cx="51890" cy="29203"/>
            </a:xfrm>
            <a:custGeom>
              <a:avLst/>
              <a:gdLst>
                <a:gd name="T0" fmla="*/ 2147483647 w 36"/>
                <a:gd name="T1" fmla="*/ 2147483647 h 18"/>
                <a:gd name="T2" fmla="*/ 2147483647 w 36"/>
                <a:gd name="T3" fmla="*/ 2147483647 h 18"/>
                <a:gd name="T4" fmla="*/ 2147483647 w 36"/>
                <a:gd name="T5" fmla="*/ 2147483647 h 18"/>
                <a:gd name="T6" fmla="*/ 2147483647 w 36"/>
                <a:gd name="T7" fmla="*/ 2147483647 h 18"/>
                <a:gd name="T8" fmla="*/ 2147483647 w 36"/>
                <a:gd name="T9" fmla="*/ 2147483647 h 18"/>
                <a:gd name="T10" fmla="*/ 2147483647 w 36"/>
                <a:gd name="T11" fmla="*/ 2147483647 h 18"/>
                <a:gd name="T12" fmla="*/ 2147483647 w 36"/>
                <a:gd name="T13" fmla="*/ 2147483647 h 18"/>
                <a:gd name="T14" fmla="*/ 2147483647 w 36"/>
                <a:gd name="T15" fmla="*/ 2147483647 h 18"/>
                <a:gd name="T16" fmla="*/ 2147483647 w 36"/>
                <a:gd name="T17" fmla="*/ 2147483647 h 18"/>
                <a:gd name="T18" fmla="*/ 0 w 36"/>
                <a:gd name="T19" fmla="*/ 2147483647 h 18"/>
                <a:gd name="T20" fmla="*/ 2147483647 w 36"/>
                <a:gd name="T21" fmla="*/ 2147483647 h 18"/>
                <a:gd name="T22" fmla="*/ 2147483647 w 36"/>
                <a:gd name="T23" fmla="*/ 0 h 18"/>
                <a:gd name="T24" fmla="*/ 2147483647 w 36"/>
                <a:gd name="T25" fmla="*/ 0 h 18"/>
                <a:gd name="T26" fmla="*/ 2147483647 w 36"/>
                <a:gd name="T27" fmla="*/ 0 h 18"/>
                <a:gd name="T28" fmla="*/ 2147483647 w 36"/>
                <a:gd name="T29" fmla="*/ 2147483647 h 18"/>
                <a:gd name="T30" fmla="*/ 2147483647 w 36"/>
                <a:gd name="T31" fmla="*/ 2147483647 h 1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6"/>
                <a:gd name="T49" fmla="*/ 0 h 18"/>
                <a:gd name="T50" fmla="*/ 36 w 36"/>
                <a:gd name="T51" fmla="*/ 18 h 1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6" h="18">
                  <a:moveTo>
                    <a:pt x="32" y="6"/>
                  </a:moveTo>
                  <a:lnTo>
                    <a:pt x="26" y="10"/>
                  </a:lnTo>
                  <a:lnTo>
                    <a:pt x="30" y="12"/>
                  </a:lnTo>
                  <a:lnTo>
                    <a:pt x="36" y="12"/>
                  </a:lnTo>
                  <a:lnTo>
                    <a:pt x="34" y="16"/>
                  </a:lnTo>
                  <a:lnTo>
                    <a:pt x="36" y="18"/>
                  </a:lnTo>
                  <a:lnTo>
                    <a:pt x="16" y="18"/>
                  </a:lnTo>
                  <a:lnTo>
                    <a:pt x="8" y="14"/>
                  </a:lnTo>
                  <a:lnTo>
                    <a:pt x="2" y="12"/>
                  </a:lnTo>
                  <a:lnTo>
                    <a:pt x="0" y="6"/>
                  </a:lnTo>
                  <a:lnTo>
                    <a:pt x="2" y="2"/>
                  </a:lnTo>
                  <a:lnTo>
                    <a:pt x="4" y="0"/>
                  </a:lnTo>
                  <a:lnTo>
                    <a:pt x="8" y="0"/>
                  </a:lnTo>
                  <a:lnTo>
                    <a:pt x="14" y="0"/>
                  </a:lnTo>
                  <a:lnTo>
                    <a:pt x="24" y="4"/>
                  </a:lnTo>
                  <a:lnTo>
                    <a:pt x="32"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42" name="Freeform 55">
              <a:extLst>
                <a:ext uri="{FF2B5EF4-FFF2-40B4-BE49-F238E27FC236}">
                  <a16:creationId xmlns:a16="http://schemas.microsoft.com/office/drawing/2014/main" id="{4CEC6CCC-E332-4389-B7F1-0CCD6FC06510}"/>
                </a:ext>
              </a:extLst>
            </p:cNvPr>
            <p:cNvSpPr>
              <a:spLocks/>
            </p:cNvSpPr>
            <p:nvPr/>
          </p:nvSpPr>
          <p:spPr bwMode="auto">
            <a:xfrm>
              <a:off x="3234488" y="2314970"/>
              <a:ext cx="556952" cy="136727"/>
            </a:xfrm>
            <a:custGeom>
              <a:avLst/>
              <a:gdLst>
                <a:gd name="T0" fmla="*/ 2147483647 w 382"/>
                <a:gd name="T1" fmla="*/ 2147483647 h 86"/>
                <a:gd name="T2" fmla="*/ 2147483647 w 382"/>
                <a:gd name="T3" fmla="*/ 2147483647 h 86"/>
                <a:gd name="T4" fmla="*/ 2147483647 w 382"/>
                <a:gd name="T5" fmla="*/ 2147483647 h 86"/>
                <a:gd name="T6" fmla="*/ 2147483647 w 382"/>
                <a:gd name="T7" fmla="*/ 2147483647 h 86"/>
                <a:gd name="T8" fmla="*/ 2147483647 w 382"/>
                <a:gd name="T9" fmla="*/ 2147483647 h 86"/>
                <a:gd name="T10" fmla="*/ 2147483647 w 382"/>
                <a:gd name="T11" fmla="*/ 2147483647 h 86"/>
                <a:gd name="T12" fmla="*/ 2147483647 w 382"/>
                <a:gd name="T13" fmla="*/ 2147483647 h 86"/>
                <a:gd name="T14" fmla="*/ 2147483647 w 382"/>
                <a:gd name="T15" fmla="*/ 2147483647 h 86"/>
                <a:gd name="T16" fmla="*/ 2147483647 w 382"/>
                <a:gd name="T17" fmla="*/ 2147483647 h 86"/>
                <a:gd name="T18" fmla="*/ 2147483647 w 382"/>
                <a:gd name="T19" fmla="*/ 2147483647 h 86"/>
                <a:gd name="T20" fmla="*/ 2147483647 w 382"/>
                <a:gd name="T21" fmla="*/ 2147483647 h 86"/>
                <a:gd name="T22" fmla="*/ 2147483647 w 382"/>
                <a:gd name="T23" fmla="*/ 2147483647 h 86"/>
                <a:gd name="T24" fmla="*/ 2147483647 w 382"/>
                <a:gd name="T25" fmla="*/ 2147483647 h 86"/>
                <a:gd name="T26" fmla="*/ 2147483647 w 382"/>
                <a:gd name="T27" fmla="*/ 2147483647 h 86"/>
                <a:gd name="T28" fmla="*/ 2147483647 w 382"/>
                <a:gd name="T29" fmla="*/ 2147483647 h 86"/>
                <a:gd name="T30" fmla="*/ 2147483647 w 382"/>
                <a:gd name="T31" fmla="*/ 2147483647 h 86"/>
                <a:gd name="T32" fmla="*/ 2147483647 w 382"/>
                <a:gd name="T33" fmla="*/ 2147483647 h 86"/>
                <a:gd name="T34" fmla="*/ 2147483647 w 382"/>
                <a:gd name="T35" fmla="*/ 2147483647 h 86"/>
                <a:gd name="T36" fmla="*/ 2147483647 w 382"/>
                <a:gd name="T37" fmla="*/ 2147483647 h 86"/>
                <a:gd name="T38" fmla="*/ 2147483647 w 382"/>
                <a:gd name="T39" fmla="*/ 2147483647 h 86"/>
                <a:gd name="T40" fmla="*/ 2147483647 w 382"/>
                <a:gd name="T41" fmla="*/ 2147483647 h 86"/>
                <a:gd name="T42" fmla="*/ 2147483647 w 382"/>
                <a:gd name="T43" fmla="*/ 2147483647 h 86"/>
                <a:gd name="T44" fmla="*/ 2147483647 w 382"/>
                <a:gd name="T45" fmla="*/ 2147483647 h 86"/>
                <a:gd name="T46" fmla="*/ 2147483647 w 382"/>
                <a:gd name="T47" fmla="*/ 2147483647 h 86"/>
                <a:gd name="T48" fmla="*/ 2147483647 w 382"/>
                <a:gd name="T49" fmla="*/ 2147483647 h 86"/>
                <a:gd name="T50" fmla="*/ 2147483647 w 382"/>
                <a:gd name="T51" fmla="*/ 2147483647 h 86"/>
                <a:gd name="T52" fmla="*/ 0 w 382"/>
                <a:gd name="T53" fmla="*/ 2147483647 h 86"/>
                <a:gd name="T54" fmla="*/ 2147483647 w 382"/>
                <a:gd name="T55" fmla="*/ 2147483647 h 86"/>
                <a:gd name="T56" fmla="*/ 2147483647 w 382"/>
                <a:gd name="T57" fmla="*/ 2147483647 h 86"/>
                <a:gd name="T58" fmla="*/ 2147483647 w 382"/>
                <a:gd name="T59" fmla="*/ 2147483647 h 86"/>
                <a:gd name="T60" fmla="*/ 2147483647 w 382"/>
                <a:gd name="T61" fmla="*/ 2147483647 h 86"/>
                <a:gd name="T62" fmla="*/ 2147483647 w 382"/>
                <a:gd name="T63" fmla="*/ 2147483647 h 86"/>
                <a:gd name="T64" fmla="*/ 2147483647 w 382"/>
                <a:gd name="T65" fmla="*/ 2147483647 h 86"/>
                <a:gd name="T66" fmla="*/ 2147483647 w 382"/>
                <a:gd name="T67" fmla="*/ 2147483647 h 86"/>
                <a:gd name="T68" fmla="*/ 2147483647 w 382"/>
                <a:gd name="T69" fmla="*/ 2147483647 h 86"/>
                <a:gd name="T70" fmla="*/ 2147483647 w 382"/>
                <a:gd name="T71" fmla="*/ 2147483647 h 86"/>
                <a:gd name="T72" fmla="*/ 2147483647 w 382"/>
                <a:gd name="T73" fmla="*/ 2147483647 h 86"/>
                <a:gd name="T74" fmla="*/ 2147483647 w 382"/>
                <a:gd name="T75" fmla="*/ 2147483647 h 86"/>
                <a:gd name="T76" fmla="*/ 2147483647 w 382"/>
                <a:gd name="T77" fmla="*/ 2147483647 h 86"/>
                <a:gd name="T78" fmla="*/ 2147483647 w 382"/>
                <a:gd name="T79" fmla="*/ 2147483647 h 86"/>
                <a:gd name="T80" fmla="*/ 2147483647 w 382"/>
                <a:gd name="T81" fmla="*/ 2147483647 h 86"/>
                <a:gd name="T82" fmla="*/ 2147483647 w 382"/>
                <a:gd name="T83" fmla="*/ 2147483647 h 86"/>
                <a:gd name="T84" fmla="*/ 2147483647 w 382"/>
                <a:gd name="T85" fmla="*/ 2147483647 h 86"/>
                <a:gd name="T86" fmla="*/ 2147483647 w 382"/>
                <a:gd name="T87" fmla="*/ 2147483647 h 86"/>
                <a:gd name="T88" fmla="*/ 2147483647 w 382"/>
                <a:gd name="T89" fmla="*/ 2147483647 h 86"/>
                <a:gd name="T90" fmla="*/ 2147483647 w 382"/>
                <a:gd name="T91" fmla="*/ 2147483647 h 86"/>
                <a:gd name="T92" fmla="*/ 2147483647 w 382"/>
                <a:gd name="T93" fmla="*/ 2147483647 h 86"/>
                <a:gd name="T94" fmla="*/ 2147483647 w 382"/>
                <a:gd name="T95" fmla="*/ 2147483647 h 86"/>
                <a:gd name="T96" fmla="*/ 2147483647 w 382"/>
                <a:gd name="T97" fmla="*/ 0 h 86"/>
                <a:gd name="T98" fmla="*/ 2147483647 w 382"/>
                <a:gd name="T99" fmla="*/ 2147483647 h 86"/>
                <a:gd name="T100" fmla="*/ 2147483647 w 382"/>
                <a:gd name="T101" fmla="*/ 2147483647 h 86"/>
                <a:gd name="T102" fmla="*/ 2147483647 w 382"/>
                <a:gd name="T103" fmla="*/ 2147483647 h 86"/>
                <a:gd name="T104" fmla="*/ 2147483647 w 382"/>
                <a:gd name="T105" fmla="*/ 2147483647 h 86"/>
                <a:gd name="T106" fmla="*/ 2147483647 w 382"/>
                <a:gd name="T107" fmla="*/ 2147483647 h 86"/>
                <a:gd name="T108" fmla="*/ 2147483647 w 382"/>
                <a:gd name="T109" fmla="*/ 2147483647 h 86"/>
                <a:gd name="T110" fmla="*/ 2147483647 w 382"/>
                <a:gd name="T111" fmla="*/ 2147483647 h 86"/>
                <a:gd name="T112" fmla="*/ 2147483647 w 382"/>
                <a:gd name="T113" fmla="*/ 2147483647 h 86"/>
                <a:gd name="T114" fmla="*/ 2147483647 w 382"/>
                <a:gd name="T115" fmla="*/ 2147483647 h 86"/>
                <a:gd name="T116" fmla="*/ 2147483647 w 382"/>
                <a:gd name="T117" fmla="*/ 2147483647 h 86"/>
                <a:gd name="T118" fmla="*/ 2147483647 w 382"/>
                <a:gd name="T119" fmla="*/ 2147483647 h 86"/>
                <a:gd name="T120" fmla="*/ 2147483647 w 382"/>
                <a:gd name="T121" fmla="*/ 2147483647 h 86"/>
                <a:gd name="T122" fmla="*/ 2147483647 w 382"/>
                <a:gd name="T123" fmla="*/ 2147483647 h 86"/>
                <a:gd name="T124" fmla="*/ 2147483647 w 382"/>
                <a:gd name="T125" fmla="*/ 2147483647 h 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82"/>
                <a:gd name="T190" fmla="*/ 0 h 86"/>
                <a:gd name="T191" fmla="*/ 382 w 382"/>
                <a:gd name="T192" fmla="*/ 86 h 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82" h="86">
                  <a:moveTo>
                    <a:pt x="174" y="60"/>
                  </a:moveTo>
                  <a:lnTo>
                    <a:pt x="168" y="58"/>
                  </a:lnTo>
                  <a:lnTo>
                    <a:pt x="164" y="50"/>
                  </a:lnTo>
                  <a:lnTo>
                    <a:pt x="158" y="50"/>
                  </a:lnTo>
                  <a:lnTo>
                    <a:pt x="156" y="58"/>
                  </a:lnTo>
                  <a:lnTo>
                    <a:pt x="154" y="64"/>
                  </a:lnTo>
                  <a:lnTo>
                    <a:pt x="150" y="70"/>
                  </a:lnTo>
                  <a:lnTo>
                    <a:pt x="146" y="72"/>
                  </a:lnTo>
                  <a:lnTo>
                    <a:pt x="142" y="72"/>
                  </a:lnTo>
                  <a:lnTo>
                    <a:pt x="140" y="72"/>
                  </a:lnTo>
                  <a:lnTo>
                    <a:pt x="136" y="68"/>
                  </a:lnTo>
                  <a:lnTo>
                    <a:pt x="132" y="66"/>
                  </a:lnTo>
                  <a:lnTo>
                    <a:pt x="126" y="66"/>
                  </a:lnTo>
                  <a:lnTo>
                    <a:pt x="136" y="70"/>
                  </a:lnTo>
                  <a:lnTo>
                    <a:pt x="142" y="74"/>
                  </a:lnTo>
                  <a:lnTo>
                    <a:pt x="132" y="82"/>
                  </a:lnTo>
                  <a:lnTo>
                    <a:pt x="120" y="86"/>
                  </a:lnTo>
                  <a:lnTo>
                    <a:pt x="114" y="86"/>
                  </a:lnTo>
                  <a:lnTo>
                    <a:pt x="112" y="84"/>
                  </a:lnTo>
                  <a:lnTo>
                    <a:pt x="106" y="82"/>
                  </a:lnTo>
                  <a:lnTo>
                    <a:pt x="102" y="80"/>
                  </a:lnTo>
                  <a:lnTo>
                    <a:pt x="46" y="80"/>
                  </a:lnTo>
                  <a:lnTo>
                    <a:pt x="32" y="82"/>
                  </a:lnTo>
                  <a:lnTo>
                    <a:pt x="28" y="82"/>
                  </a:lnTo>
                  <a:lnTo>
                    <a:pt x="26" y="82"/>
                  </a:lnTo>
                  <a:lnTo>
                    <a:pt x="24" y="80"/>
                  </a:lnTo>
                  <a:lnTo>
                    <a:pt x="22" y="76"/>
                  </a:lnTo>
                  <a:lnTo>
                    <a:pt x="24" y="72"/>
                  </a:lnTo>
                  <a:lnTo>
                    <a:pt x="26" y="70"/>
                  </a:lnTo>
                  <a:lnTo>
                    <a:pt x="34" y="72"/>
                  </a:lnTo>
                  <a:lnTo>
                    <a:pt x="50" y="76"/>
                  </a:lnTo>
                  <a:lnTo>
                    <a:pt x="52" y="68"/>
                  </a:lnTo>
                  <a:lnTo>
                    <a:pt x="54" y="64"/>
                  </a:lnTo>
                  <a:lnTo>
                    <a:pt x="58" y="62"/>
                  </a:lnTo>
                  <a:lnTo>
                    <a:pt x="64" y="62"/>
                  </a:lnTo>
                  <a:lnTo>
                    <a:pt x="68" y="64"/>
                  </a:lnTo>
                  <a:lnTo>
                    <a:pt x="72" y="64"/>
                  </a:lnTo>
                  <a:lnTo>
                    <a:pt x="76" y="66"/>
                  </a:lnTo>
                  <a:lnTo>
                    <a:pt x="80" y="66"/>
                  </a:lnTo>
                  <a:lnTo>
                    <a:pt x="76" y="60"/>
                  </a:lnTo>
                  <a:lnTo>
                    <a:pt x="74" y="54"/>
                  </a:lnTo>
                  <a:lnTo>
                    <a:pt x="72" y="50"/>
                  </a:lnTo>
                  <a:lnTo>
                    <a:pt x="64" y="52"/>
                  </a:lnTo>
                  <a:lnTo>
                    <a:pt x="64" y="50"/>
                  </a:lnTo>
                  <a:lnTo>
                    <a:pt x="62" y="48"/>
                  </a:lnTo>
                  <a:lnTo>
                    <a:pt x="50" y="52"/>
                  </a:lnTo>
                  <a:lnTo>
                    <a:pt x="42" y="54"/>
                  </a:lnTo>
                  <a:lnTo>
                    <a:pt x="34" y="54"/>
                  </a:lnTo>
                  <a:lnTo>
                    <a:pt x="22" y="54"/>
                  </a:lnTo>
                  <a:lnTo>
                    <a:pt x="10" y="52"/>
                  </a:lnTo>
                  <a:lnTo>
                    <a:pt x="6" y="50"/>
                  </a:lnTo>
                  <a:lnTo>
                    <a:pt x="4" y="46"/>
                  </a:lnTo>
                  <a:lnTo>
                    <a:pt x="2" y="42"/>
                  </a:lnTo>
                  <a:lnTo>
                    <a:pt x="0" y="38"/>
                  </a:lnTo>
                  <a:lnTo>
                    <a:pt x="2" y="36"/>
                  </a:lnTo>
                  <a:lnTo>
                    <a:pt x="6" y="32"/>
                  </a:lnTo>
                  <a:lnTo>
                    <a:pt x="24" y="26"/>
                  </a:lnTo>
                  <a:lnTo>
                    <a:pt x="42" y="24"/>
                  </a:lnTo>
                  <a:lnTo>
                    <a:pt x="58" y="22"/>
                  </a:lnTo>
                  <a:lnTo>
                    <a:pt x="78" y="26"/>
                  </a:lnTo>
                  <a:lnTo>
                    <a:pt x="88" y="32"/>
                  </a:lnTo>
                  <a:lnTo>
                    <a:pt x="96" y="36"/>
                  </a:lnTo>
                  <a:lnTo>
                    <a:pt x="98" y="36"/>
                  </a:lnTo>
                  <a:lnTo>
                    <a:pt x="104" y="36"/>
                  </a:lnTo>
                  <a:lnTo>
                    <a:pt x="104" y="34"/>
                  </a:lnTo>
                  <a:lnTo>
                    <a:pt x="108" y="30"/>
                  </a:lnTo>
                  <a:lnTo>
                    <a:pt x="112" y="28"/>
                  </a:lnTo>
                  <a:lnTo>
                    <a:pt x="116" y="26"/>
                  </a:lnTo>
                  <a:lnTo>
                    <a:pt x="126" y="28"/>
                  </a:lnTo>
                  <a:lnTo>
                    <a:pt x="132" y="32"/>
                  </a:lnTo>
                  <a:lnTo>
                    <a:pt x="136" y="36"/>
                  </a:lnTo>
                  <a:lnTo>
                    <a:pt x="142" y="36"/>
                  </a:lnTo>
                  <a:lnTo>
                    <a:pt x="142" y="32"/>
                  </a:lnTo>
                  <a:lnTo>
                    <a:pt x="140" y="30"/>
                  </a:lnTo>
                  <a:lnTo>
                    <a:pt x="130" y="24"/>
                  </a:lnTo>
                  <a:lnTo>
                    <a:pt x="120" y="24"/>
                  </a:lnTo>
                  <a:lnTo>
                    <a:pt x="114" y="24"/>
                  </a:lnTo>
                  <a:lnTo>
                    <a:pt x="98" y="24"/>
                  </a:lnTo>
                  <a:lnTo>
                    <a:pt x="86" y="24"/>
                  </a:lnTo>
                  <a:lnTo>
                    <a:pt x="82" y="24"/>
                  </a:lnTo>
                  <a:lnTo>
                    <a:pt x="80" y="22"/>
                  </a:lnTo>
                  <a:lnTo>
                    <a:pt x="78" y="20"/>
                  </a:lnTo>
                  <a:lnTo>
                    <a:pt x="80" y="14"/>
                  </a:lnTo>
                  <a:lnTo>
                    <a:pt x="84" y="12"/>
                  </a:lnTo>
                  <a:lnTo>
                    <a:pt x="92" y="12"/>
                  </a:lnTo>
                  <a:lnTo>
                    <a:pt x="126" y="12"/>
                  </a:lnTo>
                  <a:lnTo>
                    <a:pt x="134" y="10"/>
                  </a:lnTo>
                  <a:lnTo>
                    <a:pt x="142" y="8"/>
                  </a:lnTo>
                  <a:lnTo>
                    <a:pt x="148" y="8"/>
                  </a:lnTo>
                  <a:lnTo>
                    <a:pt x="158" y="8"/>
                  </a:lnTo>
                  <a:lnTo>
                    <a:pt x="164" y="8"/>
                  </a:lnTo>
                  <a:lnTo>
                    <a:pt x="168" y="8"/>
                  </a:lnTo>
                  <a:lnTo>
                    <a:pt x="168" y="10"/>
                  </a:lnTo>
                  <a:lnTo>
                    <a:pt x="172" y="10"/>
                  </a:lnTo>
                  <a:lnTo>
                    <a:pt x="188" y="8"/>
                  </a:lnTo>
                  <a:lnTo>
                    <a:pt x="202" y="4"/>
                  </a:lnTo>
                  <a:lnTo>
                    <a:pt x="226" y="2"/>
                  </a:lnTo>
                  <a:lnTo>
                    <a:pt x="252" y="0"/>
                  </a:lnTo>
                  <a:lnTo>
                    <a:pt x="306" y="2"/>
                  </a:lnTo>
                  <a:lnTo>
                    <a:pt x="328" y="2"/>
                  </a:lnTo>
                  <a:lnTo>
                    <a:pt x="346" y="2"/>
                  </a:lnTo>
                  <a:lnTo>
                    <a:pt x="364" y="6"/>
                  </a:lnTo>
                  <a:lnTo>
                    <a:pt x="382" y="10"/>
                  </a:lnTo>
                  <a:lnTo>
                    <a:pt x="368" y="16"/>
                  </a:lnTo>
                  <a:lnTo>
                    <a:pt x="352" y="22"/>
                  </a:lnTo>
                  <a:lnTo>
                    <a:pt x="332" y="24"/>
                  </a:lnTo>
                  <a:lnTo>
                    <a:pt x="324" y="24"/>
                  </a:lnTo>
                  <a:lnTo>
                    <a:pt x="316" y="24"/>
                  </a:lnTo>
                  <a:lnTo>
                    <a:pt x="304" y="24"/>
                  </a:lnTo>
                  <a:lnTo>
                    <a:pt x="310" y="24"/>
                  </a:lnTo>
                  <a:lnTo>
                    <a:pt x="318" y="24"/>
                  </a:lnTo>
                  <a:lnTo>
                    <a:pt x="310" y="26"/>
                  </a:lnTo>
                  <a:lnTo>
                    <a:pt x="302" y="26"/>
                  </a:lnTo>
                  <a:lnTo>
                    <a:pt x="282" y="26"/>
                  </a:lnTo>
                  <a:lnTo>
                    <a:pt x="272" y="28"/>
                  </a:lnTo>
                  <a:lnTo>
                    <a:pt x="262" y="32"/>
                  </a:lnTo>
                  <a:lnTo>
                    <a:pt x="250" y="36"/>
                  </a:lnTo>
                  <a:lnTo>
                    <a:pt x="240" y="36"/>
                  </a:lnTo>
                  <a:lnTo>
                    <a:pt x="222" y="36"/>
                  </a:lnTo>
                  <a:lnTo>
                    <a:pt x="216" y="36"/>
                  </a:lnTo>
                  <a:lnTo>
                    <a:pt x="210" y="36"/>
                  </a:lnTo>
                  <a:lnTo>
                    <a:pt x="208" y="40"/>
                  </a:lnTo>
                  <a:lnTo>
                    <a:pt x="206" y="44"/>
                  </a:lnTo>
                  <a:lnTo>
                    <a:pt x="196" y="52"/>
                  </a:lnTo>
                  <a:lnTo>
                    <a:pt x="184" y="58"/>
                  </a:lnTo>
                  <a:lnTo>
                    <a:pt x="174"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43" name="Freeform 56">
              <a:extLst>
                <a:ext uri="{FF2B5EF4-FFF2-40B4-BE49-F238E27FC236}">
                  <a16:creationId xmlns:a16="http://schemas.microsoft.com/office/drawing/2014/main" id="{4ED6A26D-4579-4E81-A530-E6BC8DA01FF1}"/>
                </a:ext>
              </a:extLst>
            </p:cNvPr>
            <p:cNvSpPr>
              <a:spLocks/>
            </p:cNvSpPr>
            <p:nvPr/>
          </p:nvSpPr>
          <p:spPr bwMode="auto">
            <a:xfrm>
              <a:off x="3151464" y="2502140"/>
              <a:ext cx="415120" cy="300003"/>
            </a:xfrm>
            <a:custGeom>
              <a:avLst/>
              <a:gdLst>
                <a:gd name="T0" fmla="*/ 2147483647 w 284"/>
                <a:gd name="T1" fmla="*/ 2147483647 h 190"/>
                <a:gd name="T2" fmla="*/ 2147483647 w 284"/>
                <a:gd name="T3" fmla="*/ 2147483647 h 190"/>
                <a:gd name="T4" fmla="*/ 2147483647 w 284"/>
                <a:gd name="T5" fmla="*/ 2147483647 h 190"/>
                <a:gd name="T6" fmla="*/ 2147483647 w 284"/>
                <a:gd name="T7" fmla="*/ 2147483647 h 190"/>
                <a:gd name="T8" fmla="*/ 2147483647 w 284"/>
                <a:gd name="T9" fmla="*/ 2147483647 h 190"/>
                <a:gd name="T10" fmla="*/ 2147483647 w 284"/>
                <a:gd name="T11" fmla="*/ 2147483647 h 190"/>
                <a:gd name="T12" fmla="*/ 2147483647 w 284"/>
                <a:gd name="T13" fmla="*/ 2147483647 h 190"/>
                <a:gd name="T14" fmla="*/ 2147483647 w 284"/>
                <a:gd name="T15" fmla="*/ 2147483647 h 190"/>
                <a:gd name="T16" fmla="*/ 2147483647 w 284"/>
                <a:gd name="T17" fmla="*/ 2147483647 h 190"/>
                <a:gd name="T18" fmla="*/ 2147483647 w 284"/>
                <a:gd name="T19" fmla="*/ 2147483647 h 190"/>
                <a:gd name="T20" fmla="*/ 2147483647 w 284"/>
                <a:gd name="T21" fmla="*/ 2147483647 h 190"/>
                <a:gd name="T22" fmla="*/ 2147483647 w 284"/>
                <a:gd name="T23" fmla="*/ 2147483647 h 190"/>
                <a:gd name="T24" fmla="*/ 2147483647 w 284"/>
                <a:gd name="T25" fmla="*/ 2147483647 h 190"/>
                <a:gd name="T26" fmla="*/ 2147483647 w 284"/>
                <a:gd name="T27" fmla="*/ 2147483647 h 190"/>
                <a:gd name="T28" fmla="*/ 2147483647 w 284"/>
                <a:gd name="T29" fmla="*/ 2147483647 h 190"/>
                <a:gd name="T30" fmla="*/ 2147483647 w 284"/>
                <a:gd name="T31" fmla="*/ 2147483647 h 190"/>
                <a:gd name="T32" fmla="*/ 2147483647 w 284"/>
                <a:gd name="T33" fmla="*/ 2147483647 h 190"/>
                <a:gd name="T34" fmla="*/ 2147483647 w 284"/>
                <a:gd name="T35" fmla="*/ 2147483647 h 190"/>
                <a:gd name="T36" fmla="*/ 2147483647 w 284"/>
                <a:gd name="T37" fmla="*/ 2147483647 h 190"/>
                <a:gd name="T38" fmla="*/ 2147483647 w 284"/>
                <a:gd name="T39" fmla="*/ 2147483647 h 190"/>
                <a:gd name="T40" fmla="*/ 2147483647 w 284"/>
                <a:gd name="T41" fmla="*/ 2147483647 h 190"/>
                <a:gd name="T42" fmla="*/ 2147483647 w 284"/>
                <a:gd name="T43" fmla="*/ 2147483647 h 190"/>
                <a:gd name="T44" fmla="*/ 2147483647 w 284"/>
                <a:gd name="T45" fmla="*/ 2147483647 h 190"/>
                <a:gd name="T46" fmla="*/ 2147483647 w 284"/>
                <a:gd name="T47" fmla="*/ 2147483647 h 190"/>
                <a:gd name="T48" fmla="*/ 2147483647 w 284"/>
                <a:gd name="T49" fmla="*/ 2147483647 h 190"/>
                <a:gd name="T50" fmla="*/ 2147483647 w 284"/>
                <a:gd name="T51" fmla="*/ 2147483647 h 190"/>
                <a:gd name="T52" fmla="*/ 2147483647 w 284"/>
                <a:gd name="T53" fmla="*/ 2147483647 h 190"/>
                <a:gd name="T54" fmla="*/ 2147483647 w 284"/>
                <a:gd name="T55" fmla="*/ 2147483647 h 190"/>
                <a:gd name="T56" fmla="*/ 2147483647 w 284"/>
                <a:gd name="T57" fmla="*/ 2147483647 h 190"/>
                <a:gd name="T58" fmla="*/ 2147483647 w 284"/>
                <a:gd name="T59" fmla="*/ 2147483647 h 190"/>
                <a:gd name="T60" fmla="*/ 2147483647 w 284"/>
                <a:gd name="T61" fmla="*/ 2147483647 h 190"/>
                <a:gd name="T62" fmla="*/ 2147483647 w 284"/>
                <a:gd name="T63" fmla="*/ 2147483647 h 190"/>
                <a:gd name="T64" fmla="*/ 2147483647 w 284"/>
                <a:gd name="T65" fmla="*/ 2147483647 h 190"/>
                <a:gd name="T66" fmla="*/ 2147483647 w 284"/>
                <a:gd name="T67" fmla="*/ 2147483647 h 190"/>
                <a:gd name="T68" fmla="*/ 2147483647 w 284"/>
                <a:gd name="T69" fmla="*/ 2147483647 h 190"/>
                <a:gd name="T70" fmla="*/ 2147483647 w 284"/>
                <a:gd name="T71" fmla="*/ 2147483647 h 190"/>
                <a:gd name="T72" fmla="*/ 2147483647 w 284"/>
                <a:gd name="T73" fmla="*/ 2147483647 h 190"/>
                <a:gd name="T74" fmla="*/ 2147483647 w 284"/>
                <a:gd name="T75" fmla="*/ 2147483647 h 190"/>
                <a:gd name="T76" fmla="*/ 2147483647 w 284"/>
                <a:gd name="T77" fmla="*/ 2147483647 h 190"/>
                <a:gd name="T78" fmla="*/ 2147483647 w 284"/>
                <a:gd name="T79" fmla="*/ 2147483647 h 190"/>
                <a:gd name="T80" fmla="*/ 2147483647 w 284"/>
                <a:gd name="T81" fmla="*/ 2147483647 h 190"/>
                <a:gd name="T82" fmla="*/ 2147483647 w 284"/>
                <a:gd name="T83" fmla="*/ 2147483647 h 190"/>
                <a:gd name="T84" fmla="*/ 2147483647 w 284"/>
                <a:gd name="T85" fmla="*/ 2147483647 h 190"/>
                <a:gd name="T86" fmla="*/ 2147483647 w 284"/>
                <a:gd name="T87" fmla="*/ 2147483647 h 190"/>
                <a:gd name="T88" fmla="*/ 2147483647 w 284"/>
                <a:gd name="T89" fmla="*/ 2147483647 h 190"/>
                <a:gd name="T90" fmla="*/ 2147483647 w 284"/>
                <a:gd name="T91" fmla="*/ 2147483647 h 190"/>
                <a:gd name="T92" fmla="*/ 2147483647 w 284"/>
                <a:gd name="T93" fmla="*/ 2147483647 h 190"/>
                <a:gd name="T94" fmla="*/ 2147483647 w 284"/>
                <a:gd name="T95" fmla="*/ 2147483647 h 190"/>
                <a:gd name="T96" fmla="*/ 2147483647 w 284"/>
                <a:gd name="T97" fmla="*/ 2147483647 h 190"/>
                <a:gd name="T98" fmla="*/ 2147483647 w 284"/>
                <a:gd name="T99" fmla="*/ 2147483647 h 190"/>
                <a:gd name="T100" fmla="*/ 2147483647 w 284"/>
                <a:gd name="T101" fmla="*/ 2147483647 h 190"/>
                <a:gd name="T102" fmla="*/ 2147483647 w 284"/>
                <a:gd name="T103" fmla="*/ 2147483647 h 190"/>
                <a:gd name="T104" fmla="*/ 2147483647 w 284"/>
                <a:gd name="T105" fmla="*/ 2147483647 h 190"/>
                <a:gd name="T106" fmla="*/ 2147483647 w 284"/>
                <a:gd name="T107" fmla="*/ 2147483647 h 190"/>
                <a:gd name="T108" fmla="*/ 2147483647 w 284"/>
                <a:gd name="T109" fmla="*/ 2147483647 h 190"/>
                <a:gd name="T110" fmla="*/ 2147483647 w 284"/>
                <a:gd name="T111" fmla="*/ 2147483647 h 190"/>
                <a:gd name="T112" fmla="*/ 2147483647 w 284"/>
                <a:gd name="T113" fmla="*/ 2147483647 h 190"/>
                <a:gd name="T114" fmla="*/ 2147483647 w 284"/>
                <a:gd name="T115" fmla="*/ 0 h 190"/>
                <a:gd name="T116" fmla="*/ 2147483647 w 284"/>
                <a:gd name="T117" fmla="*/ 2147483647 h 190"/>
                <a:gd name="T118" fmla="*/ 2147483647 w 284"/>
                <a:gd name="T119" fmla="*/ 2147483647 h 190"/>
                <a:gd name="T120" fmla="*/ 2147483647 w 284"/>
                <a:gd name="T121" fmla="*/ 2147483647 h 190"/>
                <a:gd name="T122" fmla="*/ 2147483647 w 284"/>
                <a:gd name="T123" fmla="*/ 2147483647 h 19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84"/>
                <a:gd name="T187" fmla="*/ 0 h 190"/>
                <a:gd name="T188" fmla="*/ 284 w 284"/>
                <a:gd name="T189" fmla="*/ 190 h 19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84" h="190">
                  <a:moveTo>
                    <a:pt x="114" y="0"/>
                  </a:moveTo>
                  <a:lnTo>
                    <a:pt x="124" y="0"/>
                  </a:lnTo>
                  <a:lnTo>
                    <a:pt x="122" y="10"/>
                  </a:lnTo>
                  <a:lnTo>
                    <a:pt x="126" y="8"/>
                  </a:lnTo>
                  <a:lnTo>
                    <a:pt x="130" y="4"/>
                  </a:lnTo>
                  <a:lnTo>
                    <a:pt x="132" y="2"/>
                  </a:lnTo>
                  <a:lnTo>
                    <a:pt x="138" y="0"/>
                  </a:lnTo>
                  <a:lnTo>
                    <a:pt x="146" y="0"/>
                  </a:lnTo>
                  <a:lnTo>
                    <a:pt x="158" y="4"/>
                  </a:lnTo>
                  <a:lnTo>
                    <a:pt x="168" y="8"/>
                  </a:lnTo>
                  <a:lnTo>
                    <a:pt x="170" y="12"/>
                  </a:lnTo>
                  <a:lnTo>
                    <a:pt x="172" y="14"/>
                  </a:lnTo>
                  <a:lnTo>
                    <a:pt x="142" y="20"/>
                  </a:lnTo>
                  <a:lnTo>
                    <a:pt x="158" y="22"/>
                  </a:lnTo>
                  <a:lnTo>
                    <a:pt x="172" y="20"/>
                  </a:lnTo>
                  <a:lnTo>
                    <a:pt x="176" y="22"/>
                  </a:lnTo>
                  <a:lnTo>
                    <a:pt x="180" y="24"/>
                  </a:lnTo>
                  <a:lnTo>
                    <a:pt x="184" y="28"/>
                  </a:lnTo>
                  <a:lnTo>
                    <a:pt x="186" y="34"/>
                  </a:lnTo>
                  <a:lnTo>
                    <a:pt x="190" y="40"/>
                  </a:lnTo>
                  <a:lnTo>
                    <a:pt x="196" y="34"/>
                  </a:lnTo>
                  <a:lnTo>
                    <a:pt x="198" y="32"/>
                  </a:lnTo>
                  <a:lnTo>
                    <a:pt x="202" y="32"/>
                  </a:lnTo>
                  <a:lnTo>
                    <a:pt x="212" y="36"/>
                  </a:lnTo>
                  <a:lnTo>
                    <a:pt x="224" y="44"/>
                  </a:lnTo>
                  <a:lnTo>
                    <a:pt x="246" y="58"/>
                  </a:lnTo>
                  <a:lnTo>
                    <a:pt x="236" y="64"/>
                  </a:lnTo>
                  <a:lnTo>
                    <a:pt x="230" y="68"/>
                  </a:lnTo>
                  <a:lnTo>
                    <a:pt x="228" y="74"/>
                  </a:lnTo>
                  <a:lnTo>
                    <a:pt x="218" y="74"/>
                  </a:lnTo>
                  <a:lnTo>
                    <a:pt x="218" y="80"/>
                  </a:lnTo>
                  <a:lnTo>
                    <a:pt x="224" y="80"/>
                  </a:lnTo>
                  <a:lnTo>
                    <a:pt x="234" y="82"/>
                  </a:lnTo>
                  <a:lnTo>
                    <a:pt x="246" y="86"/>
                  </a:lnTo>
                  <a:lnTo>
                    <a:pt x="256" y="94"/>
                  </a:lnTo>
                  <a:lnTo>
                    <a:pt x="258" y="98"/>
                  </a:lnTo>
                  <a:lnTo>
                    <a:pt x="258" y="102"/>
                  </a:lnTo>
                  <a:lnTo>
                    <a:pt x="264" y="104"/>
                  </a:lnTo>
                  <a:lnTo>
                    <a:pt x="268" y="106"/>
                  </a:lnTo>
                  <a:lnTo>
                    <a:pt x="272" y="108"/>
                  </a:lnTo>
                  <a:lnTo>
                    <a:pt x="276" y="108"/>
                  </a:lnTo>
                  <a:lnTo>
                    <a:pt x="280" y="108"/>
                  </a:lnTo>
                  <a:lnTo>
                    <a:pt x="284" y="106"/>
                  </a:lnTo>
                  <a:lnTo>
                    <a:pt x="284" y="112"/>
                  </a:lnTo>
                  <a:lnTo>
                    <a:pt x="276" y="114"/>
                  </a:lnTo>
                  <a:lnTo>
                    <a:pt x="268" y="116"/>
                  </a:lnTo>
                  <a:lnTo>
                    <a:pt x="268" y="126"/>
                  </a:lnTo>
                  <a:lnTo>
                    <a:pt x="262" y="124"/>
                  </a:lnTo>
                  <a:lnTo>
                    <a:pt x="258" y="122"/>
                  </a:lnTo>
                  <a:lnTo>
                    <a:pt x="252" y="130"/>
                  </a:lnTo>
                  <a:lnTo>
                    <a:pt x="246" y="134"/>
                  </a:lnTo>
                  <a:lnTo>
                    <a:pt x="242" y="136"/>
                  </a:lnTo>
                  <a:lnTo>
                    <a:pt x="236" y="136"/>
                  </a:lnTo>
                  <a:lnTo>
                    <a:pt x="232" y="134"/>
                  </a:lnTo>
                  <a:lnTo>
                    <a:pt x="230" y="130"/>
                  </a:lnTo>
                  <a:lnTo>
                    <a:pt x="228" y="128"/>
                  </a:lnTo>
                  <a:lnTo>
                    <a:pt x="228" y="120"/>
                  </a:lnTo>
                  <a:lnTo>
                    <a:pt x="224" y="112"/>
                  </a:lnTo>
                  <a:lnTo>
                    <a:pt x="210" y="112"/>
                  </a:lnTo>
                  <a:lnTo>
                    <a:pt x="212" y="118"/>
                  </a:lnTo>
                  <a:lnTo>
                    <a:pt x="208" y="120"/>
                  </a:lnTo>
                  <a:lnTo>
                    <a:pt x="204" y="120"/>
                  </a:lnTo>
                  <a:lnTo>
                    <a:pt x="198" y="122"/>
                  </a:lnTo>
                  <a:lnTo>
                    <a:pt x="198" y="124"/>
                  </a:lnTo>
                  <a:lnTo>
                    <a:pt x="200" y="128"/>
                  </a:lnTo>
                  <a:lnTo>
                    <a:pt x="206" y="130"/>
                  </a:lnTo>
                  <a:lnTo>
                    <a:pt x="206" y="138"/>
                  </a:lnTo>
                  <a:lnTo>
                    <a:pt x="214" y="140"/>
                  </a:lnTo>
                  <a:lnTo>
                    <a:pt x="220" y="144"/>
                  </a:lnTo>
                  <a:lnTo>
                    <a:pt x="222" y="152"/>
                  </a:lnTo>
                  <a:lnTo>
                    <a:pt x="220" y="158"/>
                  </a:lnTo>
                  <a:lnTo>
                    <a:pt x="218" y="164"/>
                  </a:lnTo>
                  <a:lnTo>
                    <a:pt x="218" y="168"/>
                  </a:lnTo>
                  <a:lnTo>
                    <a:pt x="216" y="172"/>
                  </a:lnTo>
                  <a:lnTo>
                    <a:pt x="220" y="178"/>
                  </a:lnTo>
                  <a:lnTo>
                    <a:pt x="212" y="176"/>
                  </a:lnTo>
                  <a:lnTo>
                    <a:pt x="202" y="172"/>
                  </a:lnTo>
                  <a:lnTo>
                    <a:pt x="196" y="166"/>
                  </a:lnTo>
                  <a:lnTo>
                    <a:pt x="192" y="164"/>
                  </a:lnTo>
                  <a:lnTo>
                    <a:pt x="192" y="162"/>
                  </a:lnTo>
                  <a:lnTo>
                    <a:pt x="188" y="160"/>
                  </a:lnTo>
                  <a:lnTo>
                    <a:pt x="182" y="158"/>
                  </a:lnTo>
                  <a:lnTo>
                    <a:pt x="170" y="158"/>
                  </a:lnTo>
                  <a:lnTo>
                    <a:pt x="172" y="160"/>
                  </a:lnTo>
                  <a:lnTo>
                    <a:pt x="180" y="168"/>
                  </a:lnTo>
                  <a:lnTo>
                    <a:pt x="196" y="182"/>
                  </a:lnTo>
                  <a:lnTo>
                    <a:pt x="194" y="188"/>
                  </a:lnTo>
                  <a:lnTo>
                    <a:pt x="190" y="190"/>
                  </a:lnTo>
                  <a:lnTo>
                    <a:pt x="184" y="188"/>
                  </a:lnTo>
                  <a:lnTo>
                    <a:pt x="174" y="184"/>
                  </a:lnTo>
                  <a:lnTo>
                    <a:pt x="160" y="176"/>
                  </a:lnTo>
                  <a:lnTo>
                    <a:pt x="134" y="176"/>
                  </a:lnTo>
                  <a:lnTo>
                    <a:pt x="132" y="172"/>
                  </a:lnTo>
                  <a:lnTo>
                    <a:pt x="134" y="170"/>
                  </a:lnTo>
                  <a:lnTo>
                    <a:pt x="134" y="168"/>
                  </a:lnTo>
                  <a:lnTo>
                    <a:pt x="134" y="164"/>
                  </a:lnTo>
                  <a:lnTo>
                    <a:pt x="134" y="160"/>
                  </a:lnTo>
                  <a:lnTo>
                    <a:pt x="134" y="158"/>
                  </a:lnTo>
                  <a:lnTo>
                    <a:pt x="132" y="158"/>
                  </a:lnTo>
                  <a:lnTo>
                    <a:pt x="124" y="152"/>
                  </a:lnTo>
                  <a:lnTo>
                    <a:pt x="120" y="148"/>
                  </a:lnTo>
                  <a:lnTo>
                    <a:pt x="120" y="144"/>
                  </a:lnTo>
                  <a:lnTo>
                    <a:pt x="102" y="144"/>
                  </a:lnTo>
                  <a:lnTo>
                    <a:pt x="94" y="144"/>
                  </a:lnTo>
                  <a:lnTo>
                    <a:pt x="88" y="146"/>
                  </a:lnTo>
                  <a:lnTo>
                    <a:pt x="78" y="148"/>
                  </a:lnTo>
                  <a:lnTo>
                    <a:pt x="70" y="150"/>
                  </a:lnTo>
                  <a:lnTo>
                    <a:pt x="62" y="148"/>
                  </a:lnTo>
                  <a:lnTo>
                    <a:pt x="60" y="146"/>
                  </a:lnTo>
                  <a:lnTo>
                    <a:pt x="60" y="144"/>
                  </a:lnTo>
                  <a:lnTo>
                    <a:pt x="60" y="142"/>
                  </a:lnTo>
                  <a:lnTo>
                    <a:pt x="62" y="138"/>
                  </a:lnTo>
                  <a:lnTo>
                    <a:pt x="70" y="136"/>
                  </a:lnTo>
                  <a:lnTo>
                    <a:pt x="86" y="128"/>
                  </a:lnTo>
                  <a:lnTo>
                    <a:pt x="88" y="132"/>
                  </a:lnTo>
                  <a:lnTo>
                    <a:pt x="92" y="134"/>
                  </a:lnTo>
                  <a:lnTo>
                    <a:pt x="104" y="134"/>
                  </a:lnTo>
                  <a:lnTo>
                    <a:pt x="114" y="132"/>
                  </a:lnTo>
                  <a:lnTo>
                    <a:pt x="116" y="130"/>
                  </a:lnTo>
                  <a:lnTo>
                    <a:pt x="120" y="128"/>
                  </a:lnTo>
                  <a:lnTo>
                    <a:pt x="122" y="126"/>
                  </a:lnTo>
                  <a:lnTo>
                    <a:pt x="122" y="120"/>
                  </a:lnTo>
                  <a:lnTo>
                    <a:pt x="134" y="116"/>
                  </a:lnTo>
                  <a:lnTo>
                    <a:pt x="142" y="112"/>
                  </a:lnTo>
                  <a:lnTo>
                    <a:pt x="162" y="98"/>
                  </a:lnTo>
                  <a:lnTo>
                    <a:pt x="152" y="84"/>
                  </a:lnTo>
                  <a:lnTo>
                    <a:pt x="148" y="82"/>
                  </a:lnTo>
                  <a:lnTo>
                    <a:pt x="142" y="80"/>
                  </a:lnTo>
                  <a:lnTo>
                    <a:pt x="142" y="76"/>
                  </a:lnTo>
                  <a:lnTo>
                    <a:pt x="128" y="76"/>
                  </a:lnTo>
                  <a:lnTo>
                    <a:pt x="130" y="74"/>
                  </a:lnTo>
                  <a:lnTo>
                    <a:pt x="134" y="74"/>
                  </a:lnTo>
                  <a:lnTo>
                    <a:pt x="134" y="66"/>
                  </a:lnTo>
                  <a:lnTo>
                    <a:pt x="130" y="64"/>
                  </a:lnTo>
                  <a:lnTo>
                    <a:pt x="126" y="62"/>
                  </a:lnTo>
                  <a:lnTo>
                    <a:pt x="118" y="56"/>
                  </a:lnTo>
                  <a:lnTo>
                    <a:pt x="114" y="54"/>
                  </a:lnTo>
                  <a:lnTo>
                    <a:pt x="112" y="54"/>
                  </a:lnTo>
                  <a:lnTo>
                    <a:pt x="110" y="56"/>
                  </a:lnTo>
                  <a:lnTo>
                    <a:pt x="104" y="58"/>
                  </a:lnTo>
                  <a:lnTo>
                    <a:pt x="100" y="62"/>
                  </a:lnTo>
                  <a:lnTo>
                    <a:pt x="96" y="64"/>
                  </a:lnTo>
                  <a:lnTo>
                    <a:pt x="92" y="66"/>
                  </a:lnTo>
                  <a:lnTo>
                    <a:pt x="88" y="66"/>
                  </a:lnTo>
                  <a:lnTo>
                    <a:pt x="88" y="64"/>
                  </a:lnTo>
                  <a:lnTo>
                    <a:pt x="88" y="56"/>
                  </a:lnTo>
                  <a:lnTo>
                    <a:pt x="76" y="58"/>
                  </a:lnTo>
                  <a:lnTo>
                    <a:pt x="64" y="58"/>
                  </a:lnTo>
                  <a:lnTo>
                    <a:pt x="36" y="56"/>
                  </a:lnTo>
                  <a:lnTo>
                    <a:pt x="32" y="56"/>
                  </a:lnTo>
                  <a:lnTo>
                    <a:pt x="26" y="54"/>
                  </a:lnTo>
                  <a:lnTo>
                    <a:pt x="24" y="52"/>
                  </a:lnTo>
                  <a:lnTo>
                    <a:pt x="22" y="46"/>
                  </a:lnTo>
                  <a:lnTo>
                    <a:pt x="18" y="48"/>
                  </a:lnTo>
                  <a:lnTo>
                    <a:pt x="14" y="50"/>
                  </a:lnTo>
                  <a:lnTo>
                    <a:pt x="10" y="52"/>
                  </a:lnTo>
                  <a:lnTo>
                    <a:pt x="6" y="52"/>
                  </a:lnTo>
                  <a:lnTo>
                    <a:pt x="4" y="52"/>
                  </a:lnTo>
                  <a:lnTo>
                    <a:pt x="2" y="48"/>
                  </a:lnTo>
                  <a:lnTo>
                    <a:pt x="0" y="44"/>
                  </a:lnTo>
                  <a:lnTo>
                    <a:pt x="6" y="40"/>
                  </a:lnTo>
                  <a:lnTo>
                    <a:pt x="14" y="40"/>
                  </a:lnTo>
                  <a:lnTo>
                    <a:pt x="6" y="36"/>
                  </a:lnTo>
                  <a:lnTo>
                    <a:pt x="4" y="34"/>
                  </a:lnTo>
                  <a:lnTo>
                    <a:pt x="4" y="30"/>
                  </a:lnTo>
                  <a:lnTo>
                    <a:pt x="4" y="28"/>
                  </a:lnTo>
                  <a:lnTo>
                    <a:pt x="6" y="24"/>
                  </a:lnTo>
                  <a:lnTo>
                    <a:pt x="12" y="18"/>
                  </a:lnTo>
                  <a:lnTo>
                    <a:pt x="22" y="14"/>
                  </a:lnTo>
                  <a:lnTo>
                    <a:pt x="32" y="10"/>
                  </a:lnTo>
                  <a:lnTo>
                    <a:pt x="56" y="6"/>
                  </a:lnTo>
                  <a:lnTo>
                    <a:pt x="64" y="4"/>
                  </a:lnTo>
                  <a:lnTo>
                    <a:pt x="72" y="0"/>
                  </a:lnTo>
                  <a:lnTo>
                    <a:pt x="82" y="0"/>
                  </a:lnTo>
                  <a:lnTo>
                    <a:pt x="78" y="6"/>
                  </a:lnTo>
                  <a:lnTo>
                    <a:pt x="72" y="8"/>
                  </a:lnTo>
                  <a:lnTo>
                    <a:pt x="62" y="12"/>
                  </a:lnTo>
                  <a:lnTo>
                    <a:pt x="58" y="16"/>
                  </a:lnTo>
                  <a:lnTo>
                    <a:pt x="54" y="18"/>
                  </a:lnTo>
                  <a:lnTo>
                    <a:pt x="50" y="22"/>
                  </a:lnTo>
                  <a:lnTo>
                    <a:pt x="48" y="28"/>
                  </a:lnTo>
                  <a:lnTo>
                    <a:pt x="56" y="28"/>
                  </a:lnTo>
                  <a:lnTo>
                    <a:pt x="60" y="24"/>
                  </a:lnTo>
                  <a:lnTo>
                    <a:pt x="64" y="18"/>
                  </a:lnTo>
                  <a:lnTo>
                    <a:pt x="70" y="14"/>
                  </a:lnTo>
                  <a:lnTo>
                    <a:pt x="76" y="12"/>
                  </a:lnTo>
                  <a:lnTo>
                    <a:pt x="94" y="6"/>
                  </a:lnTo>
                  <a:lnTo>
                    <a:pt x="1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44" name="Freeform 57">
              <a:extLst>
                <a:ext uri="{FF2B5EF4-FFF2-40B4-BE49-F238E27FC236}">
                  <a16:creationId xmlns:a16="http://schemas.microsoft.com/office/drawing/2014/main" id="{AA24DDF0-4E5C-4BCD-94DC-A29745E7AB3C}"/>
                </a:ext>
              </a:extLst>
            </p:cNvPr>
            <p:cNvSpPr>
              <a:spLocks/>
            </p:cNvSpPr>
            <p:nvPr/>
          </p:nvSpPr>
          <p:spPr bwMode="auto">
            <a:xfrm>
              <a:off x="3303675" y="2630901"/>
              <a:ext cx="47278" cy="29203"/>
            </a:xfrm>
            <a:custGeom>
              <a:avLst/>
              <a:gdLst>
                <a:gd name="T0" fmla="*/ 2147483647 w 32"/>
                <a:gd name="T1" fmla="*/ 2147483647 h 18"/>
                <a:gd name="T2" fmla="*/ 2147483647 w 32"/>
                <a:gd name="T3" fmla="*/ 0 h 18"/>
                <a:gd name="T4" fmla="*/ 2147483647 w 32"/>
                <a:gd name="T5" fmla="*/ 0 h 18"/>
                <a:gd name="T6" fmla="*/ 2147483647 w 32"/>
                <a:gd name="T7" fmla="*/ 2147483647 h 18"/>
                <a:gd name="T8" fmla="*/ 2147483647 w 32"/>
                <a:gd name="T9" fmla="*/ 2147483647 h 18"/>
                <a:gd name="T10" fmla="*/ 2147483647 w 32"/>
                <a:gd name="T11" fmla="*/ 2147483647 h 18"/>
                <a:gd name="T12" fmla="*/ 2147483647 w 32"/>
                <a:gd name="T13" fmla="*/ 2147483647 h 18"/>
                <a:gd name="T14" fmla="*/ 2147483647 w 32"/>
                <a:gd name="T15" fmla="*/ 2147483647 h 18"/>
                <a:gd name="T16" fmla="*/ 2147483647 w 32"/>
                <a:gd name="T17" fmla="*/ 2147483647 h 18"/>
                <a:gd name="T18" fmla="*/ 2147483647 w 32"/>
                <a:gd name="T19" fmla="*/ 2147483647 h 18"/>
                <a:gd name="T20" fmla="*/ 0 w 32"/>
                <a:gd name="T21" fmla="*/ 2147483647 h 18"/>
                <a:gd name="T22" fmla="*/ 2147483647 w 32"/>
                <a:gd name="T23" fmla="*/ 2147483647 h 18"/>
                <a:gd name="T24" fmla="*/ 2147483647 w 32"/>
                <a:gd name="T25" fmla="*/ 2147483647 h 18"/>
                <a:gd name="T26" fmla="*/ 2147483647 w 32"/>
                <a:gd name="T27" fmla="*/ 2147483647 h 18"/>
                <a:gd name="T28" fmla="*/ 2147483647 w 32"/>
                <a:gd name="T29" fmla="*/ 2147483647 h 18"/>
                <a:gd name="T30" fmla="*/ 2147483647 w 32"/>
                <a:gd name="T31" fmla="*/ 0 h 18"/>
                <a:gd name="T32" fmla="*/ 2147483647 w 32"/>
                <a:gd name="T33" fmla="*/ 2147483647 h 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2"/>
                <a:gd name="T52" fmla="*/ 0 h 18"/>
                <a:gd name="T53" fmla="*/ 32 w 32"/>
                <a:gd name="T54" fmla="*/ 18 h 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2" h="18">
                  <a:moveTo>
                    <a:pt x="16" y="2"/>
                  </a:moveTo>
                  <a:lnTo>
                    <a:pt x="28" y="0"/>
                  </a:lnTo>
                  <a:lnTo>
                    <a:pt x="30" y="0"/>
                  </a:lnTo>
                  <a:lnTo>
                    <a:pt x="32" y="2"/>
                  </a:lnTo>
                  <a:lnTo>
                    <a:pt x="30" y="6"/>
                  </a:lnTo>
                  <a:lnTo>
                    <a:pt x="28" y="10"/>
                  </a:lnTo>
                  <a:lnTo>
                    <a:pt x="22" y="14"/>
                  </a:lnTo>
                  <a:lnTo>
                    <a:pt x="14" y="18"/>
                  </a:lnTo>
                  <a:lnTo>
                    <a:pt x="6" y="18"/>
                  </a:lnTo>
                  <a:lnTo>
                    <a:pt x="2" y="16"/>
                  </a:lnTo>
                  <a:lnTo>
                    <a:pt x="0" y="14"/>
                  </a:lnTo>
                  <a:lnTo>
                    <a:pt x="2" y="10"/>
                  </a:lnTo>
                  <a:lnTo>
                    <a:pt x="8" y="6"/>
                  </a:lnTo>
                  <a:lnTo>
                    <a:pt x="12" y="2"/>
                  </a:lnTo>
                  <a:lnTo>
                    <a:pt x="18" y="2"/>
                  </a:lnTo>
                  <a:lnTo>
                    <a:pt x="18" y="0"/>
                  </a:lnTo>
                  <a:lnTo>
                    <a:pt x="16"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45" name="Freeform 59">
              <a:extLst>
                <a:ext uri="{FF2B5EF4-FFF2-40B4-BE49-F238E27FC236}">
                  <a16:creationId xmlns:a16="http://schemas.microsoft.com/office/drawing/2014/main" id="{3302E518-13B4-46A4-8052-CA5FF8D59C3C}"/>
                </a:ext>
              </a:extLst>
            </p:cNvPr>
            <p:cNvSpPr>
              <a:spLocks/>
            </p:cNvSpPr>
            <p:nvPr/>
          </p:nvSpPr>
          <p:spPr bwMode="auto">
            <a:xfrm>
              <a:off x="1955689" y="3152587"/>
              <a:ext cx="1276492" cy="687615"/>
            </a:xfrm>
            <a:custGeom>
              <a:avLst/>
              <a:gdLst>
                <a:gd name="T0" fmla="*/ 2147483647 w 872"/>
                <a:gd name="T1" fmla="*/ 2147483647 h 434"/>
                <a:gd name="T2" fmla="*/ 2147483647 w 872"/>
                <a:gd name="T3" fmla="*/ 2147483647 h 434"/>
                <a:gd name="T4" fmla="*/ 2147483647 w 872"/>
                <a:gd name="T5" fmla="*/ 2147483647 h 434"/>
                <a:gd name="T6" fmla="*/ 2147483647 w 872"/>
                <a:gd name="T7" fmla="*/ 2147483647 h 434"/>
                <a:gd name="T8" fmla="*/ 2147483647 w 872"/>
                <a:gd name="T9" fmla="*/ 2147483647 h 434"/>
                <a:gd name="T10" fmla="*/ 2147483647 w 872"/>
                <a:gd name="T11" fmla="*/ 2147483647 h 434"/>
                <a:gd name="T12" fmla="*/ 2147483647 w 872"/>
                <a:gd name="T13" fmla="*/ 2147483647 h 434"/>
                <a:gd name="T14" fmla="*/ 2147483647 w 872"/>
                <a:gd name="T15" fmla="*/ 2147483647 h 434"/>
                <a:gd name="T16" fmla="*/ 2147483647 w 872"/>
                <a:gd name="T17" fmla="*/ 2147483647 h 434"/>
                <a:gd name="T18" fmla="*/ 2147483647 w 872"/>
                <a:gd name="T19" fmla="*/ 2147483647 h 434"/>
                <a:gd name="T20" fmla="*/ 2147483647 w 872"/>
                <a:gd name="T21" fmla="*/ 2147483647 h 434"/>
                <a:gd name="T22" fmla="*/ 2147483647 w 872"/>
                <a:gd name="T23" fmla="*/ 2147483647 h 434"/>
                <a:gd name="T24" fmla="*/ 2147483647 w 872"/>
                <a:gd name="T25" fmla="*/ 2147483647 h 434"/>
                <a:gd name="T26" fmla="*/ 2147483647 w 872"/>
                <a:gd name="T27" fmla="*/ 2147483647 h 434"/>
                <a:gd name="T28" fmla="*/ 2147483647 w 872"/>
                <a:gd name="T29" fmla="*/ 2147483647 h 434"/>
                <a:gd name="T30" fmla="*/ 2147483647 w 872"/>
                <a:gd name="T31" fmla="*/ 2147483647 h 434"/>
                <a:gd name="T32" fmla="*/ 2147483647 w 872"/>
                <a:gd name="T33" fmla="*/ 2147483647 h 434"/>
                <a:gd name="T34" fmla="*/ 2147483647 w 872"/>
                <a:gd name="T35" fmla="*/ 2147483647 h 434"/>
                <a:gd name="T36" fmla="*/ 2147483647 w 872"/>
                <a:gd name="T37" fmla="*/ 2147483647 h 434"/>
                <a:gd name="T38" fmla="*/ 2147483647 w 872"/>
                <a:gd name="T39" fmla="*/ 2147483647 h 434"/>
                <a:gd name="T40" fmla="*/ 2147483647 w 872"/>
                <a:gd name="T41" fmla="*/ 2147483647 h 434"/>
                <a:gd name="T42" fmla="*/ 2147483647 w 872"/>
                <a:gd name="T43" fmla="*/ 2147483647 h 434"/>
                <a:gd name="T44" fmla="*/ 2147483647 w 872"/>
                <a:gd name="T45" fmla="*/ 2147483647 h 434"/>
                <a:gd name="T46" fmla="*/ 2147483647 w 872"/>
                <a:gd name="T47" fmla="*/ 2147483647 h 434"/>
                <a:gd name="T48" fmla="*/ 2147483647 w 872"/>
                <a:gd name="T49" fmla="*/ 2147483647 h 434"/>
                <a:gd name="T50" fmla="*/ 2147483647 w 872"/>
                <a:gd name="T51" fmla="*/ 2147483647 h 434"/>
                <a:gd name="T52" fmla="*/ 2147483647 w 872"/>
                <a:gd name="T53" fmla="*/ 2147483647 h 434"/>
                <a:gd name="T54" fmla="*/ 2147483647 w 872"/>
                <a:gd name="T55" fmla="*/ 2147483647 h 434"/>
                <a:gd name="T56" fmla="*/ 2147483647 w 872"/>
                <a:gd name="T57" fmla="*/ 2147483647 h 434"/>
                <a:gd name="T58" fmla="*/ 2147483647 w 872"/>
                <a:gd name="T59" fmla="*/ 2147483647 h 434"/>
                <a:gd name="T60" fmla="*/ 2147483647 w 872"/>
                <a:gd name="T61" fmla="*/ 2147483647 h 434"/>
                <a:gd name="T62" fmla="*/ 2147483647 w 872"/>
                <a:gd name="T63" fmla="*/ 2147483647 h 434"/>
                <a:gd name="T64" fmla="*/ 2147483647 w 872"/>
                <a:gd name="T65" fmla="*/ 2147483647 h 434"/>
                <a:gd name="T66" fmla="*/ 2147483647 w 872"/>
                <a:gd name="T67" fmla="*/ 2147483647 h 434"/>
                <a:gd name="T68" fmla="*/ 2147483647 w 872"/>
                <a:gd name="T69" fmla="*/ 2147483647 h 434"/>
                <a:gd name="T70" fmla="*/ 2147483647 w 872"/>
                <a:gd name="T71" fmla="*/ 2147483647 h 434"/>
                <a:gd name="T72" fmla="*/ 2147483647 w 872"/>
                <a:gd name="T73" fmla="*/ 2147483647 h 434"/>
                <a:gd name="T74" fmla="*/ 2147483647 w 872"/>
                <a:gd name="T75" fmla="*/ 2147483647 h 434"/>
                <a:gd name="T76" fmla="*/ 2147483647 w 872"/>
                <a:gd name="T77" fmla="*/ 2147483647 h 434"/>
                <a:gd name="T78" fmla="*/ 2147483647 w 872"/>
                <a:gd name="T79" fmla="*/ 2147483647 h 434"/>
                <a:gd name="T80" fmla="*/ 2147483647 w 872"/>
                <a:gd name="T81" fmla="*/ 2147483647 h 434"/>
                <a:gd name="T82" fmla="*/ 2147483647 w 872"/>
                <a:gd name="T83" fmla="*/ 2147483647 h 434"/>
                <a:gd name="T84" fmla="*/ 2147483647 w 872"/>
                <a:gd name="T85" fmla="*/ 2147483647 h 434"/>
                <a:gd name="T86" fmla="*/ 2147483647 w 872"/>
                <a:gd name="T87" fmla="*/ 2147483647 h 434"/>
                <a:gd name="T88" fmla="*/ 2147483647 w 872"/>
                <a:gd name="T89" fmla="*/ 2147483647 h 434"/>
                <a:gd name="T90" fmla="*/ 2147483647 w 872"/>
                <a:gd name="T91" fmla="*/ 2147483647 h 434"/>
                <a:gd name="T92" fmla="*/ 2147483647 w 872"/>
                <a:gd name="T93" fmla="*/ 2147483647 h 434"/>
                <a:gd name="T94" fmla="*/ 2147483647 w 872"/>
                <a:gd name="T95" fmla="*/ 2147483647 h 434"/>
                <a:gd name="T96" fmla="*/ 2147483647 w 872"/>
                <a:gd name="T97" fmla="*/ 2147483647 h 434"/>
                <a:gd name="T98" fmla="*/ 2147483647 w 872"/>
                <a:gd name="T99" fmla="*/ 2147483647 h 434"/>
                <a:gd name="T100" fmla="*/ 2147483647 w 872"/>
                <a:gd name="T101" fmla="*/ 2147483647 h 434"/>
                <a:gd name="T102" fmla="*/ 2147483647 w 872"/>
                <a:gd name="T103" fmla="*/ 2147483647 h 434"/>
                <a:gd name="T104" fmla="*/ 0 w 872"/>
                <a:gd name="T105" fmla="*/ 2147483647 h 434"/>
                <a:gd name="T106" fmla="*/ 2147483647 w 872"/>
                <a:gd name="T107" fmla="*/ 2147483647 h 434"/>
                <a:gd name="T108" fmla="*/ 2147483647 w 872"/>
                <a:gd name="T109" fmla="*/ 2147483647 h 43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872"/>
                <a:gd name="T166" fmla="*/ 0 h 434"/>
                <a:gd name="T167" fmla="*/ 872 w 872"/>
                <a:gd name="T168" fmla="*/ 434 h 43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872" h="434">
                  <a:moveTo>
                    <a:pt x="4" y="226"/>
                  </a:moveTo>
                  <a:lnTo>
                    <a:pt x="4" y="228"/>
                  </a:lnTo>
                  <a:lnTo>
                    <a:pt x="4" y="230"/>
                  </a:lnTo>
                  <a:lnTo>
                    <a:pt x="2" y="236"/>
                  </a:lnTo>
                  <a:lnTo>
                    <a:pt x="4" y="244"/>
                  </a:lnTo>
                  <a:lnTo>
                    <a:pt x="6" y="254"/>
                  </a:lnTo>
                  <a:lnTo>
                    <a:pt x="14" y="260"/>
                  </a:lnTo>
                  <a:lnTo>
                    <a:pt x="26" y="264"/>
                  </a:lnTo>
                  <a:lnTo>
                    <a:pt x="30" y="266"/>
                  </a:lnTo>
                  <a:lnTo>
                    <a:pt x="32" y="268"/>
                  </a:lnTo>
                  <a:lnTo>
                    <a:pt x="40" y="278"/>
                  </a:lnTo>
                  <a:lnTo>
                    <a:pt x="44" y="290"/>
                  </a:lnTo>
                  <a:lnTo>
                    <a:pt x="46" y="300"/>
                  </a:lnTo>
                  <a:lnTo>
                    <a:pt x="66" y="298"/>
                  </a:lnTo>
                  <a:lnTo>
                    <a:pt x="74" y="298"/>
                  </a:lnTo>
                  <a:lnTo>
                    <a:pt x="80" y="300"/>
                  </a:lnTo>
                  <a:lnTo>
                    <a:pt x="124" y="326"/>
                  </a:lnTo>
                  <a:lnTo>
                    <a:pt x="174" y="326"/>
                  </a:lnTo>
                  <a:lnTo>
                    <a:pt x="178" y="316"/>
                  </a:lnTo>
                  <a:lnTo>
                    <a:pt x="194" y="318"/>
                  </a:lnTo>
                  <a:lnTo>
                    <a:pt x="198" y="318"/>
                  </a:lnTo>
                  <a:lnTo>
                    <a:pt x="204" y="316"/>
                  </a:lnTo>
                  <a:lnTo>
                    <a:pt x="206" y="324"/>
                  </a:lnTo>
                  <a:lnTo>
                    <a:pt x="212" y="328"/>
                  </a:lnTo>
                  <a:lnTo>
                    <a:pt x="216" y="332"/>
                  </a:lnTo>
                  <a:lnTo>
                    <a:pt x="220" y="336"/>
                  </a:lnTo>
                  <a:lnTo>
                    <a:pt x="224" y="356"/>
                  </a:lnTo>
                  <a:lnTo>
                    <a:pt x="226" y="360"/>
                  </a:lnTo>
                  <a:lnTo>
                    <a:pt x="230" y="364"/>
                  </a:lnTo>
                  <a:lnTo>
                    <a:pt x="234" y="366"/>
                  </a:lnTo>
                  <a:lnTo>
                    <a:pt x="238" y="366"/>
                  </a:lnTo>
                  <a:lnTo>
                    <a:pt x="244" y="364"/>
                  </a:lnTo>
                  <a:lnTo>
                    <a:pt x="250" y="360"/>
                  </a:lnTo>
                  <a:lnTo>
                    <a:pt x="254" y="354"/>
                  </a:lnTo>
                  <a:lnTo>
                    <a:pt x="256" y="354"/>
                  </a:lnTo>
                  <a:lnTo>
                    <a:pt x="262" y="354"/>
                  </a:lnTo>
                  <a:lnTo>
                    <a:pt x="270" y="354"/>
                  </a:lnTo>
                  <a:lnTo>
                    <a:pt x="276" y="358"/>
                  </a:lnTo>
                  <a:lnTo>
                    <a:pt x="278" y="366"/>
                  </a:lnTo>
                  <a:lnTo>
                    <a:pt x="282" y="374"/>
                  </a:lnTo>
                  <a:lnTo>
                    <a:pt x="286" y="392"/>
                  </a:lnTo>
                  <a:lnTo>
                    <a:pt x="288" y="408"/>
                  </a:lnTo>
                  <a:lnTo>
                    <a:pt x="290" y="412"/>
                  </a:lnTo>
                  <a:lnTo>
                    <a:pt x="294" y="414"/>
                  </a:lnTo>
                  <a:lnTo>
                    <a:pt x="302" y="420"/>
                  </a:lnTo>
                  <a:lnTo>
                    <a:pt x="320" y="426"/>
                  </a:lnTo>
                  <a:lnTo>
                    <a:pt x="322" y="426"/>
                  </a:lnTo>
                  <a:lnTo>
                    <a:pt x="322" y="408"/>
                  </a:lnTo>
                  <a:lnTo>
                    <a:pt x="322" y="402"/>
                  </a:lnTo>
                  <a:lnTo>
                    <a:pt x="324" y="394"/>
                  </a:lnTo>
                  <a:lnTo>
                    <a:pt x="328" y="388"/>
                  </a:lnTo>
                  <a:lnTo>
                    <a:pt x="332" y="382"/>
                  </a:lnTo>
                  <a:lnTo>
                    <a:pt x="338" y="378"/>
                  </a:lnTo>
                  <a:lnTo>
                    <a:pt x="340" y="374"/>
                  </a:lnTo>
                  <a:lnTo>
                    <a:pt x="342" y="370"/>
                  </a:lnTo>
                  <a:lnTo>
                    <a:pt x="350" y="370"/>
                  </a:lnTo>
                  <a:lnTo>
                    <a:pt x="358" y="368"/>
                  </a:lnTo>
                  <a:lnTo>
                    <a:pt x="370" y="360"/>
                  </a:lnTo>
                  <a:lnTo>
                    <a:pt x="372" y="358"/>
                  </a:lnTo>
                  <a:lnTo>
                    <a:pt x="374" y="356"/>
                  </a:lnTo>
                  <a:lnTo>
                    <a:pt x="374" y="354"/>
                  </a:lnTo>
                  <a:lnTo>
                    <a:pt x="378" y="352"/>
                  </a:lnTo>
                  <a:lnTo>
                    <a:pt x="384" y="354"/>
                  </a:lnTo>
                  <a:lnTo>
                    <a:pt x="386" y="352"/>
                  </a:lnTo>
                  <a:lnTo>
                    <a:pt x="386" y="350"/>
                  </a:lnTo>
                  <a:lnTo>
                    <a:pt x="388" y="348"/>
                  </a:lnTo>
                  <a:lnTo>
                    <a:pt x="392" y="348"/>
                  </a:lnTo>
                  <a:lnTo>
                    <a:pt x="398" y="348"/>
                  </a:lnTo>
                  <a:lnTo>
                    <a:pt x="404" y="350"/>
                  </a:lnTo>
                  <a:lnTo>
                    <a:pt x="408" y="352"/>
                  </a:lnTo>
                  <a:lnTo>
                    <a:pt x="414" y="354"/>
                  </a:lnTo>
                  <a:lnTo>
                    <a:pt x="418" y="352"/>
                  </a:lnTo>
                  <a:lnTo>
                    <a:pt x="424" y="352"/>
                  </a:lnTo>
                  <a:lnTo>
                    <a:pt x="430" y="356"/>
                  </a:lnTo>
                  <a:lnTo>
                    <a:pt x="434" y="358"/>
                  </a:lnTo>
                  <a:lnTo>
                    <a:pt x="440" y="360"/>
                  </a:lnTo>
                  <a:lnTo>
                    <a:pt x="444" y="358"/>
                  </a:lnTo>
                  <a:lnTo>
                    <a:pt x="450" y="356"/>
                  </a:lnTo>
                  <a:lnTo>
                    <a:pt x="452" y="358"/>
                  </a:lnTo>
                  <a:lnTo>
                    <a:pt x="454" y="360"/>
                  </a:lnTo>
                  <a:lnTo>
                    <a:pt x="456" y="362"/>
                  </a:lnTo>
                  <a:lnTo>
                    <a:pt x="460" y="362"/>
                  </a:lnTo>
                  <a:lnTo>
                    <a:pt x="462" y="362"/>
                  </a:lnTo>
                  <a:lnTo>
                    <a:pt x="462" y="358"/>
                  </a:lnTo>
                  <a:lnTo>
                    <a:pt x="458" y="356"/>
                  </a:lnTo>
                  <a:lnTo>
                    <a:pt x="456" y="354"/>
                  </a:lnTo>
                  <a:lnTo>
                    <a:pt x="456" y="340"/>
                  </a:lnTo>
                  <a:lnTo>
                    <a:pt x="466" y="338"/>
                  </a:lnTo>
                  <a:lnTo>
                    <a:pt x="474" y="336"/>
                  </a:lnTo>
                  <a:lnTo>
                    <a:pt x="486" y="340"/>
                  </a:lnTo>
                  <a:lnTo>
                    <a:pt x="490" y="338"/>
                  </a:lnTo>
                  <a:lnTo>
                    <a:pt x="494" y="336"/>
                  </a:lnTo>
                  <a:lnTo>
                    <a:pt x="510" y="336"/>
                  </a:lnTo>
                  <a:lnTo>
                    <a:pt x="512" y="338"/>
                  </a:lnTo>
                  <a:lnTo>
                    <a:pt x="516" y="340"/>
                  </a:lnTo>
                  <a:lnTo>
                    <a:pt x="522" y="342"/>
                  </a:lnTo>
                  <a:lnTo>
                    <a:pt x="524" y="346"/>
                  </a:lnTo>
                  <a:lnTo>
                    <a:pt x="524" y="348"/>
                  </a:lnTo>
                  <a:lnTo>
                    <a:pt x="524" y="352"/>
                  </a:lnTo>
                  <a:lnTo>
                    <a:pt x="530" y="350"/>
                  </a:lnTo>
                  <a:lnTo>
                    <a:pt x="532" y="348"/>
                  </a:lnTo>
                  <a:lnTo>
                    <a:pt x="542" y="344"/>
                  </a:lnTo>
                  <a:lnTo>
                    <a:pt x="550" y="346"/>
                  </a:lnTo>
                  <a:lnTo>
                    <a:pt x="552" y="350"/>
                  </a:lnTo>
                  <a:lnTo>
                    <a:pt x="552" y="354"/>
                  </a:lnTo>
                  <a:lnTo>
                    <a:pt x="554" y="356"/>
                  </a:lnTo>
                  <a:lnTo>
                    <a:pt x="556" y="360"/>
                  </a:lnTo>
                  <a:lnTo>
                    <a:pt x="558" y="362"/>
                  </a:lnTo>
                  <a:lnTo>
                    <a:pt x="562" y="364"/>
                  </a:lnTo>
                  <a:lnTo>
                    <a:pt x="560" y="370"/>
                  </a:lnTo>
                  <a:lnTo>
                    <a:pt x="558" y="372"/>
                  </a:lnTo>
                  <a:lnTo>
                    <a:pt x="556" y="376"/>
                  </a:lnTo>
                  <a:lnTo>
                    <a:pt x="556" y="380"/>
                  </a:lnTo>
                  <a:lnTo>
                    <a:pt x="558" y="382"/>
                  </a:lnTo>
                  <a:lnTo>
                    <a:pt x="560" y="386"/>
                  </a:lnTo>
                  <a:lnTo>
                    <a:pt x="558" y="388"/>
                  </a:lnTo>
                  <a:lnTo>
                    <a:pt x="558" y="390"/>
                  </a:lnTo>
                  <a:lnTo>
                    <a:pt x="558" y="400"/>
                  </a:lnTo>
                  <a:lnTo>
                    <a:pt x="564" y="408"/>
                  </a:lnTo>
                  <a:lnTo>
                    <a:pt x="564" y="416"/>
                  </a:lnTo>
                  <a:lnTo>
                    <a:pt x="566" y="422"/>
                  </a:lnTo>
                  <a:lnTo>
                    <a:pt x="570" y="428"/>
                  </a:lnTo>
                  <a:lnTo>
                    <a:pt x="574" y="432"/>
                  </a:lnTo>
                  <a:lnTo>
                    <a:pt x="578" y="434"/>
                  </a:lnTo>
                  <a:lnTo>
                    <a:pt x="584" y="434"/>
                  </a:lnTo>
                  <a:lnTo>
                    <a:pt x="584" y="428"/>
                  </a:lnTo>
                  <a:lnTo>
                    <a:pt x="588" y="420"/>
                  </a:lnTo>
                  <a:lnTo>
                    <a:pt x="590" y="414"/>
                  </a:lnTo>
                  <a:lnTo>
                    <a:pt x="592" y="408"/>
                  </a:lnTo>
                  <a:lnTo>
                    <a:pt x="592" y="398"/>
                  </a:lnTo>
                  <a:lnTo>
                    <a:pt x="594" y="388"/>
                  </a:lnTo>
                  <a:lnTo>
                    <a:pt x="592" y="380"/>
                  </a:lnTo>
                  <a:lnTo>
                    <a:pt x="588" y="370"/>
                  </a:lnTo>
                  <a:lnTo>
                    <a:pt x="586" y="358"/>
                  </a:lnTo>
                  <a:lnTo>
                    <a:pt x="584" y="348"/>
                  </a:lnTo>
                  <a:lnTo>
                    <a:pt x="586" y="332"/>
                  </a:lnTo>
                  <a:lnTo>
                    <a:pt x="590" y="322"/>
                  </a:lnTo>
                  <a:lnTo>
                    <a:pt x="598" y="310"/>
                  </a:lnTo>
                  <a:lnTo>
                    <a:pt x="606" y="300"/>
                  </a:lnTo>
                  <a:lnTo>
                    <a:pt x="608" y="300"/>
                  </a:lnTo>
                  <a:lnTo>
                    <a:pt x="612" y="298"/>
                  </a:lnTo>
                  <a:lnTo>
                    <a:pt x="616" y="296"/>
                  </a:lnTo>
                  <a:lnTo>
                    <a:pt x="618" y="294"/>
                  </a:lnTo>
                  <a:lnTo>
                    <a:pt x="624" y="292"/>
                  </a:lnTo>
                  <a:lnTo>
                    <a:pt x="626" y="290"/>
                  </a:lnTo>
                  <a:lnTo>
                    <a:pt x="632" y="282"/>
                  </a:lnTo>
                  <a:lnTo>
                    <a:pt x="634" y="276"/>
                  </a:lnTo>
                  <a:lnTo>
                    <a:pt x="638" y="274"/>
                  </a:lnTo>
                  <a:lnTo>
                    <a:pt x="644" y="274"/>
                  </a:lnTo>
                  <a:lnTo>
                    <a:pt x="644" y="272"/>
                  </a:lnTo>
                  <a:lnTo>
                    <a:pt x="646" y="272"/>
                  </a:lnTo>
                  <a:lnTo>
                    <a:pt x="650" y="272"/>
                  </a:lnTo>
                  <a:lnTo>
                    <a:pt x="654" y="268"/>
                  </a:lnTo>
                  <a:lnTo>
                    <a:pt x="658" y="264"/>
                  </a:lnTo>
                  <a:lnTo>
                    <a:pt x="660" y="260"/>
                  </a:lnTo>
                  <a:lnTo>
                    <a:pt x="668" y="258"/>
                  </a:lnTo>
                  <a:lnTo>
                    <a:pt x="672" y="258"/>
                  </a:lnTo>
                  <a:lnTo>
                    <a:pt x="678" y="254"/>
                  </a:lnTo>
                  <a:lnTo>
                    <a:pt x="676" y="250"/>
                  </a:lnTo>
                  <a:lnTo>
                    <a:pt x="678" y="246"/>
                  </a:lnTo>
                  <a:lnTo>
                    <a:pt x="688" y="244"/>
                  </a:lnTo>
                  <a:lnTo>
                    <a:pt x="690" y="242"/>
                  </a:lnTo>
                  <a:lnTo>
                    <a:pt x="692" y="240"/>
                  </a:lnTo>
                  <a:lnTo>
                    <a:pt x="696" y="238"/>
                  </a:lnTo>
                  <a:lnTo>
                    <a:pt x="698" y="234"/>
                  </a:lnTo>
                  <a:lnTo>
                    <a:pt x="696" y="230"/>
                  </a:lnTo>
                  <a:lnTo>
                    <a:pt x="696" y="226"/>
                  </a:lnTo>
                  <a:lnTo>
                    <a:pt x="694" y="222"/>
                  </a:lnTo>
                  <a:lnTo>
                    <a:pt x="692" y="218"/>
                  </a:lnTo>
                  <a:lnTo>
                    <a:pt x="690" y="216"/>
                  </a:lnTo>
                  <a:lnTo>
                    <a:pt x="688" y="214"/>
                  </a:lnTo>
                  <a:lnTo>
                    <a:pt x="694" y="214"/>
                  </a:lnTo>
                  <a:lnTo>
                    <a:pt x="692" y="214"/>
                  </a:lnTo>
                  <a:lnTo>
                    <a:pt x="692" y="212"/>
                  </a:lnTo>
                  <a:lnTo>
                    <a:pt x="694" y="208"/>
                  </a:lnTo>
                  <a:lnTo>
                    <a:pt x="700" y="210"/>
                  </a:lnTo>
                  <a:lnTo>
                    <a:pt x="704" y="208"/>
                  </a:lnTo>
                  <a:lnTo>
                    <a:pt x="706" y="206"/>
                  </a:lnTo>
                  <a:lnTo>
                    <a:pt x="706" y="198"/>
                  </a:lnTo>
                  <a:lnTo>
                    <a:pt x="702" y="190"/>
                  </a:lnTo>
                  <a:lnTo>
                    <a:pt x="702" y="188"/>
                  </a:lnTo>
                  <a:lnTo>
                    <a:pt x="706" y="192"/>
                  </a:lnTo>
                  <a:lnTo>
                    <a:pt x="708" y="196"/>
                  </a:lnTo>
                  <a:lnTo>
                    <a:pt x="714" y="196"/>
                  </a:lnTo>
                  <a:lnTo>
                    <a:pt x="716" y="194"/>
                  </a:lnTo>
                  <a:lnTo>
                    <a:pt x="718" y="188"/>
                  </a:lnTo>
                  <a:lnTo>
                    <a:pt x="718" y="168"/>
                  </a:lnTo>
                  <a:lnTo>
                    <a:pt x="718" y="172"/>
                  </a:lnTo>
                  <a:lnTo>
                    <a:pt x="718" y="174"/>
                  </a:lnTo>
                  <a:lnTo>
                    <a:pt x="720" y="174"/>
                  </a:lnTo>
                  <a:lnTo>
                    <a:pt x="720" y="178"/>
                  </a:lnTo>
                  <a:lnTo>
                    <a:pt x="722" y="182"/>
                  </a:lnTo>
                  <a:lnTo>
                    <a:pt x="726" y="176"/>
                  </a:lnTo>
                  <a:lnTo>
                    <a:pt x="732" y="172"/>
                  </a:lnTo>
                  <a:lnTo>
                    <a:pt x="734" y="172"/>
                  </a:lnTo>
                  <a:lnTo>
                    <a:pt x="740" y="164"/>
                  </a:lnTo>
                  <a:lnTo>
                    <a:pt x="744" y="158"/>
                  </a:lnTo>
                  <a:lnTo>
                    <a:pt x="742" y="150"/>
                  </a:lnTo>
                  <a:lnTo>
                    <a:pt x="744" y="148"/>
                  </a:lnTo>
                  <a:lnTo>
                    <a:pt x="746" y="146"/>
                  </a:lnTo>
                  <a:lnTo>
                    <a:pt x="756" y="146"/>
                  </a:lnTo>
                  <a:lnTo>
                    <a:pt x="766" y="146"/>
                  </a:lnTo>
                  <a:lnTo>
                    <a:pt x="770" y="142"/>
                  </a:lnTo>
                  <a:lnTo>
                    <a:pt x="752" y="142"/>
                  </a:lnTo>
                  <a:lnTo>
                    <a:pt x="760" y="140"/>
                  </a:lnTo>
                  <a:lnTo>
                    <a:pt x="770" y="140"/>
                  </a:lnTo>
                  <a:lnTo>
                    <a:pt x="776" y="138"/>
                  </a:lnTo>
                  <a:lnTo>
                    <a:pt x="786" y="134"/>
                  </a:lnTo>
                  <a:lnTo>
                    <a:pt x="790" y="132"/>
                  </a:lnTo>
                  <a:lnTo>
                    <a:pt x="792" y="130"/>
                  </a:lnTo>
                  <a:lnTo>
                    <a:pt x="802" y="132"/>
                  </a:lnTo>
                  <a:lnTo>
                    <a:pt x="808" y="130"/>
                  </a:lnTo>
                  <a:lnTo>
                    <a:pt x="812" y="128"/>
                  </a:lnTo>
                  <a:lnTo>
                    <a:pt x="810" y="124"/>
                  </a:lnTo>
                  <a:lnTo>
                    <a:pt x="808" y="126"/>
                  </a:lnTo>
                  <a:lnTo>
                    <a:pt x="806" y="128"/>
                  </a:lnTo>
                  <a:lnTo>
                    <a:pt x="800" y="128"/>
                  </a:lnTo>
                  <a:lnTo>
                    <a:pt x="802" y="126"/>
                  </a:lnTo>
                  <a:lnTo>
                    <a:pt x="802" y="122"/>
                  </a:lnTo>
                  <a:lnTo>
                    <a:pt x="800" y="118"/>
                  </a:lnTo>
                  <a:lnTo>
                    <a:pt x="802" y="112"/>
                  </a:lnTo>
                  <a:lnTo>
                    <a:pt x="804" y="108"/>
                  </a:lnTo>
                  <a:lnTo>
                    <a:pt x="806" y="104"/>
                  </a:lnTo>
                  <a:lnTo>
                    <a:pt x="808" y="98"/>
                  </a:lnTo>
                  <a:lnTo>
                    <a:pt x="814" y="94"/>
                  </a:lnTo>
                  <a:lnTo>
                    <a:pt x="822" y="90"/>
                  </a:lnTo>
                  <a:lnTo>
                    <a:pt x="838" y="84"/>
                  </a:lnTo>
                  <a:lnTo>
                    <a:pt x="854" y="80"/>
                  </a:lnTo>
                  <a:lnTo>
                    <a:pt x="870" y="74"/>
                  </a:lnTo>
                  <a:lnTo>
                    <a:pt x="864" y="54"/>
                  </a:lnTo>
                  <a:lnTo>
                    <a:pt x="864" y="50"/>
                  </a:lnTo>
                  <a:lnTo>
                    <a:pt x="866" y="46"/>
                  </a:lnTo>
                  <a:lnTo>
                    <a:pt x="872" y="38"/>
                  </a:lnTo>
                  <a:lnTo>
                    <a:pt x="852" y="32"/>
                  </a:lnTo>
                  <a:lnTo>
                    <a:pt x="846" y="34"/>
                  </a:lnTo>
                  <a:lnTo>
                    <a:pt x="840" y="38"/>
                  </a:lnTo>
                  <a:lnTo>
                    <a:pt x="830" y="52"/>
                  </a:lnTo>
                  <a:lnTo>
                    <a:pt x="824" y="58"/>
                  </a:lnTo>
                  <a:lnTo>
                    <a:pt x="820" y="66"/>
                  </a:lnTo>
                  <a:lnTo>
                    <a:pt x="814" y="70"/>
                  </a:lnTo>
                  <a:lnTo>
                    <a:pt x="804" y="72"/>
                  </a:lnTo>
                  <a:lnTo>
                    <a:pt x="798" y="74"/>
                  </a:lnTo>
                  <a:lnTo>
                    <a:pt x="766" y="74"/>
                  </a:lnTo>
                  <a:lnTo>
                    <a:pt x="758" y="78"/>
                  </a:lnTo>
                  <a:lnTo>
                    <a:pt x="750" y="80"/>
                  </a:lnTo>
                  <a:lnTo>
                    <a:pt x="738" y="90"/>
                  </a:lnTo>
                  <a:lnTo>
                    <a:pt x="724" y="100"/>
                  </a:lnTo>
                  <a:lnTo>
                    <a:pt x="718" y="102"/>
                  </a:lnTo>
                  <a:lnTo>
                    <a:pt x="712" y="104"/>
                  </a:lnTo>
                  <a:lnTo>
                    <a:pt x="706" y="102"/>
                  </a:lnTo>
                  <a:lnTo>
                    <a:pt x="700" y="100"/>
                  </a:lnTo>
                  <a:lnTo>
                    <a:pt x="694" y="100"/>
                  </a:lnTo>
                  <a:lnTo>
                    <a:pt x="692" y="102"/>
                  </a:lnTo>
                  <a:lnTo>
                    <a:pt x="688" y="106"/>
                  </a:lnTo>
                  <a:lnTo>
                    <a:pt x="686" y="110"/>
                  </a:lnTo>
                  <a:lnTo>
                    <a:pt x="684" y="116"/>
                  </a:lnTo>
                  <a:lnTo>
                    <a:pt x="672" y="122"/>
                  </a:lnTo>
                  <a:lnTo>
                    <a:pt x="658" y="128"/>
                  </a:lnTo>
                  <a:lnTo>
                    <a:pt x="642" y="134"/>
                  </a:lnTo>
                  <a:lnTo>
                    <a:pt x="632" y="136"/>
                  </a:lnTo>
                  <a:lnTo>
                    <a:pt x="622" y="134"/>
                  </a:lnTo>
                  <a:lnTo>
                    <a:pt x="618" y="134"/>
                  </a:lnTo>
                  <a:lnTo>
                    <a:pt x="618" y="132"/>
                  </a:lnTo>
                  <a:lnTo>
                    <a:pt x="618" y="126"/>
                  </a:lnTo>
                  <a:lnTo>
                    <a:pt x="622" y="122"/>
                  </a:lnTo>
                  <a:lnTo>
                    <a:pt x="630" y="118"/>
                  </a:lnTo>
                  <a:lnTo>
                    <a:pt x="636" y="112"/>
                  </a:lnTo>
                  <a:lnTo>
                    <a:pt x="640" y="108"/>
                  </a:lnTo>
                  <a:lnTo>
                    <a:pt x="640" y="106"/>
                  </a:lnTo>
                  <a:lnTo>
                    <a:pt x="638" y="104"/>
                  </a:lnTo>
                  <a:lnTo>
                    <a:pt x="636" y="102"/>
                  </a:lnTo>
                  <a:lnTo>
                    <a:pt x="638" y="96"/>
                  </a:lnTo>
                  <a:lnTo>
                    <a:pt x="636" y="94"/>
                  </a:lnTo>
                  <a:lnTo>
                    <a:pt x="634" y="88"/>
                  </a:lnTo>
                  <a:lnTo>
                    <a:pt x="632" y="92"/>
                  </a:lnTo>
                  <a:lnTo>
                    <a:pt x="630" y="96"/>
                  </a:lnTo>
                  <a:lnTo>
                    <a:pt x="622" y="96"/>
                  </a:lnTo>
                  <a:lnTo>
                    <a:pt x="626" y="90"/>
                  </a:lnTo>
                  <a:lnTo>
                    <a:pt x="632" y="86"/>
                  </a:lnTo>
                  <a:lnTo>
                    <a:pt x="634" y="80"/>
                  </a:lnTo>
                  <a:lnTo>
                    <a:pt x="636" y="72"/>
                  </a:lnTo>
                  <a:lnTo>
                    <a:pt x="636" y="68"/>
                  </a:lnTo>
                  <a:lnTo>
                    <a:pt x="632" y="66"/>
                  </a:lnTo>
                  <a:lnTo>
                    <a:pt x="630" y="64"/>
                  </a:lnTo>
                  <a:lnTo>
                    <a:pt x="622" y="64"/>
                  </a:lnTo>
                  <a:lnTo>
                    <a:pt x="618" y="64"/>
                  </a:lnTo>
                  <a:lnTo>
                    <a:pt x="610" y="72"/>
                  </a:lnTo>
                  <a:lnTo>
                    <a:pt x="602" y="78"/>
                  </a:lnTo>
                  <a:lnTo>
                    <a:pt x="592" y="82"/>
                  </a:lnTo>
                  <a:lnTo>
                    <a:pt x="584" y="92"/>
                  </a:lnTo>
                  <a:lnTo>
                    <a:pt x="582" y="96"/>
                  </a:lnTo>
                  <a:lnTo>
                    <a:pt x="580" y="104"/>
                  </a:lnTo>
                  <a:lnTo>
                    <a:pt x="578" y="116"/>
                  </a:lnTo>
                  <a:lnTo>
                    <a:pt x="576" y="122"/>
                  </a:lnTo>
                  <a:lnTo>
                    <a:pt x="572" y="128"/>
                  </a:lnTo>
                  <a:lnTo>
                    <a:pt x="566" y="132"/>
                  </a:lnTo>
                  <a:lnTo>
                    <a:pt x="558" y="134"/>
                  </a:lnTo>
                  <a:lnTo>
                    <a:pt x="554" y="132"/>
                  </a:lnTo>
                  <a:lnTo>
                    <a:pt x="552" y="130"/>
                  </a:lnTo>
                  <a:lnTo>
                    <a:pt x="550" y="128"/>
                  </a:lnTo>
                  <a:lnTo>
                    <a:pt x="552" y="122"/>
                  </a:lnTo>
                  <a:lnTo>
                    <a:pt x="554" y="114"/>
                  </a:lnTo>
                  <a:lnTo>
                    <a:pt x="560" y="102"/>
                  </a:lnTo>
                  <a:lnTo>
                    <a:pt x="568" y="90"/>
                  </a:lnTo>
                  <a:lnTo>
                    <a:pt x="576" y="80"/>
                  </a:lnTo>
                  <a:lnTo>
                    <a:pt x="576" y="78"/>
                  </a:lnTo>
                  <a:lnTo>
                    <a:pt x="578" y="74"/>
                  </a:lnTo>
                  <a:lnTo>
                    <a:pt x="584" y="66"/>
                  </a:lnTo>
                  <a:lnTo>
                    <a:pt x="594" y="60"/>
                  </a:lnTo>
                  <a:lnTo>
                    <a:pt x="602" y="58"/>
                  </a:lnTo>
                  <a:lnTo>
                    <a:pt x="620" y="58"/>
                  </a:lnTo>
                  <a:lnTo>
                    <a:pt x="624" y="56"/>
                  </a:lnTo>
                  <a:lnTo>
                    <a:pt x="628" y="56"/>
                  </a:lnTo>
                  <a:lnTo>
                    <a:pt x="634" y="52"/>
                  </a:lnTo>
                  <a:lnTo>
                    <a:pt x="626" y="50"/>
                  </a:lnTo>
                  <a:lnTo>
                    <a:pt x="618" y="50"/>
                  </a:lnTo>
                  <a:lnTo>
                    <a:pt x="612" y="50"/>
                  </a:lnTo>
                  <a:lnTo>
                    <a:pt x="606" y="48"/>
                  </a:lnTo>
                  <a:lnTo>
                    <a:pt x="596" y="46"/>
                  </a:lnTo>
                  <a:lnTo>
                    <a:pt x="592" y="44"/>
                  </a:lnTo>
                  <a:lnTo>
                    <a:pt x="590" y="40"/>
                  </a:lnTo>
                  <a:lnTo>
                    <a:pt x="590" y="36"/>
                  </a:lnTo>
                  <a:lnTo>
                    <a:pt x="584" y="36"/>
                  </a:lnTo>
                  <a:lnTo>
                    <a:pt x="582" y="36"/>
                  </a:lnTo>
                  <a:lnTo>
                    <a:pt x="580" y="34"/>
                  </a:lnTo>
                  <a:lnTo>
                    <a:pt x="586" y="30"/>
                  </a:lnTo>
                  <a:lnTo>
                    <a:pt x="564" y="38"/>
                  </a:lnTo>
                  <a:lnTo>
                    <a:pt x="550" y="40"/>
                  </a:lnTo>
                  <a:lnTo>
                    <a:pt x="540" y="42"/>
                  </a:lnTo>
                  <a:lnTo>
                    <a:pt x="536" y="42"/>
                  </a:lnTo>
                  <a:lnTo>
                    <a:pt x="532" y="42"/>
                  </a:lnTo>
                  <a:lnTo>
                    <a:pt x="528" y="40"/>
                  </a:lnTo>
                  <a:lnTo>
                    <a:pt x="536" y="34"/>
                  </a:lnTo>
                  <a:lnTo>
                    <a:pt x="544" y="30"/>
                  </a:lnTo>
                  <a:lnTo>
                    <a:pt x="552" y="26"/>
                  </a:lnTo>
                  <a:lnTo>
                    <a:pt x="562" y="22"/>
                  </a:lnTo>
                  <a:lnTo>
                    <a:pt x="550" y="20"/>
                  </a:lnTo>
                  <a:lnTo>
                    <a:pt x="540" y="16"/>
                  </a:lnTo>
                  <a:lnTo>
                    <a:pt x="540" y="18"/>
                  </a:lnTo>
                  <a:lnTo>
                    <a:pt x="534" y="16"/>
                  </a:lnTo>
                  <a:lnTo>
                    <a:pt x="528" y="14"/>
                  </a:lnTo>
                  <a:lnTo>
                    <a:pt x="522" y="14"/>
                  </a:lnTo>
                  <a:lnTo>
                    <a:pt x="516" y="12"/>
                  </a:lnTo>
                  <a:lnTo>
                    <a:pt x="510" y="10"/>
                  </a:lnTo>
                  <a:lnTo>
                    <a:pt x="506" y="6"/>
                  </a:lnTo>
                  <a:lnTo>
                    <a:pt x="506" y="0"/>
                  </a:lnTo>
                  <a:lnTo>
                    <a:pt x="112" y="0"/>
                  </a:lnTo>
                  <a:lnTo>
                    <a:pt x="110" y="6"/>
                  </a:lnTo>
                  <a:lnTo>
                    <a:pt x="106" y="14"/>
                  </a:lnTo>
                  <a:lnTo>
                    <a:pt x="104" y="22"/>
                  </a:lnTo>
                  <a:lnTo>
                    <a:pt x="100" y="24"/>
                  </a:lnTo>
                  <a:lnTo>
                    <a:pt x="96" y="26"/>
                  </a:lnTo>
                  <a:lnTo>
                    <a:pt x="94" y="22"/>
                  </a:lnTo>
                  <a:lnTo>
                    <a:pt x="92" y="20"/>
                  </a:lnTo>
                  <a:lnTo>
                    <a:pt x="82" y="16"/>
                  </a:lnTo>
                  <a:lnTo>
                    <a:pt x="78" y="26"/>
                  </a:lnTo>
                  <a:lnTo>
                    <a:pt x="64" y="52"/>
                  </a:lnTo>
                  <a:lnTo>
                    <a:pt x="48" y="80"/>
                  </a:lnTo>
                  <a:lnTo>
                    <a:pt x="40" y="90"/>
                  </a:lnTo>
                  <a:lnTo>
                    <a:pt x="32" y="98"/>
                  </a:lnTo>
                  <a:lnTo>
                    <a:pt x="26" y="106"/>
                  </a:lnTo>
                  <a:lnTo>
                    <a:pt x="20" y="114"/>
                  </a:lnTo>
                  <a:lnTo>
                    <a:pt x="14" y="126"/>
                  </a:lnTo>
                  <a:lnTo>
                    <a:pt x="12" y="136"/>
                  </a:lnTo>
                  <a:lnTo>
                    <a:pt x="8" y="146"/>
                  </a:lnTo>
                  <a:lnTo>
                    <a:pt x="2" y="158"/>
                  </a:lnTo>
                  <a:lnTo>
                    <a:pt x="2" y="162"/>
                  </a:lnTo>
                  <a:lnTo>
                    <a:pt x="2" y="166"/>
                  </a:lnTo>
                  <a:lnTo>
                    <a:pt x="2" y="170"/>
                  </a:lnTo>
                  <a:lnTo>
                    <a:pt x="0" y="172"/>
                  </a:lnTo>
                  <a:lnTo>
                    <a:pt x="0" y="174"/>
                  </a:lnTo>
                  <a:lnTo>
                    <a:pt x="0" y="178"/>
                  </a:lnTo>
                  <a:lnTo>
                    <a:pt x="2" y="190"/>
                  </a:lnTo>
                  <a:lnTo>
                    <a:pt x="4" y="198"/>
                  </a:lnTo>
                  <a:lnTo>
                    <a:pt x="6" y="196"/>
                  </a:lnTo>
                  <a:lnTo>
                    <a:pt x="10" y="194"/>
                  </a:lnTo>
                  <a:lnTo>
                    <a:pt x="18" y="196"/>
                  </a:lnTo>
                  <a:lnTo>
                    <a:pt x="10" y="196"/>
                  </a:lnTo>
                  <a:lnTo>
                    <a:pt x="8" y="198"/>
                  </a:lnTo>
                  <a:lnTo>
                    <a:pt x="6" y="200"/>
                  </a:lnTo>
                  <a:lnTo>
                    <a:pt x="8" y="204"/>
                  </a:lnTo>
                  <a:lnTo>
                    <a:pt x="4" y="202"/>
                  </a:lnTo>
                  <a:lnTo>
                    <a:pt x="2" y="206"/>
                  </a:lnTo>
                  <a:lnTo>
                    <a:pt x="4" y="214"/>
                  </a:lnTo>
                  <a:lnTo>
                    <a:pt x="4" y="216"/>
                  </a:lnTo>
                  <a:lnTo>
                    <a:pt x="6" y="216"/>
                  </a:lnTo>
                  <a:lnTo>
                    <a:pt x="6" y="220"/>
                  </a:lnTo>
                  <a:lnTo>
                    <a:pt x="6" y="222"/>
                  </a:lnTo>
                  <a:lnTo>
                    <a:pt x="4" y="2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46" name="Freeform 60">
              <a:extLst>
                <a:ext uri="{FF2B5EF4-FFF2-40B4-BE49-F238E27FC236}">
                  <a16:creationId xmlns:a16="http://schemas.microsoft.com/office/drawing/2014/main" id="{8482EF77-9A07-408B-ABB7-B64D878499C5}"/>
                </a:ext>
              </a:extLst>
            </p:cNvPr>
            <p:cNvSpPr>
              <a:spLocks/>
            </p:cNvSpPr>
            <p:nvPr/>
          </p:nvSpPr>
          <p:spPr bwMode="auto">
            <a:xfrm>
              <a:off x="1403350" y="2564529"/>
              <a:ext cx="838311" cy="439383"/>
            </a:xfrm>
            <a:custGeom>
              <a:avLst/>
              <a:gdLst>
                <a:gd name="T0" fmla="*/ 2147483647 w 574"/>
                <a:gd name="T1" fmla="*/ 2147483647 h 278"/>
                <a:gd name="T2" fmla="*/ 2147483647 w 574"/>
                <a:gd name="T3" fmla="*/ 2147483647 h 278"/>
                <a:gd name="T4" fmla="*/ 2147483647 w 574"/>
                <a:gd name="T5" fmla="*/ 2147483647 h 278"/>
                <a:gd name="T6" fmla="*/ 2147483647 w 574"/>
                <a:gd name="T7" fmla="*/ 2147483647 h 278"/>
                <a:gd name="T8" fmla="*/ 2147483647 w 574"/>
                <a:gd name="T9" fmla="*/ 2147483647 h 278"/>
                <a:gd name="T10" fmla="*/ 2147483647 w 574"/>
                <a:gd name="T11" fmla="*/ 2147483647 h 278"/>
                <a:gd name="T12" fmla="*/ 2147483647 w 574"/>
                <a:gd name="T13" fmla="*/ 2147483647 h 278"/>
                <a:gd name="T14" fmla="*/ 2147483647 w 574"/>
                <a:gd name="T15" fmla="*/ 2147483647 h 278"/>
                <a:gd name="T16" fmla="*/ 2147483647 w 574"/>
                <a:gd name="T17" fmla="*/ 2147483647 h 278"/>
                <a:gd name="T18" fmla="*/ 2147483647 w 574"/>
                <a:gd name="T19" fmla="*/ 2147483647 h 278"/>
                <a:gd name="T20" fmla="*/ 2147483647 w 574"/>
                <a:gd name="T21" fmla="*/ 2147483647 h 278"/>
                <a:gd name="T22" fmla="*/ 2147483647 w 574"/>
                <a:gd name="T23" fmla="*/ 2147483647 h 278"/>
                <a:gd name="T24" fmla="*/ 2147483647 w 574"/>
                <a:gd name="T25" fmla="*/ 2147483647 h 278"/>
                <a:gd name="T26" fmla="*/ 2147483647 w 574"/>
                <a:gd name="T27" fmla="*/ 2147483647 h 278"/>
                <a:gd name="T28" fmla="*/ 2147483647 w 574"/>
                <a:gd name="T29" fmla="*/ 2147483647 h 278"/>
                <a:gd name="T30" fmla="*/ 2147483647 w 574"/>
                <a:gd name="T31" fmla="*/ 2147483647 h 278"/>
                <a:gd name="T32" fmla="*/ 2147483647 w 574"/>
                <a:gd name="T33" fmla="*/ 2147483647 h 278"/>
                <a:gd name="T34" fmla="*/ 2147483647 w 574"/>
                <a:gd name="T35" fmla="*/ 2147483647 h 278"/>
                <a:gd name="T36" fmla="*/ 2147483647 w 574"/>
                <a:gd name="T37" fmla="*/ 2147483647 h 278"/>
                <a:gd name="T38" fmla="*/ 2147483647 w 574"/>
                <a:gd name="T39" fmla="*/ 2147483647 h 278"/>
                <a:gd name="T40" fmla="*/ 2147483647 w 574"/>
                <a:gd name="T41" fmla="*/ 2147483647 h 278"/>
                <a:gd name="T42" fmla="*/ 2147483647 w 574"/>
                <a:gd name="T43" fmla="*/ 2147483647 h 278"/>
                <a:gd name="T44" fmla="*/ 2147483647 w 574"/>
                <a:gd name="T45" fmla="*/ 2147483647 h 278"/>
                <a:gd name="T46" fmla="*/ 2147483647 w 574"/>
                <a:gd name="T47" fmla="*/ 2147483647 h 278"/>
                <a:gd name="T48" fmla="*/ 2147483647 w 574"/>
                <a:gd name="T49" fmla="*/ 2147483647 h 278"/>
                <a:gd name="T50" fmla="*/ 2147483647 w 574"/>
                <a:gd name="T51" fmla="*/ 2147483647 h 278"/>
                <a:gd name="T52" fmla="*/ 2147483647 w 574"/>
                <a:gd name="T53" fmla="*/ 2147483647 h 278"/>
                <a:gd name="T54" fmla="*/ 2147483647 w 574"/>
                <a:gd name="T55" fmla="*/ 2147483647 h 278"/>
                <a:gd name="T56" fmla="*/ 2147483647 w 574"/>
                <a:gd name="T57" fmla="*/ 2147483647 h 278"/>
                <a:gd name="T58" fmla="*/ 2147483647 w 574"/>
                <a:gd name="T59" fmla="*/ 2147483647 h 278"/>
                <a:gd name="T60" fmla="*/ 2147483647 w 574"/>
                <a:gd name="T61" fmla="*/ 2147483647 h 278"/>
                <a:gd name="T62" fmla="*/ 2147483647 w 574"/>
                <a:gd name="T63" fmla="*/ 2147483647 h 278"/>
                <a:gd name="T64" fmla="*/ 2147483647 w 574"/>
                <a:gd name="T65" fmla="*/ 2147483647 h 278"/>
                <a:gd name="T66" fmla="*/ 2147483647 w 574"/>
                <a:gd name="T67" fmla="*/ 2147483647 h 278"/>
                <a:gd name="T68" fmla="*/ 2147483647 w 574"/>
                <a:gd name="T69" fmla="*/ 2147483647 h 278"/>
                <a:gd name="T70" fmla="*/ 2147483647 w 574"/>
                <a:gd name="T71" fmla="*/ 2147483647 h 278"/>
                <a:gd name="T72" fmla="*/ 2147483647 w 574"/>
                <a:gd name="T73" fmla="*/ 2147483647 h 278"/>
                <a:gd name="T74" fmla="*/ 2147483647 w 574"/>
                <a:gd name="T75" fmla="*/ 2147483647 h 278"/>
                <a:gd name="T76" fmla="*/ 2147483647 w 574"/>
                <a:gd name="T77" fmla="*/ 2147483647 h 278"/>
                <a:gd name="T78" fmla="*/ 2147483647 w 574"/>
                <a:gd name="T79" fmla="*/ 2147483647 h 278"/>
                <a:gd name="T80" fmla="*/ 2147483647 w 574"/>
                <a:gd name="T81" fmla="*/ 2147483647 h 278"/>
                <a:gd name="T82" fmla="*/ 2147483647 w 574"/>
                <a:gd name="T83" fmla="*/ 2147483647 h 278"/>
                <a:gd name="T84" fmla="*/ 2147483647 w 574"/>
                <a:gd name="T85" fmla="*/ 2147483647 h 278"/>
                <a:gd name="T86" fmla="*/ 2147483647 w 574"/>
                <a:gd name="T87" fmla="*/ 2147483647 h 278"/>
                <a:gd name="T88" fmla="*/ 2147483647 w 574"/>
                <a:gd name="T89" fmla="*/ 2147483647 h 278"/>
                <a:gd name="T90" fmla="*/ 2147483647 w 574"/>
                <a:gd name="T91" fmla="*/ 2147483647 h 278"/>
                <a:gd name="T92" fmla="*/ 2147483647 w 574"/>
                <a:gd name="T93" fmla="*/ 2147483647 h 278"/>
                <a:gd name="T94" fmla="*/ 2147483647 w 574"/>
                <a:gd name="T95" fmla="*/ 2147483647 h 278"/>
                <a:gd name="T96" fmla="*/ 2147483647 w 574"/>
                <a:gd name="T97" fmla="*/ 2147483647 h 27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74"/>
                <a:gd name="T148" fmla="*/ 0 h 278"/>
                <a:gd name="T149" fmla="*/ 574 w 574"/>
                <a:gd name="T150" fmla="*/ 278 h 27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74" h="278">
                  <a:moveTo>
                    <a:pt x="400" y="178"/>
                  </a:moveTo>
                  <a:lnTo>
                    <a:pt x="388" y="182"/>
                  </a:lnTo>
                  <a:lnTo>
                    <a:pt x="376" y="184"/>
                  </a:lnTo>
                  <a:lnTo>
                    <a:pt x="366" y="182"/>
                  </a:lnTo>
                  <a:lnTo>
                    <a:pt x="356" y="180"/>
                  </a:lnTo>
                  <a:lnTo>
                    <a:pt x="350" y="176"/>
                  </a:lnTo>
                  <a:lnTo>
                    <a:pt x="348" y="172"/>
                  </a:lnTo>
                  <a:lnTo>
                    <a:pt x="346" y="168"/>
                  </a:lnTo>
                  <a:lnTo>
                    <a:pt x="338" y="168"/>
                  </a:lnTo>
                  <a:lnTo>
                    <a:pt x="324" y="178"/>
                  </a:lnTo>
                  <a:lnTo>
                    <a:pt x="318" y="182"/>
                  </a:lnTo>
                  <a:lnTo>
                    <a:pt x="308" y="184"/>
                  </a:lnTo>
                  <a:lnTo>
                    <a:pt x="300" y="184"/>
                  </a:lnTo>
                  <a:lnTo>
                    <a:pt x="290" y="188"/>
                  </a:lnTo>
                  <a:lnTo>
                    <a:pt x="282" y="192"/>
                  </a:lnTo>
                  <a:lnTo>
                    <a:pt x="272" y="200"/>
                  </a:lnTo>
                  <a:lnTo>
                    <a:pt x="258" y="200"/>
                  </a:lnTo>
                  <a:lnTo>
                    <a:pt x="262" y="194"/>
                  </a:lnTo>
                  <a:lnTo>
                    <a:pt x="266" y="190"/>
                  </a:lnTo>
                  <a:lnTo>
                    <a:pt x="276" y="182"/>
                  </a:lnTo>
                  <a:lnTo>
                    <a:pt x="286" y="178"/>
                  </a:lnTo>
                  <a:lnTo>
                    <a:pt x="298" y="170"/>
                  </a:lnTo>
                  <a:lnTo>
                    <a:pt x="290" y="170"/>
                  </a:lnTo>
                  <a:lnTo>
                    <a:pt x="282" y="174"/>
                  </a:lnTo>
                  <a:lnTo>
                    <a:pt x="268" y="180"/>
                  </a:lnTo>
                  <a:lnTo>
                    <a:pt x="252" y="190"/>
                  </a:lnTo>
                  <a:lnTo>
                    <a:pt x="246" y="192"/>
                  </a:lnTo>
                  <a:lnTo>
                    <a:pt x="240" y="194"/>
                  </a:lnTo>
                  <a:lnTo>
                    <a:pt x="234" y="196"/>
                  </a:lnTo>
                  <a:lnTo>
                    <a:pt x="230" y="202"/>
                  </a:lnTo>
                  <a:lnTo>
                    <a:pt x="224" y="206"/>
                  </a:lnTo>
                  <a:lnTo>
                    <a:pt x="218" y="210"/>
                  </a:lnTo>
                  <a:lnTo>
                    <a:pt x="206" y="214"/>
                  </a:lnTo>
                  <a:lnTo>
                    <a:pt x="194" y="218"/>
                  </a:lnTo>
                  <a:lnTo>
                    <a:pt x="184" y="220"/>
                  </a:lnTo>
                  <a:lnTo>
                    <a:pt x="172" y="224"/>
                  </a:lnTo>
                  <a:lnTo>
                    <a:pt x="164" y="230"/>
                  </a:lnTo>
                  <a:lnTo>
                    <a:pt x="160" y="234"/>
                  </a:lnTo>
                  <a:lnTo>
                    <a:pt x="154" y="234"/>
                  </a:lnTo>
                  <a:lnTo>
                    <a:pt x="132" y="240"/>
                  </a:lnTo>
                  <a:lnTo>
                    <a:pt x="110" y="248"/>
                  </a:lnTo>
                  <a:lnTo>
                    <a:pt x="86" y="258"/>
                  </a:lnTo>
                  <a:lnTo>
                    <a:pt x="64" y="266"/>
                  </a:lnTo>
                  <a:lnTo>
                    <a:pt x="64" y="264"/>
                  </a:lnTo>
                  <a:lnTo>
                    <a:pt x="62" y="262"/>
                  </a:lnTo>
                  <a:lnTo>
                    <a:pt x="60" y="262"/>
                  </a:lnTo>
                  <a:lnTo>
                    <a:pt x="54" y="262"/>
                  </a:lnTo>
                  <a:lnTo>
                    <a:pt x="48" y="264"/>
                  </a:lnTo>
                  <a:lnTo>
                    <a:pt x="34" y="270"/>
                  </a:lnTo>
                  <a:lnTo>
                    <a:pt x="22" y="276"/>
                  </a:lnTo>
                  <a:lnTo>
                    <a:pt x="14" y="278"/>
                  </a:lnTo>
                  <a:lnTo>
                    <a:pt x="8" y="278"/>
                  </a:lnTo>
                  <a:lnTo>
                    <a:pt x="0" y="278"/>
                  </a:lnTo>
                  <a:lnTo>
                    <a:pt x="14" y="270"/>
                  </a:lnTo>
                  <a:lnTo>
                    <a:pt x="36" y="262"/>
                  </a:lnTo>
                  <a:lnTo>
                    <a:pt x="58" y="258"/>
                  </a:lnTo>
                  <a:lnTo>
                    <a:pt x="76" y="256"/>
                  </a:lnTo>
                  <a:lnTo>
                    <a:pt x="82" y="256"/>
                  </a:lnTo>
                  <a:lnTo>
                    <a:pt x="84" y="254"/>
                  </a:lnTo>
                  <a:lnTo>
                    <a:pt x="90" y="248"/>
                  </a:lnTo>
                  <a:lnTo>
                    <a:pt x="96" y="244"/>
                  </a:lnTo>
                  <a:lnTo>
                    <a:pt x="102" y="242"/>
                  </a:lnTo>
                  <a:lnTo>
                    <a:pt x="120" y="236"/>
                  </a:lnTo>
                  <a:lnTo>
                    <a:pt x="136" y="232"/>
                  </a:lnTo>
                  <a:lnTo>
                    <a:pt x="166" y="210"/>
                  </a:lnTo>
                  <a:lnTo>
                    <a:pt x="164" y="206"/>
                  </a:lnTo>
                  <a:lnTo>
                    <a:pt x="162" y="204"/>
                  </a:lnTo>
                  <a:lnTo>
                    <a:pt x="154" y="210"/>
                  </a:lnTo>
                  <a:lnTo>
                    <a:pt x="146" y="210"/>
                  </a:lnTo>
                  <a:lnTo>
                    <a:pt x="146" y="204"/>
                  </a:lnTo>
                  <a:lnTo>
                    <a:pt x="144" y="202"/>
                  </a:lnTo>
                  <a:lnTo>
                    <a:pt x="140" y="202"/>
                  </a:lnTo>
                  <a:lnTo>
                    <a:pt x="136" y="202"/>
                  </a:lnTo>
                  <a:lnTo>
                    <a:pt x="132" y="204"/>
                  </a:lnTo>
                  <a:lnTo>
                    <a:pt x="124" y="208"/>
                  </a:lnTo>
                  <a:lnTo>
                    <a:pt x="112" y="208"/>
                  </a:lnTo>
                  <a:lnTo>
                    <a:pt x="118" y="204"/>
                  </a:lnTo>
                  <a:lnTo>
                    <a:pt x="126" y="198"/>
                  </a:lnTo>
                  <a:lnTo>
                    <a:pt x="132" y="192"/>
                  </a:lnTo>
                  <a:lnTo>
                    <a:pt x="136" y="186"/>
                  </a:lnTo>
                  <a:lnTo>
                    <a:pt x="132" y="186"/>
                  </a:lnTo>
                  <a:lnTo>
                    <a:pt x="128" y="186"/>
                  </a:lnTo>
                  <a:lnTo>
                    <a:pt x="120" y="186"/>
                  </a:lnTo>
                  <a:lnTo>
                    <a:pt x="116" y="186"/>
                  </a:lnTo>
                  <a:lnTo>
                    <a:pt x="112" y="184"/>
                  </a:lnTo>
                  <a:lnTo>
                    <a:pt x="110" y="178"/>
                  </a:lnTo>
                  <a:lnTo>
                    <a:pt x="110" y="160"/>
                  </a:lnTo>
                  <a:lnTo>
                    <a:pt x="152" y="128"/>
                  </a:lnTo>
                  <a:lnTo>
                    <a:pt x="158" y="130"/>
                  </a:lnTo>
                  <a:lnTo>
                    <a:pt x="166" y="132"/>
                  </a:lnTo>
                  <a:lnTo>
                    <a:pt x="190" y="130"/>
                  </a:lnTo>
                  <a:lnTo>
                    <a:pt x="214" y="124"/>
                  </a:lnTo>
                  <a:lnTo>
                    <a:pt x="224" y="122"/>
                  </a:lnTo>
                  <a:lnTo>
                    <a:pt x="236" y="116"/>
                  </a:lnTo>
                  <a:lnTo>
                    <a:pt x="244" y="110"/>
                  </a:lnTo>
                  <a:lnTo>
                    <a:pt x="246" y="104"/>
                  </a:lnTo>
                  <a:lnTo>
                    <a:pt x="234" y="108"/>
                  </a:lnTo>
                  <a:lnTo>
                    <a:pt x="228" y="110"/>
                  </a:lnTo>
                  <a:lnTo>
                    <a:pt x="220" y="112"/>
                  </a:lnTo>
                  <a:lnTo>
                    <a:pt x="212" y="110"/>
                  </a:lnTo>
                  <a:lnTo>
                    <a:pt x="202" y="108"/>
                  </a:lnTo>
                  <a:lnTo>
                    <a:pt x="186" y="102"/>
                  </a:lnTo>
                  <a:lnTo>
                    <a:pt x="234" y="70"/>
                  </a:lnTo>
                  <a:lnTo>
                    <a:pt x="242" y="70"/>
                  </a:lnTo>
                  <a:lnTo>
                    <a:pt x="252" y="72"/>
                  </a:lnTo>
                  <a:lnTo>
                    <a:pt x="252" y="78"/>
                  </a:lnTo>
                  <a:lnTo>
                    <a:pt x="254" y="80"/>
                  </a:lnTo>
                  <a:lnTo>
                    <a:pt x="258" y="82"/>
                  </a:lnTo>
                  <a:lnTo>
                    <a:pt x="264" y="82"/>
                  </a:lnTo>
                  <a:lnTo>
                    <a:pt x="268" y="82"/>
                  </a:lnTo>
                  <a:lnTo>
                    <a:pt x="272" y="80"/>
                  </a:lnTo>
                  <a:lnTo>
                    <a:pt x="272" y="76"/>
                  </a:lnTo>
                  <a:lnTo>
                    <a:pt x="274" y="70"/>
                  </a:lnTo>
                  <a:lnTo>
                    <a:pt x="270" y="70"/>
                  </a:lnTo>
                  <a:lnTo>
                    <a:pt x="268" y="68"/>
                  </a:lnTo>
                  <a:lnTo>
                    <a:pt x="268" y="66"/>
                  </a:lnTo>
                  <a:lnTo>
                    <a:pt x="268" y="60"/>
                  </a:lnTo>
                  <a:lnTo>
                    <a:pt x="266" y="58"/>
                  </a:lnTo>
                  <a:lnTo>
                    <a:pt x="266" y="54"/>
                  </a:lnTo>
                  <a:lnTo>
                    <a:pt x="266" y="46"/>
                  </a:lnTo>
                  <a:lnTo>
                    <a:pt x="280" y="36"/>
                  </a:lnTo>
                  <a:lnTo>
                    <a:pt x="288" y="38"/>
                  </a:lnTo>
                  <a:lnTo>
                    <a:pt x="296" y="40"/>
                  </a:lnTo>
                  <a:lnTo>
                    <a:pt x="306" y="38"/>
                  </a:lnTo>
                  <a:lnTo>
                    <a:pt x="318" y="32"/>
                  </a:lnTo>
                  <a:lnTo>
                    <a:pt x="324" y="28"/>
                  </a:lnTo>
                  <a:lnTo>
                    <a:pt x="332" y="22"/>
                  </a:lnTo>
                  <a:lnTo>
                    <a:pt x="356" y="14"/>
                  </a:lnTo>
                  <a:lnTo>
                    <a:pt x="384" y="10"/>
                  </a:lnTo>
                  <a:lnTo>
                    <a:pt x="410" y="4"/>
                  </a:lnTo>
                  <a:lnTo>
                    <a:pt x="436" y="0"/>
                  </a:lnTo>
                  <a:lnTo>
                    <a:pt x="444" y="2"/>
                  </a:lnTo>
                  <a:lnTo>
                    <a:pt x="452" y="4"/>
                  </a:lnTo>
                  <a:lnTo>
                    <a:pt x="462" y="6"/>
                  </a:lnTo>
                  <a:lnTo>
                    <a:pt x="472" y="6"/>
                  </a:lnTo>
                  <a:lnTo>
                    <a:pt x="474" y="12"/>
                  </a:lnTo>
                  <a:lnTo>
                    <a:pt x="476" y="12"/>
                  </a:lnTo>
                  <a:lnTo>
                    <a:pt x="510" y="12"/>
                  </a:lnTo>
                  <a:lnTo>
                    <a:pt x="516" y="14"/>
                  </a:lnTo>
                  <a:lnTo>
                    <a:pt x="520" y="16"/>
                  </a:lnTo>
                  <a:lnTo>
                    <a:pt x="534" y="16"/>
                  </a:lnTo>
                  <a:lnTo>
                    <a:pt x="548" y="16"/>
                  </a:lnTo>
                  <a:lnTo>
                    <a:pt x="554" y="18"/>
                  </a:lnTo>
                  <a:lnTo>
                    <a:pt x="562" y="20"/>
                  </a:lnTo>
                  <a:lnTo>
                    <a:pt x="574" y="20"/>
                  </a:lnTo>
                  <a:lnTo>
                    <a:pt x="402" y="178"/>
                  </a:lnTo>
                  <a:lnTo>
                    <a:pt x="400" y="1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47" name="Freeform 66">
              <a:extLst>
                <a:ext uri="{FF2B5EF4-FFF2-40B4-BE49-F238E27FC236}">
                  <a16:creationId xmlns:a16="http://schemas.microsoft.com/office/drawing/2014/main" id="{11FE1E29-8A14-4D32-B122-81F392C148E6}"/>
                </a:ext>
              </a:extLst>
            </p:cNvPr>
            <p:cNvSpPr>
              <a:spLocks/>
            </p:cNvSpPr>
            <p:nvPr/>
          </p:nvSpPr>
          <p:spPr bwMode="auto">
            <a:xfrm>
              <a:off x="2022570" y="3625157"/>
              <a:ext cx="624986" cy="529649"/>
            </a:xfrm>
            <a:custGeom>
              <a:avLst/>
              <a:gdLst>
                <a:gd name="T0" fmla="*/ 2147483647 w 428"/>
                <a:gd name="T1" fmla="*/ 2147483647 h 336"/>
                <a:gd name="T2" fmla="*/ 2147483647 w 428"/>
                <a:gd name="T3" fmla="*/ 2147483647 h 336"/>
                <a:gd name="T4" fmla="*/ 2147483647 w 428"/>
                <a:gd name="T5" fmla="*/ 2147483647 h 336"/>
                <a:gd name="T6" fmla="*/ 2147483647 w 428"/>
                <a:gd name="T7" fmla="*/ 2147483647 h 336"/>
                <a:gd name="T8" fmla="*/ 2147483647 w 428"/>
                <a:gd name="T9" fmla="*/ 2147483647 h 336"/>
                <a:gd name="T10" fmla="*/ 2147483647 w 428"/>
                <a:gd name="T11" fmla="*/ 2147483647 h 336"/>
                <a:gd name="T12" fmla="*/ 2147483647 w 428"/>
                <a:gd name="T13" fmla="*/ 2147483647 h 336"/>
                <a:gd name="T14" fmla="*/ 2147483647 w 428"/>
                <a:gd name="T15" fmla="*/ 2147483647 h 336"/>
                <a:gd name="T16" fmla="*/ 2147483647 w 428"/>
                <a:gd name="T17" fmla="*/ 2147483647 h 336"/>
                <a:gd name="T18" fmla="*/ 2147483647 w 428"/>
                <a:gd name="T19" fmla="*/ 2147483647 h 336"/>
                <a:gd name="T20" fmla="*/ 2147483647 w 428"/>
                <a:gd name="T21" fmla="*/ 2147483647 h 336"/>
                <a:gd name="T22" fmla="*/ 2147483647 w 428"/>
                <a:gd name="T23" fmla="*/ 2147483647 h 336"/>
                <a:gd name="T24" fmla="*/ 2147483647 w 428"/>
                <a:gd name="T25" fmla="*/ 2147483647 h 336"/>
                <a:gd name="T26" fmla="*/ 2147483647 w 428"/>
                <a:gd name="T27" fmla="*/ 2147483647 h 336"/>
                <a:gd name="T28" fmla="*/ 2147483647 w 428"/>
                <a:gd name="T29" fmla="*/ 2147483647 h 336"/>
                <a:gd name="T30" fmla="*/ 2147483647 w 428"/>
                <a:gd name="T31" fmla="*/ 2147483647 h 336"/>
                <a:gd name="T32" fmla="*/ 2147483647 w 428"/>
                <a:gd name="T33" fmla="*/ 0 h 336"/>
                <a:gd name="T34" fmla="*/ 2147483647 w 428"/>
                <a:gd name="T35" fmla="*/ 2147483647 h 336"/>
                <a:gd name="T36" fmla="*/ 2147483647 w 428"/>
                <a:gd name="T37" fmla="*/ 2147483647 h 336"/>
                <a:gd name="T38" fmla="*/ 2147483647 w 428"/>
                <a:gd name="T39" fmla="*/ 2147483647 h 336"/>
                <a:gd name="T40" fmla="*/ 2147483647 w 428"/>
                <a:gd name="T41" fmla="*/ 2147483647 h 336"/>
                <a:gd name="T42" fmla="*/ 2147483647 w 428"/>
                <a:gd name="T43" fmla="*/ 2147483647 h 336"/>
                <a:gd name="T44" fmla="*/ 2147483647 w 428"/>
                <a:gd name="T45" fmla="*/ 2147483647 h 336"/>
                <a:gd name="T46" fmla="*/ 2147483647 w 428"/>
                <a:gd name="T47" fmla="*/ 2147483647 h 336"/>
                <a:gd name="T48" fmla="*/ 2147483647 w 428"/>
                <a:gd name="T49" fmla="*/ 2147483647 h 336"/>
                <a:gd name="T50" fmla="*/ 2147483647 w 428"/>
                <a:gd name="T51" fmla="*/ 2147483647 h 336"/>
                <a:gd name="T52" fmla="*/ 2147483647 w 428"/>
                <a:gd name="T53" fmla="*/ 2147483647 h 336"/>
                <a:gd name="T54" fmla="*/ 2147483647 w 428"/>
                <a:gd name="T55" fmla="*/ 2147483647 h 336"/>
                <a:gd name="T56" fmla="*/ 2147483647 w 428"/>
                <a:gd name="T57" fmla="*/ 2147483647 h 336"/>
                <a:gd name="T58" fmla="*/ 2147483647 w 428"/>
                <a:gd name="T59" fmla="*/ 2147483647 h 336"/>
                <a:gd name="T60" fmla="*/ 2147483647 w 428"/>
                <a:gd name="T61" fmla="*/ 2147483647 h 336"/>
                <a:gd name="T62" fmla="*/ 2147483647 w 428"/>
                <a:gd name="T63" fmla="*/ 2147483647 h 336"/>
                <a:gd name="T64" fmla="*/ 2147483647 w 428"/>
                <a:gd name="T65" fmla="*/ 2147483647 h 336"/>
                <a:gd name="T66" fmla="*/ 2147483647 w 428"/>
                <a:gd name="T67" fmla="*/ 2147483647 h 336"/>
                <a:gd name="T68" fmla="*/ 2147483647 w 428"/>
                <a:gd name="T69" fmla="*/ 2147483647 h 336"/>
                <a:gd name="T70" fmla="*/ 2147483647 w 428"/>
                <a:gd name="T71" fmla="*/ 2147483647 h 336"/>
                <a:gd name="T72" fmla="*/ 2147483647 w 428"/>
                <a:gd name="T73" fmla="*/ 2147483647 h 336"/>
                <a:gd name="T74" fmla="*/ 2147483647 w 428"/>
                <a:gd name="T75" fmla="*/ 2147483647 h 336"/>
                <a:gd name="T76" fmla="*/ 2147483647 w 428"/>
                <a:gd name="T77" fmla="*/ 2147483647 h 336"/>
                <a:gd name="T78" fmla="*/ 2147483647 w 428"/>
                <a:gd name="T79" fmla="*/ 2147483647 h 336"/>
                <a:gd name="T80" fmla="*/ 2147483647 w 428"/>
                <a:gd name="T81" fmla="*/ 2147483647 h 336"/>
                <a:gd name="T82" fmla="*/ 2147483647 w 428"/>
                <a:gd name="T83" fmla="*/ 2147483647 h 336"/>
                <a:gd name="T84" fmla="*/ 2147483647 w 428"/>
                <a:gd name="T85" fmla="*/ 2147483647 h 336"/>
                <a:gd name="T86" fmla="*/ 2147483647 w 428"/>
                <a:gd name="T87" fmla="*/ 2147483647 h 336"/>
                <a:gd name="T88" fmla="*/ 2147483647 w 428"/>
                <a:gd name="T89" fmla="*/ 2147483647 h 336"/>
                <a:gd name="T90" fmla="*/ 2147483647 w 428"/>
                <a:gd name="T91" fmla="*/ 2147483647 h 336"/>
                <a:gd name="T92" fmla="*/ 2147483647 w 428"/>
                <a:gd name="T93" fmla="*/ 2147483647 h 336"/>
                <a:gd name="T94" fmla="*/ 2147483647 w 428"/>
                <a:gd name="T95" fmla="*/ 2147483647 h 336"/>
                <a:gd name="T96" fmla="*/ 2147483647 w 428"/>
                <a:gd name="T97" fmla="*/ 2147483647 h 336"/>
                <a:gd name="T98" fmla="*/ 2147483647 w 428"/>
                <a:gd name="T99" fmla="*/ 2147483647 h 336"/>
                <a:gd name="T100" fmla="*/ 2147483647 w 428"/>
                <a:gd name="T101" fmla="*/ 2147483647 h 336"/>
                <a:gd name="T102" fmla="*/ 2147483647 w 428"/>
                <a:gd name="T103" fmla="*/ 2147483647 h 336"/>
                <a:gd name="T104" fmla="*/ 2147483647 w 428"/>
                <a:gd name="T105" fmla="*/ 2147483647 h 336"/>
                <a:gd name="T106" fmla="*/ 2147483647 w 428"/>
                <a:gd name="T107" fmla="*/ 2147483647 h 336"/>
                <a:gd name="T108" fmla="*/ 2147483647 w 428"/>
                <a:gd name="T109" fmla="*/ 2147483647 h 336"/>
                <a:gd name="T110" fmla="*/ 2147483647 w 428"/>
                <a:gd name="T111" fmla="*/ 2147483647 h 3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428"/>
                <a:gd name="T169" fmla="*/ 0 h 336"/>
                <a:gd name="T170" fmla="*/ 428 w 428"/>
                <a:gd name="T171" fmla="*/ 336 h 3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428" h="336">
                  <a:moveTo>
                    <a:pt x="400" y="274"/>
                  </a:moveTo>
                  <a:lnTo>
                    <a:pt x="402" y="270"/>
                  </a:lnTo>
                  <a:lnTo>
                    <a:pt x="408" y="260"/>
                  </a:lnTo>
                  <a:lnTo>
                    <a:pt x="410" y="250"/>
                  </a:lnTo>
                  <a:lnTo>
                    <a:pt x="416" y="234"/>
                  </a:lnTo>
                  <a:lnTo>
                    <a:pt x="418" y="228"/>
                  </a:lnTo>
                  <a:lnTo>
                    <a:pt x="422" y="222"/>
                  </a:lnTo>
                  <a:lnTo>
                    <a:pt x="428" y="210"/>
                  </a:lnTo>
                  <a:lnTo>
                    <a:pt x="426" y="206"/>
                  </a:lnTo>
                  <a:lnTo>
                    <a:pt x="426" y="202"/>
                  </a:lnTo>
                  <a:lnTo>
                    <a:pt x="422" y="202"/>
                  </a:lnTo>
                  <a:lnTo>
                    <a:pt x="410" y="202"/>
                  </a:lnTo>
                  <a:lnTo>
                    <a:pt x="394" y="204"/>
                  </a:lnTo>
                  <a:lnTo>
                    <a:pt x="378" y="208"/>
                  </a:lnTo>
                  <a:lnTo>
                    <a:pt x="372" y="212"/>
                  </a:lnTo>
                  <a:lnTo>
                    <a:pt x="368" y="216"/>
                  </a:lnTo>
                  <a:lnTo>
                    <a:pt x="364" y="224"/>
                  </a:lnTo>
                  <a:lnTo>
                    <a:pt x="358" y="234"/>
                  </a:lnTo>
                  <a:lnTo>
                    <a:pt x="352" y="246"/>
                  </a:lnTo>
                  <a:lnTo>
                    <a:pt x="346" y="254"/>
                  </a:lnTo>
                  <a:lnTo>
                    <a:pt x="334" y="256"/>
                  </a:lnTo>
                  <a:lnTo>
                    <a:pt x="320" y="260"/>
                  </a:lnTo>
                  <a:lnTo>
                    <a:pt x="310" y="262"/>
                  </a:lnTo>
                  <a:lnTo>
                    <a:pt x="298" y="264"/>
                  </a:lnTo>
                  <a:lnTo>
                    <a:pt x="288" y="262"/>
                  </a:lnTo>
                  <a:lnTo>
                    <a:pt x="280" y="256"/>
                  </a:lnTo>
                  <a:lnTo>
                    <a:pt x="272" y="248"/>
                  </a:lnTo>
                  <a:lnTo>
                    <a:pt x="266" y="238"/>
                  </a:lnTo>
                  <a:lnTo>
                    <a:pt x="260" y="226"/>
                  </a:lnTo>
                  <a:lnTo>
                    <a:pt x="258" y="216"/>
                  </a:lnTo>
                  <a:lnTo>
                    <a:pt x="256" y="204"/>
                  </a:lnTo>
                  <a:lnTo>
                    <a:pt x="256" y="194"/>
                  </a:lnTo>
                  <a:lnTo>
                    <a:pt x="258" y="178"/>
                  </a:lnTo>
                  <a:lnTo>
                    <a:pt x="260" y="160"/>
                  </a:lnTo>
                  <a:lnTo>
                    <a:pt x="268" y="142"/>
                  </a:lnTo>
                  <a:lnTo>
                    <a:pt x="276" y="128"/>
                  </a:lnTo>
                  <a:lnTo>
                    <a:pt x="256" y="122"/>
                  </a:lnTo>
                  <a:lnTo>
                    <a:pt x="248" y="116"/>
                  </a:lnTo>
                  <a:lnTo>
                    <a:pt x="244" y="114"/>
                  </a:lnTo>
                  <a:lnTo>
                    <a:pt x="242" y="110"/>
                  </a:lnTo>
                  <a:lnTo>
                    <a:pt x="240" y="94"/>
                  </a:lnTo>
                  <a:lnTo>
                    <a:pt x="236" y="76"/>
                  </a:lnTo>
                  <a:lnTo>
                    <a:pt x="232" y="68"/>
                  </a:lnTo>
                  <a:lnTo>
                    <a:pt x="230" y="60"/>
                  </a:lnTo>
                  <a:lnTo>
                    <a:pt x="224" y="56"/>
                  </a:lnTo>
                  <a:lnTo>
                    <a:pt x="216" y="56"/>
                  </a:lnTo>
                  <a:lnTo>
                    <a:pt x="210" y="56"/>
                  </a:lnTo>
                  <a:lnTo>
                    <a:pt x="208" y="56"/>
                  </a:lnTo>
                  <a:lnTo>
                    <a:pt x="204" y="62"/>
                  </a:lnTo>
                  <a:lnTo>
                    <a:pt x="198" y="66"/>
                  </a:lnTo>
                  <a:lnTo>
                    <a:pt x="192" y="68"/>
                  </a:lnTo>
                  <a:lnTo>
                    <a:pt x="188" y="68"/>
                  </a:lnTo>
                  <a:lnTo>
                    <a:pt x="184" y="66"/>
                  </a:lnTo>
                  <a:lnTo>
                    <a:pt x="180" y="62"/>
                  </a:lnTo>
                  <a:lnTo>
                    <a:pt x="178" y="58"/>
                  </a:lnTo>
                  <a:lnTo>
                    <a:pt x="174" y="38"/>
                  </a:lnTo>
                  <a:lnTo>
                    <a:pt x="170" y="34"/>
                  </a:lnTo>
                  <a:lnTo>
                    <a:pt x="166" y="30"/>
                  </a:lnTo>
                  <a:lnTo>
                    <a:pt x="160" y="26"/>
                  </a:lnTo>
                  <a:lnTo>
                    <a:pt x="158" y="18"/>
                  </a:lnTo>
                  <a:lnTo>
                    <a:pt x="152" y="20"/>
                  </a:lnTo>
                  <a:lnTo>
                    <a:pt x="148" y="20"/>
                  </a:lnTo>
                  <a:lnTo>
                    <a:pt x="132" y="18"/>
                  </a:lnTo>
                  <a:lnTo>
                    <a:pt x="128" y="28"/>
                  </a:lnTo>
                  <a:lnTo>
                    <a:pt x="78" y="28"/>
                  </a:lnTo>
                  <a:lnTo>
                    <a:pt x="34" y="2"/>
                  </a:lnTo>
                  <a:lnTo>
                    <a:pt x="28" y="0"/>
                  </a:lnTo>
                  <a:lnTo>
                    <a:pt x="20" y="0"/>
                  </a:lnTo>
                  <a:lnTo>
                    <a:pt x="0" y="2"/>
                  </a:lnTo>
                  <a:lnTo>
                    <a:pt x="0" y="8"/>
                  </a:lnTo>
                  <a:lnTo>
                    <a:pt x="0" y="12"/>
                  </a:lnTo>
                  <a:lnTo>
                    <a:pt x="2" y="14"/>
                  </a:lnTo>
                  <a:lnTo>
                    <a:pt x="2" y="36"/>
                  </a:lnTo>
                  <a:lnTo>
                    <a:pt x="2" y="38"/>
                  </a:lnTo>
                  <a:lnTo>
                    <a:pt x="2" y="42"/>
                  </a:lnTo>
                  <a:lnTo>
                    <a:pt x="4" y="48"/>
                  </a:lnTo>
                  <a:lnTo>
                    <a:pt x="4" y="54"/>
                  </a:lnTo>
                  <a:lnTo>
                    <a:pt x="8" y="56"/>
                  </a:lnTo>
                  <a:lnTo>
                    <a:pt x="12" y="62"/>
                  </a:lnTo>
                  <a:lnTo>
                    <a:pt x="20" y="70"/>
                  </a:lnTo>
                  <a:lnTo>
                    <a:pt x="22" y="74"/>
                  </a:lnTo>
                  <a:lnTo>
                    <a:pt x="22" y="78"/>
                  </a:lnTo>
                  <a:lnTo>
                    <a:pt x="20" y="82"/>
                  </a:lnTo>
                  <a:lnTo>
                    <a:pt x="14" y="84"/>
                  </a:lnTo>
                  <a:lnTo>
                    <a:pt x="12" y="88"/>
                  </a:lnTo>
                  <a:lnTo>
                    <a:pt x="8" y="92"/>
                  </a:lnTo>
                  <a:lnTo>
                    <a:pt x="8" y="96"/>
                  </a:lnTo>
                  <a:lnTo>
                    <a:pt x="12" y="102"/>
                  </a:lnTo>
                  <a:lnTo>
                    <a:pt x="16" y="108"/>
                  </a:lnTo>
                  <a:lnTo>
                    <a:pt x="24" y="110"/>
                  </a:lnTo>
                  <a:lnTo>
                    <a:pt x="32" y="112"/>
                  </a:lnTo>
                  <a:lnTo>
                    <a:pt x="34" y="118"/>
                  </a:lnTo>
                  <a:lnTo>
                    <a:pt x="38" y="120"/>
                  </a:lnTo>
                  <a:lnTo>
                    <a:pt x="40" y="124"/>
                  </a:lnTo>
                  <a:lnTo>
                    <a:pt x="40" y="130"/>
                  </a:lnTo>
                  <a:lnTo>
                    <a:pt x="40" y="134"/>
                  </a:lnTo>
                  <a:lnTo>
                    <a:pt x="40" y="138"/>
                  </a:lnTo>
                  <a:lnTo>
                    <a:pt x="38" y="140"/>
                  </a:lnTo>
                  <a:lnTo>
                    <a:pt x="38" y="144"/>
                  </a:lnTo>
                  <a:lnTo>
                    <a:pt x="38" y="148"/>
                  </a:lnTo>
                  <a:lnTo>
                    <a:pt x="40" y="150"/>
                  </a:lnTo>
                  <a:lnTo>
                    <a:pt x="42" y="154"/>
                  </a:lnTo>
                  <a:lnTo>
                    <a:pt x="48" y="158"/>
                  </a:lnTo>
                  <a:lnTo>
                    <a:pt x="54" y="164"/>
                  </a:lnTo>
                  <a:lnTo>
                    <a:pt x="66" y="182"/>
                  </a:lnTo>
                  <a:lnTo>
                    <a:pt x="68" y="180"/>
                  </a:lnTo>
                  <a:lnTo>
                    <a:pt x="72" y="178"/>
                  </a:lnTo>
                  <a:lnTo>
                    <a:pt x="74" y="176"/>
                  </a:lnTo>
                  <a:lnTo>
                    <a:pt x="76" y="172"/>
                  </a:lnTo>
                  <a:lnTo>
                    <a:pt x="74" y="164"/>
                  </a:lnTo>
                  <a:lnTo>
                    <a:pt x="68" y="158"/>
                  </a:lnTo>
                  <a:lnTo>
                    <a:pt x="66" y="152"/>
                  </a:lnTo>
                  <a:lnTo>
                    <a:pt x="60" y="146"/>
                  </a:lnTo>
                  <a:lnTo>
                    <a:pt x="62" y="142"/>
                  </a:lnTo>
                  <a:lnTo>
                    <a:pt x="60" y="138"/>
                  </a:lnTo>
                  <a:lnTo>
                    <a:pt x="56" y="128"/>
                  </a:lnTo>
                  <a:lnTo>
                    <a:pt x="54" y="116"/>
                  </a:lnTo>
                  <a:lnTo>
                    <a:pt x="50" y="108"/>
                  </a:lnTo>
                  <a:lnTo>
                    <a:pt x="48" y="106"/>
                  </a:lnTo>
                  <a:lnTo>
                    <a:pt x="46" y="104"/>
                  </a:lnTo>
                  <a:lnTo>
                    <a:pt x="46" y="102"/>
                  </a:lnTo>
                  <a:lnTo>
                    <a:pt x="44" y="90"/>
                  </a:lnTo>
                  <a:lnTo>
                    <a:pt x="42" y="82"/>
                  </a:lnTo>
                  <a:lnTo>
                    <a:pt x="36" y="62"/>
                  </a:lnTo>
                  <a:lnTo>
                    <a:pt x="34" y="60"/>
                  </a:lnTo>
                  <a:lnTo>
                    <a:pt x="34" y="58"/>
                  </a:lnTo>
                  <a:lnTo>
                    <a:pt x="32" y="56"/>
                  </a:lnTo>
                  <a:lnTo>
                    <a:pt x="30" y="56"/>
                  </a:lnTo>
                  <a:lnTo>
                    <a:pt x="28" y="56"/>
                  </a:lnTo>
                  <a:lnTo>
                    <a:pt x="26" y="48"/>
                  </a:lnTo>
                  <a:lnTo>
                    <a:pt x="28" y="30"/>
                  </a:lnTo>
                  <a:lnTo>
                    <a:pt x="30" y="24"/>
                  </a:lnTo>
                  <a:lnTo>
                    <a:pt x="30" y="22"/>
                  </a:lnTo>
                  <a:lnTo>
                    <a:pt x="32" y="20"/>
                  </a:lnTo>
                  <a:lnTo>
                    <a:pt x="38" y="22"/>
                  </a:lnTo>
                  <a:lnTo>
                    <a:pt x="42" y="24"/>
                  </a:lnTo>
                  <a:lnTo>
                    <a:pt x="46" y="28"/>
                  </a:lnTo>
                  <a:lnTo>
                    <a:pt x="48" y="32"/>
                  </a:lnTo>
                  <a:lnTo>
                    <a:pt x="52" y="44"/>
                  </a:lnTo>
                  <a:lnTo>
                    <a:pt x="54" y="56"/>
                  </a:lnTo>
                  <a:lnTo>
                    <a:pt x="54" y="58"/>
                  </a:lnTo>
                  <a:lnTo>
                    <a:pt x="52" y="64"/>
                  </a:lnTo>
                  <a:lnTo>
                    <a:pt x="50" y="70"/>
                  </a:lnTo>
                  <a:lnTo>
                    <a:pt x="50" y="72"/>
                  </a:lnTo>
                  <a:lnTo>
                    <a:pt x="52" y="74"/>
                  </a:lnTo>
                  <a:lnTo>
                    <a:pt x="58" y="74"/>
                  </a:lnTo>
                  <a:lnTo>
                    <a:pt x="58" y="80"/>
                  </a:lnTo>
                  <a:lnTo>
                    <a:pt x="62" y="84"/>
                  </a:lnTo>
                  <a:lnTo>
                    <a:pt x="66" y="88"/>
                  </a:lnTo>
                  <a:lnTo>
                    <a:pt x="68" y="88"/>
                  </a:lnTo>
                  <a:lnTo>
                    <a:pt x="72" y="100"/>
                  </a:lnTo>
                  <a:lnTo>
                    <a:pt x="76" y="106"/>
                  </a:lnTo>
                  <a:lnTo>
                    <a:pt x="80" y="110"/>
                  </a:lnTo>
                  <a:lnTo>
                    <a:pt x="84" y="112"/>
                  </a:lnTo>
                  <a:lnTo>
                    <a:pt x="86" y="114"/>
                  </a:lnTo>
                  <a:lnTo>
                    <a:pt x="88" y="116"/>
                  </a:lnTo>
                  <a:lnTo>
                    <a:pt x="86" y="120"/>
                  </a:lnTo>
                  <a:lnTo>
                    <a:pt x="84" y="126"/>
                  </a:lnTo>
                  <a:lnTo>
                    <a:pt x="86" y="132"/>
                  </a:lnTo>
                  <a:lnTo>
                    <a:pt x="92" y="140"/>
                  </a:lnTo>
                  <a:lnTo>
                    <a:pt x="104" y="154"/>
                  </a:lnTo>
                  <a:lnTo>
                    <a:pt x="112" y="162"/>
                  </a:lnTo>
                  <a:lnTo>
                    <a:pt x="118" y="168"/>
                  </a:lnTo>
                  <a:lnTo>
                    <a:pt x="122" y="178"/>
                  </a:lnTo>
                  <a:lnTo>
                    <a:pt x="130" y="188"/>
                  </a:lnTo>
                  <a:lnTo>
                    <a:pt x="130" y="202"/>
                  </a:lnTo>
                  <a:lnTo>
                    <a:pt x="132" y="206"/>
                  </a:lnTo>
                  <a:lnTo>
                    <a:pt x="132" y="210"/>
                  </a:lnTo>
                  <a:lnTo>
                    <a:pt x="132" y="216"/>
                  </a:lnTo>
                  <a:lnTo>
                    <a:pt x="130" y="220"/>
                  </a:lnTo>
                  <a:lnTo>
                    <a:pt x="128" y="220"/>
                  </a:lnTo>
                  <a:lnTo>
                    <a:pt x="128" y="226"/>
                  </a:lnTo>
                  <a:lnTo>
                    <a:pt x="124" y="226"/>
                  </a:lnTo>
                  <a:lnTo>
                    <a:pt x="124" y="232"/>
                  </a:lnTo>
                  <a:lnTo>
                    <a:pt x="126" y="238"/>
                  </a:lnTo>
                  <a:lnTo>
                    <a:pt x="130" y="244"/>
                  </a:lnTo>
                  <a:lnTo>
                    <a:pt x="138" y="250"/>
                  </a:lnTo>
                  <a:lnTo>
                    <a:pt x="148" y="256"/>
                  </a:lnTo>
                  <a:lnTo>
                    <a:pt x="150" y="262"/>
                  </a:lnTo>
                  <a:lnTo>
                    <a:pt x="154" y="266"/>
                  </a:lnTo>
                  <a:lnTo>
                    <a:pt x="158" y="270"/>
                  </a:lnTo>
                  <a:lnTo>
                    <a:pt x="166" y="270"/>
                  </a:lnTo>
                  <a:lnTo>
                    <a:pt x="174" y="272"/>
                  </a:lnTo>
                  <a:lnTo>
                    <a:pt x="178" y="274"/>
                  </a:lnTo>
                  <a:lnTo>
                    <a:pt x="190" y="284"/>
                  </a:lnTo>
                  <a:lnTo>
                    <a:pt x="198" y="290"/>
                  </a:lnTo>
                  <a:lnTo>
                    <a:pt x="204" y="294"/>
                  </a:lnTo>
                  <a:lnTo>
                    <a:pt x="218" y="300"/>
                  </a:lnTo>
                  <a:lnTo>
                    <a:pt x="232" y="306"/>
                  </a:lnTo>
                  <a:lnTo>
                    <a:pt x="246" y="312"/>
                  </a:lnTo>
                  <a:lnTo>
                    <a:pt x="254" y="314"/>
                  </a:lnTo>
                  <a:lnTo>
                    <a:pt x="260" y="314"/>
                  </a:lnTo>
                  <a:lnTo>
                    <a:pt x="266" y="314"/>
                  </a:lnTo>
                  <a:lnTo>
                    <a:pt x="274" y="308"/>
                  </a:lnTo>
                  <a:lnTo>
                    <a:pt x="280" y="304"/>
                  </a:lnTo>
                  <a:lnTo>
                    <a:pt x="286" y="302"/>
                  </a:lnTo>
                  <a:lnTo>
                    <a:pt x="290" y="304"/>
                  </a:lnTo>
                  <a:lnTo>
                    <a:pt x="296" y="306"/>
                  </a:lnTo>
                  <a:lnTo>
                    <a:pt x="306" y="312"/>
                  </a:lnTo>
                  <a:lnTo>
                    <a:pt x="314" y="320"/>
                  </a:lnTo>
                  <a:lnTo>
                    <a:pt x="318" y="328"/>
                  </a:lnTo>
                  <a:lnTo>
                    <a:pt x="324" y="336"/>
                  </a:lnTo>
                  <a:lnTo>
                    <a:pt x="328" y="324"/>
                  </a:lnTo>
                  <a:lnTo>
                    <a:pt x="330" y="318"/>
                  </a:lnTo>
                  <a:lnTo>
                    <a:pt x="334" y="312"/>
                  </a:lnTo>
                  <a:lnTo>
                    <a:pt x="354" y="312"/>
                  </a:lnTo>
                  <a:lnTo>
                    <a:pt x="354" y="306"/>
                  </a:lnTo>
                  <a:lnTo>
                    <a:pt x="352" y="302"/>
                  </a:lnTo>
                  <a:lnTo>
                    <a:pt x="348" y="300"/>
                  </a:lnTo>
                  <a:lnTo>
                    <a:pt x="346" y="296"/>
                  </a:lnTo>
                  <a:lnTo>
                    <a:pt x="344" y="292"/>
                  </a:lnTo>
                  <a:lnTo>
                    <a:pt x="348" y="284"/>
                  </a:lnTo>
                  <a:lnTo>
                    <a:pt x="352" y="280"/>
                  </a:lnTo>
                  <a:lnTo>
                    <a:pt x="356" y="278"/>
                  </a:lnTo>
                  <a:lnTo>
                    <a:pt x="380" y="278"/>
                  </a:lnTo>
                  <a:lnTo>
                    <a:pt x="384" y="278"/>
                  </a:lnTo>
                  <a:lnTo>
                    <a:pt x="386" y="276"/>
                  </a:lnTo>
                  <a:lnTo>
                    <a:pt x="388" y="274"/>
                  </a:lnTo>
                  <a:lnTo>
                    <a:pt x="390" y="270"/>
                  </a:lnTo>
                  <a:lnTo>
                    <a:pt x="392" y="268"/>
                  </a:lnTo>
                  <a:lnTo>
                    <a:pt x="396" y="268"/>
                  </a:lnTo>
                  <a:lnTo>
                    <a:pt x="398" y="270"/>
                  </a:lnTo>
                  <a:lnTo>
                    <a:pt x="398" y="274"/>
                  </a:lnTo>
                  <a:lnTo>
                    <a:pt x="400" y="2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48" name="Freeform 67">
              <a:extLst>
                <a:ext uri="{FF2B5EF4-FFF2-40B4-BE49-F238E27FC236}">
                  <a16:creationId xmlns:a16="http://schemas.microsoft.com/office/drawing/2014/main" id="{11EC4EE5-F29B-48A4-80AC-4B6467FEF4EB}"/>
                </a:ext>
              </a:extLst>
            </p:cNvPr>
            <p:cNvSpPr>
              <a:spLocks/>
            </p:cNvSpPr>
            <p:nvPr/>
          </p:nvSpPr>
          <p:spPr bwMode="auto">
            <a:xfrm>
              <a:off x="2694833" y="3902592"/>
              <a:ext cx="236387" cy="100886"/>
            </a:xfrm>
            <a:custGeom>
              <a:avLst/>
              <a:gdLst>
                <a:gd name="T0" fmla="*/ 2147483647 w 162"/>
                <a:gd name="T1" fmla="*/ 2147483647 h 64"/>
                <a:gd name="T2" fmla="*/ 2147483647 w 162"/>
                <a:gd name="T3" fmla="*/ 2147483647 h 64"/>
                <a:gd name="T4" fmla="*/ 2147483647 w 162"/>
                <a:gd name="T5" fmla="*/ 2147483647 h 64"/>
                <a:gd name="T6" fmla="*/ 2147483647 w 162"/>
                <a:gd name="T7" fmla="*/ 2147483647 h 64"/>
                <a:gd name="T8" fmla="*/ 2147483647 w 162"/>
                <a:gd name="T9" fmla="*/ 2147483647 h 64"/>
                <a:gd name="T10" fmla="*/ 2147483647 w 162"/>
                <a:gd name="T11" fmla="*/ 2147483647 h 64"/>
                <a:gd name="T12" fmla="*/ 2147483647 w 162"/>
                <a:gd name="T13" fmla="*/ 2147483647 h 64"/>
                <a:gd name="T14" fmla="*/ 2147483647 w 162"/>
                <a:gd name="T15" fmla="*/ 2147483647 h 64"/>
                <a:gd name="T16" fmla="*/ 2147483647 w 162"/>
                <a:gd name="T17" fmla="*/ 2147483647 h 64"/>
                <a:gd name="T18" fmla="*/ 2147483647 w 162"/>
                <a:gd name="T19" fmla="*/ 2147483647 h 64"/>
                <a:gd name="T20" fmla="*/ 2147483647 w 162"/>
                <a:gd name="T21" fmla="*/ 2147483647 h 64"/>
                <a:gd name="T22" fmla="*/ 2147483647 w 162"/>
                <a:gd name="T23" fmla="*/ 2147483647 h 64"/>
                <a:gd name="T24" fmla="*/ 2147483647 w 162"/>
                <a:gd name="T25" fmla="*/ 2147483647 h 64"/>
                <a:gd name="T26" fmla="*/ 0 w 162"/>
                <a:gd name="T27" fmla="*/ 2147483647 h 64"/>
                <a:gd name="T28" fmla="*/ 2147483647 w 162"/>
                <a:gd name="T29" fmla="*/ 2147483647 h 64"/>
                <a:gd name="T30" fmla="*/ 2147483647 w 162"/>
                <a:gd name="T31" fmla="*/ 2147483647 h 64"/>
                <a:gd name="T32" fmla="*/ 2147483647 w 162"/>
                <a:gd name="T33" fmla="*/ 2147483647 h 64"/>
                <a:gd name="T34" fmla="*/ 2147483647 w 162"/>
                <a:gd name="T35" fmla="*/ 2147483647 h 64"/>
                <a:gd name="T36" fmla="*/ 2147483647 w 162"/>
                <a:gd name="T37" fmla="*/ 2147483647 h 64"/>
                <a:gd name="T38" fmla="*/ 2147483647 w 162"/>
                <a:gd name="T39" fmla="*/ 2147483647 h 64"/>
                <a:gd name="T40" fmla="*/ 2147483647 w 162"/>
                <a:gd name="T41" fmla="*/ 0 h 64"/>
                <a:gd name="T42" fmla="*/ 2147483647 w 162"/>
                <a:gd name="T43" fmla="*/ 0 h 64"/>
                <a:gd name="T44" fmla="*/ 2147483647 w 162"/>
                <a:gd name="T45" fmla="*/ 0 h 64"/>
                <a:gd name="T46" fmla="*/ 2147483647 w 162"/>
                <a:gd name="T47" fmla="*/ 2147483647 h 64"/>
                <a:gd name="T48" fmla="*/ 2147483647 w 162"/>
                <a:gd name="T49" fmla="*/ 2147483647 h 64"/>
                <a:gd name="T50" fmla="*/ 2147483647 w 162"/>
                <a:gd name="T51" fmla="*/ 2147483647 h 64"/>
                <a:gd name="T52" fmla="*/ 2147483647 w 162"/>
                <a:gd name="T53" fmla="*/ 2147483647 h 64"/>
                <a:gd name="T54" fmla="*/ 2147483647 w 162"/>
                <a:gd name="T55" fmla="*/ 2147483647 h 64"/>
                <a:gd name="T56" fmla="*/ 2147483647 w 162"/>
                <a:gd name="T57" fmla="*/ 2147483647 h 64"/>
                <a:gd name="T58" fmla="*/ 2147483647 w 162"/>
                <a:gd name="T59" fmla="*/ 2147483647 h 64"/>
                <a:gd name="T60" fmla="*/ 2147483647 w 162"/>
                <a:gd name="T61" fmla="*/ 2147483647 h 64"/>
                <a:gd name="T62" fmla="*/ 2147483647 w 162"/>
                <a:gd name="T63" fmla="*/ 2147483647 h 64"/>
                <a:gd name="T64" fmla="*/ 2147483647 w 162"/>
                <a:gd name="T65" fmla="*/ 2147483647 h 64"/>
                <a:gd name="T66" fmla="*/ 2147483647 w 162"/>
                <a:gd name="T67" fmla="*/ 2147483647 h 64"/>
                <a:gd name="T68" fmla="*/ 2147483647 w 162"/>
                <a:gd name="T69" fmla="*/ 2147483647 h 64"/>
                <a:gd name="T70" fmla="*/ 2147483647 w 162"/>
                <a:gd name="T71" fmla="*/ 2147483647 h 64"/>
                <a:gd name="T72" fmla="*/ 2147483647 w 162"/>
                <a:gd name="T73" fmla="*/ 2147483647 h 64"/>
                <a:gd name="T74" fmla="*/ 2147483647 w 162"/>
                <a:gd name="T75" fmla="*/ 2147483647 h 64"/>
                <a:gd name="T76" fmla="*/ 2147483647 w 162"/>
                <a:gd name="T77" fmla="*/ 2147483647 h 64"/>
                <a:gd name="T78" fmla="*/ 2147483647 w 162"/>
                <a:gd name="T79" fmla="*/ 2147483647 h 64"/>
                <a:gd name="T80" fmla="*/ 2147483647 w 162"/>
                <a:gd name="T81" fmla="*/ 2147483647 h 64"/>
                <a:gd name="T82" fmla="*/ 2147483647 w 162"/>
                <a:gd name="T83" fmla="*/ 2147483647 h 64"/>
                <a:gd name="T84" fmla="*/ 2147483647 w 162"/>
                <a:gd name="T85" fmla="*/ 2147483647 h 64"/>
                <a:gd name="T86" fmla="*/ 2147483647 w 162"/>
                <a:gd name="T87" fmla="*/ 2147483647 h 64"/>
                <a:gd name="T88" fmla="*/ 2147483647 w 162"/>
                <a:gd name="T89" fmla="*/ 2147483647 h 64"/>
                <a:gd name="T90" fmla="*/ 2147483647 w 162"/>
                <a:gd name="T91" fmla="*/ 2147483647 h 64"/>
                <a:gd name="T92" fmla="*/ 2147483647 w 162"/>
                <a:gd name="T93" fmla="*/ 2147483647 h 64"/>
                <a:gd name="T94" fmla="*/ 2147483647 w 162"/>
                <a:gd name="T95" fmla="*/ 2147483647 h 64"/>
                <a:gd name="T96" fmla="*/ 2147483647 w 162"/>
                <a:gd name="T97" fmla="*/ 2147483647 h 64"/>
                <a:gd name="T98" fmla="*/ 2147483647 w 162"/>
                <a:gd name="T99" fmla="*/ 2147483647 h 64"/>
                <a:gd name="T100" fmla="*/ 2147483647 w 162"/>
                <a:gd name="T101" fmla="*/ 2147483647 h 64"/>
                <a:gd name="T102" fmla="*/ 2147483647 w 162"/>
                <a:gd name="T103" fmla="*/ 2147483647 h 64"/>
                <a:gd name="T104" fmla="*/ 2147483647 w 162"/>
                <a:gd name="T105" fmla="*/ 2147483647 h 64"/>
                <a:gd name="T106" fmla="*/ 2147483647 w 162"/>
                <a:gd name="T107" fmla="*/ 2147483647 h 64"/>
                <a:gd name="T108" fmla="*/ 2147483647 w 162"/>
                <a:gd name="T109" fmla="*/ 2147483647 h 64"/>
                <a:gd name="T110" fmla="*/ 2147483647 w 162"/>
                <a:gd name="T111" fmla="*/ 2147483647 h 64"/>
                <a:gd name="T112" fmla="*/ 2147483647 w 162"/>
                <a:gd name="T113" fmla="*/ 2147483647 h 64"/>
                <a:gd name="T114" fmla="*/ 2147483647 w 162"/>
                <a:gd name="T115" fmla="*/ 2147483647 h 64"/>
                <a:gd name="T116" fmla="*/ 2147483647 w 162"/>
                <a:gd name="T117" fmla="*/ 2147483647 h 64"/>
                <a:gd name="T118" fmla="*/ 2147483647 w 162"/>
                <a:gd name="T119" fmla="*/ 2147483647 h 64"/>
                <a:gd name="T120" fmla="*/ 2147483647 w 162"/>
                <a:gd name="T121" fmla="*/ 2147483647 h 6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62"/>
                <a:gd name="T184" fmla="*/ 0 h 64"/>
                <a:gd name="T185" fmla="*/ 162 w 162"/>
                <a:gd name="T186" fmla="*/ 64 h 6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62" h="64">
                  <a:moveTo>
                    <a:pt x="44" y="18"/>
                  </a:moveTo>
                  <a:lnTo>
                    <a:pt x="44" y="16"/>
                  </a:lnTo>
                  <a:lnTo>
                    <a:pt x="48" y="16"/>
                  </a:lnTo>
                  <a:lnTo>
                    <a:pt x="48" y="12"/>
                  </a:lnTo>
                  <a:lnTo>
                    <a:pt x="44" y="10"/>
                  </a:lnTo>
                  <a:lnTo>
                    <a:pt x="44" y="12"/>
                  </a:lnTo>
                  <a:lnTo>
                    <a:pt x="36" y="12"/>
                  </a:lnTo>
                  <a:lnTo>
                    <a:pt x="30" y="16"/>
                  </a:lnTo>
                  <a:lnTo>
                    <a:pt x="22" y="18"/>
                  </a:lnTo>
                  <a:lnTo>
                    <a:pt x="16" y="20"/>
                  </a:lnTo>
                  <a:lnTo>
                    <a:pt x="14" y="22"/>
                  </a:lnTo>
                  <a:lnTo>
                    <a:pt x="12" y="24"/>
                  </a:lnTo>
                  <a:lnTo>
                    <a:pt x="6" y="26"/>
                  </a:lnTo>
                  <a:lnTo>
                    <a:pt x="0" y="26"/>
                  </a:lnTo>
                  <a:lnTo>
                    <a:pt x="4" y="24"/>
                  </a:lnTo>
                  <a:lnTo>
                    <a:pt x="6" y="24"/>
                  </a:lnTo>
                  <a:lnTo>
                    <a:pt x="8" y="18"/>
                  </a:lnTo>
                  <a:lnTo>
                    <a:pt x="12" y="14"/>
                  </a:lnTo>
                  <a:lnTo>
                    <a:pt x="18" y="10"/>
                  </a:lnTo>
                  <a:lnTo>
                    <a:pt x="24" y="6"/>
                  </a:lnTo>
                  <a:lnTo>
                    <a:pt x="42" y="0"/>
                  </a:lnTo>
                  <a:lnTo>
                    <a:pt x="56" y="0"/>
                  </a:lnTo>
                  <a:lnTo>
                    <a:pt x="60" y="0"/>
                  </a:lnTo>
                  <a:lnTo>
                    <a:pt x="62" y="2"/>
                  </a:lnTo>
                  <a:lnTo>
                    <a:pt x="66" y="4"/>
                  </a:lnTo>
                  <a:lnTo>
                    <a:pt x="78" y="8"/>
                  </a:lnTo>
                  <a:lnTo>
                    <a:pt x="86" y="16"/>
                  </a:lnTo>
                  <a:lnTo>
                    <a:pt x="90" y="16"/>
                  </a:lnTo>
                  <a:lnTo>
                    <a:pt x="96" y="16"/>
                  </a:lnTo>
                  <a:lnTo>
                    <a:pt x="102" y="18"/>
                  </a:lnTo>
                  <a:lnTo>
                    <a:pt x="114" y="24"/>
                  </a:lnTo>
                  <a:lnTo>
                    <a:pt x="122" y="32"/>
                  </a:lnTo>
                  <a:lnTo>
                    <a:pt x="130" y="38"/>
                  </a:lnTo>
                  <a:lnTo>
                    <a:pt x="142" y="42"/>
                  </a:lnTo>
                  <a:lnTo>
                    <a:pt x="140" y="44"/>
                  </a:lnTo>
                  <a:lnTo>
                    <a:pt x="154" y="48"/>
                  </a:lnTo>
                  <a:lnTo>
                    <a:pt x="160" y="52"/>
                  </a:lnTo>
                  <a:lnTo>
                    <a:pt x="162" y="58"/>
                  </a:lnTo>
                  <a:lnTo>
                    <a:pt x="154" y="60"/>
                  </a:lnTo>
                  <a:lnTo>
                    <a:pt x="152" y="60"/>
                  </a:lnTo>
                  <a:lnTo>
                    <a:pt x="152" y="62"/>
                  </a:lnTo>
                  <a:lnTo>
                    <a:pt x="142" y="64"/>
                  </a:lnTo>
                  <a:lnTo>
                    <a:pt x="130" y="64"/>
                  </a:lnTo>
                  <a:lnTo>
                    <a:pt x="108" y="62"/>
                  </a:lnTo>
                  <a:lnTo>
                    <a:pt x="112" y="58"/>
                  </a:lnTo>
                  <a:lnTo>
                    <a:pt x="118" y="52"/>
                  </a:lnTo>
                  <a:lnTo>
                    <a:pt x="118" y="48"/>
                  </a:lnTo>
                  <a:lnTo>
                    <a:pt x="110" y="48"/>
                  </a:lnTo>
                  <a:lnTo>
                    <a:pt x="102" y="46"/>
                  </a:lnTo>
                  <a:lnTo>
                    <a:pt x="100" y="44"/>
                  </a:lnTo>
                  <a:lnTo>
                    <a:pt x="98" y="38"/>
                  </a:lnTo>
                  <a:lnTo>
                    <a:pt x="98" y="34"/>
                  </a:lnTo>
                  <a:lnTo>
                    <a:pt x="96" y="32"/>
                  </a:lnTo>
                  <a:lnTo>
                    <a:pt x="92" y="30"/>
                  </a:lnTo>
                  <a:lnTo>
                    <a:pt x="78" y="30"/>
                  </a:lnTo>
                  <a:lnTo>
                    <a:pt x="76" y="28"/>
                  </a:lnTo>
                  <a:lnTo>
                    <a:pt x="72" y="26"/>
                  </a:lnTo>
                  <a:lnTo>
                    <a:pt x="60" y="22"/>
                  </a:lnTo>
                  <a:lnTo>
                    <a:pt x="50" y="18"/>
                  </a:lnTo>
                  <a:lnTo>
                    <a:pt x="44" y="16"/>
                  </a:lnTo>
                  <a:lnTo>
                    <a:pt x="44"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49" name="Freeform 68">
              <a:extLst>
                <a:ext uri="{FF2B5EF4-FFF2-40B4-BE49-F238E27FC236}">
                  <a16:creationId xmlns:a16="http://schemas.microsoft.com/office/drawing/2014/main" id="{2A5F5EF3-C7A0-49BC-8544-8536F867B5E6}"/>
                </a:ext>
              </a:extLst>
            </p:cNvPr>
            <p:cNvSpPr>
              <a:spLocks/>
            </p:cNvSpPr>
            <p:nvPr/>
          </p:nvSpPr>
          <p:spPr bwMode="auto">
            <a:xfrm>
              <a:off x="2834359" y="4036663"/>
              <a:ext cx="46124" cy="23894"/>
            </a:xfrm>
            <a:custGeom>
              <a:avLst/>
              <a:gdLst>
                <a:gd name="T0" fmla="*/ 0 w 30"/>
                <a:gd name="T1" fmla="*/ 2147483647 h 14"/>
                <a:gd name="T2" fmla="*/ 0 w 30"/>
                <a:gd name="T3" fmla="*/ 2147483647 h 14"/>
                <a:gd name="T4" fmla="*/ 2147483647 w 30"/>
                <a:gd name="T5" fmla="*/ 2147483647 h 14"/>
                <a:gd name="T6" fmla="*/ 2147483647 w 30"/>
                <a:gd name="T7" fmla="*/ 0 h 14"/>
                <a:gd name="T8" fmla="*/ 2147483647 w 30"/>
                <a:gd name="T9" fmla="*/ 0 h 14"/>
                <a:gd name="T10" fmla="*/ 2147483647 w 30"/>
                <a:gd name="T11" fmla="*/ 2147483647 h 14"/>
                <a:gd name="T12" fmla="*/ 2147483647 w 30"/>
                <a:gd name="T13" fmla="*/ 2147483647 h 14"/>
                <a:gd name="T14" fmla="*/ 2147483647 w 30"/>
                <a:gd name="T15" fmla="*/ 2147483647 h 14"/>
                <a:gd name="T16" fmla="*/ 2147483647 w 30"/>
                <a:gd name="T17" fmla="*/ 2147483647 h 14"/>
                <a:gd name="T18" fmla="*/ 2147483647 w 30"/>
                <a:gd name="T19" fmla="*/ 2147483647 h 14"/>
                <a:gd name="T20" fmla="*/ 2147483647 w 30"/>
                <a:gd name="T21" fmla="*/ 2147483647 h 14"/>
                <a:gd name="T22" fmla="*/ 0 w 30"/>
                <a:gd name="T23" fmla="*/ 2147483647 h 14"/>
                <a:gd name="T24" fmla="*/ 0 w 30"/>
                <a:gd name="T25" fmla="*/ 2147483647 h 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0"/>
                <a:gd name="T40" fmla="*/ 0 h 14"/>
                <a:gd name="T41" fmla="*/ 30 w 30"/>
                <a:gd name="T42" fmla="*/ 14 h 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0" h="14">
                  <a:moveTo>
                    <a:pt x="0" y="8"/>
                  </a:moveTo>
                  <a:lnTo>
                    <a:pt x="0" y="4"/>
                  </a:lnTo>
                  <a:lnTo>
                    <a:pt x="2" y="2"/>
                  </a:lnTo>
                  <a:lnTo>
                    <a:pt x="6" y="0"/>
                  </a:lnTo>
                  <a:lnTo>
                    <a:pt x="12" y="0"/>
                  </a:lnTo>
                  <a:lnTo>
                    <a:pt x="20" y="4"/>
                  </a:lnTo>
                  <a:lnTo>
                    <a:pt x="30" y="12"/>
                  </a:lnTo>
                  <a:lnTo>
                    <a:pt x="26" y="12"/>
                  </a:lnTo>
                  <a:lnTo>
                    <a:pt x="20" y="14"/>
                  </a:lnTo>
                  <a:lnTo>
                    <a:pt x="8" y="12"/>
                  </a:lnTo>
                  <a:lnTo>
                    <a:pt x="4" y="10"/>
                  </a:lnTo>
                  <a:lnTo>
                    <a:pt x="0" y="6"/>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50" name="Freeform 69">
              <a:extLst>
                <a:ext uri="{FF2B5EF4-FFF2-40B4-BE49-F238E27FC236}">
                  <a16:creationId xmlns:a16="http://schemas.microsoft.com/office/drawing/2014/main" id="{9252ACAC-5CC0-4A00-9720-6FCD813FCB1D}"/>
                </a:ext>
              </a:extLst>
            </p:cNvPr>
            <p:cNvSpPr>
              <a:spLocks/>
            </p:cNvSpPr>
            <p:nvPr/>
          </p:nvSpPr>
          <p:spPr bwMode="auto">
            <a:xfrm>
              <a:off x="3084584" y="4036663"/>
              <a:ext cx="38053" cy="21239"/>
            </a:xfrm>
            <a:custGeom>
              <a:avLst/>
              <a:gdLst>
                <a:gd name="T0" fmla="*/ 2147483647 w 26"/>
                <a:gd name="T1" fmla="*/ 2147483647 h 12"/>
                <a:gd name="T2" fmla="*/ 2147483647 w 26"/>
                <a:gd name="T3" fmla="*/ 0 h 12"/>
                <a:gd name="T4" fmla="*/ 2147483647 w 26"/>
                <a:gd name="T5" fmla="*/ 2147483647 h 12"/>
                <a:gd name="T6" fmla="*/ 2147483647 w 26"/>
                <a:gd name="T7" fmla="*/ 2147483647 h 12"/>
                <a:gd name="T8" fmla="*/ 2147483647 w 26"/>
                <a:gd name="T9" fmla="*/ 2147483647 h 12"/>
                <a:gd name="T10" fmla="*/ 2147483647 w 26"/>
                <a:gd name="T11" fmla="*/ 2147483647 h 12"/>
                <a:gd name="T12" fmla="*/ 2147483647 w 26"/>
                <a:gd name="T13" fmla="*/ 2147483647 h 12"/>
                <a:gd name="T14" fmla="*/ 2147483647 w 26"/>
                <a:gd name="T15" fmla="*/ 2147483647 h 12"/>
                <a:gd name="T16" fmla="*/ 0 w 26"/>
                <a:gd name="T17" fmla="*/ 2147483647 h 12"/>
                <a:gd name="T18" fmla="*/ 0 w 26"/>
                <a:gd name="T19" fmla="*/ 2147483647 h 12"/>
                <a:gd name="T20" fmla="*/ 2147483647 w 26"/>
                <a:gd name="T21" fmla="*/ 2147483647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12"/>
                <a:gd name="T35" fmla="*/ 26 w 26"/>
                <a:gd name="T36" fmla="*/ 12 h 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12">
                  <a:moveTo>
                    <a:pt x="10" y="2"/>
                  </a:moveTo>
                  <a:lnTo>
                    <a:pt x="24" y="0"/>
                  </a:lnTo>
                  <a:lnTo>
                    <a:pt x="24" y="2"/>
                  </a:lnTo>
                  <a:lnTo>
                    <a:pt x="26" y="6"/>
                  </a:lnTo>
                  <a:lnTo>
                    <a:pt x="24" y="8"/>
                  </a:lnTo>
                  <a:lnTo>
                    <a:pt x="22" y="10"/>
                  </a:lnTo>
                  <a:lnTo>
                    <a:pt x="12" y="12"/>
                  </a:lnTo>
                  <a:lnTo>
                    <a:pt x="4" y="10"/>
                  </a:lnTo>
                  <a:lnTo>
                    <a:pt x="0" y="8"/>
                  </a:lnTo>
                  <a:lnTo>
                    <a:pt x="0" y="2"/>
                  </a:lnTo>
                  <a:lnTo>
                    <a:pt x="1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51" name="Freeform 70">
              <a:extLst>
                <a:ext uri="{FF2B5EF4-FFF2-40B4-BE49-F238E27FC236}">
                  <a16:creationId xmlns:a16="http://schemas.microsoft.com/office/drawing/2014/main" id="{76CF3E35-3C11-4F34-9B78-A4C0424A404E}"/>
                </a:ext>
              </a:extLst>
            </p:cNvPr>
            <p:cNvSpPr>
              <a:spLocks/>
            </p:cNvSpPr>
            <p:nvPr/>
          </p:nvSpPr>
          <p:spPr bwMode="auto">
            <a:xfrm>
              <a:off x="2853962" y="3852149"/>
              <a:ext cx="13837" cy="22567"/>
            </a:xfrm>
            <a:custGeom>
              <a:avLst/>
              <a:gdLst>
                <a:gd name="T0" fmla="*/ 2147483647 w 10"/>
                <a:gd name="T1" fmla="*/ 2147483647 h 14"/>
                <a:gd name="T2" fmla="*/ 2147483647 w 10"/>
                <a:gd name="T3" fmla="*/ 2147483647 h 14"/>
                <a:gd name="T4" fmla="*/ 2147483647 w 10"/>
                <a:gd name="T5" fmla="*/ 2147483647 h 14"/>
                <a:gd name="T6" fmla="*/ 2147483647 w 10"/>
                <a:gd name="T7" fmla="*/ 2147483647 h 14"/>
                <a:gd name="T8" fmla="*/ 0 w 10"/>
                <a:gd name="T9" fmla="*/ 2147483647 h 14"/>
                <a:gd name="T10" fmla="*/ 2147483647 w 10"/>
                <a:gd name="T11" fmla="*/ 2147483647 h 14"/>
                <a:gd name="T12" fmla="*/ 2147483647 w 10"/>
                <a:gd name="T13" fmla="*/ 0 h 14"/>
                <a:gd name="T14" fmla="*/ 2147483647 w 10"/>
                <a:gd name="T15" fmla="*/ 2147483647 h 14"/>
                <a:gd name="T16" fmla="*/ 2147483647 w 10"/>
                <a:gd name="T17" fmla="*/ 2147483647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14"/>
                <a:gd name="T29" fmla="*/ 10 w 10"/>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14">
                  <a:moveTo>
                    <a:pt x="10" y="8"/>
                  </a:moveTo>
                  <a:lnTo>
                    <a:pt x="8" y="12"/>
                  </a:lnTo>
                  <a:lnTo>
                    <a:pt x="4" y="14"/>
                  </a:lnTo>
                  <a:lnTo>
                    <a:pt x="2" y="12"/>
                  </a:lnTo>
                  <a:lnTo>
                    <a:pt x="0" y="8"/>
                  </a:lnTo>
                  <a:lnTo>
                    <a:pt x="2" y="4"/>
                  </a:lnTo>
                  <a:lnTo>
                    <a:pt x="4" y="0"/>
                  </a:lnTo>
                  <a:lnTo>
                    <a:pt x="8" y="2"/>
                  </a:lnTo>
                  <a:lnTo>
                    <a:pt x="1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52" name="Freeform 71">
              <a:extLst>
                <a:ext uri="{FF2B5EF4-FFF2-40B4-BE49-F238E27FC236}">
                  <a16:creationId xmlns:a16="http://schemas.microsoft.com/office/drawing/2014/main" id="{615A16BF-35FA-48CA-BD30-131F173B1848}"/>
                </a:ext>
              </a:extLst>
            </p:cNvPr>
            <p:cNvSpPr>
              <a:spLocks/>
            </p:cNvSpPr>
            <p:nvPr/>
          </p:nvSpPr>
          <p:spPr bwMode="auto">
            <a:xfrm>
              <a:off x="2705211" y="4295515"/>
              <a:ext cx="126842" cy="65044"/>
            </a:xfrm>
            <a:custGeom>
              <a:avLst/>
              <a:gdLst>
                <a:gd name="T0" fmla="*/ 0 w 88"/>
                <a:gd name="T1" fmla="*/ 2147483647 h 42"/>
                <a:gd name="T2" fmla="*/ 0 w 88"/>
                <a:gd name="T3" fmla="*/ 2147483647 h 42"/>
                <a:gd name="T4" fmla="*/ 0 w 88"/>
                <a:gd name="T5" fmla="*/ 2147483647 h 42"/>
                <a:gd name="T6" fmla="*/ 0 w 88"/>
                <a:gd name="T7" fmla="*/ 2147483647 h 42"/>
                <a:gd name="T8" fmla="*/ 2147483647 w 88"/>
                <a:gd name="T9" fmla="*/ 2147483647 h 42"/>
                <a:gd name="T10" fmla="*/ 2147483647 w 88"/>
                <a:gd name="T11" fmla="*/ 2147483647 h 42"/>
                <a:gd name="T12" fmla="*/ 2147483647 w 88"/>
                <a:gd name="T13" fmla="*/ 2147483647 h 42"/>
                <a:gd name="T14" fmla="*/ 2147483647 w 88"/>
                <a:gd name="T15" fmla="*/ 2147483647 h 42"/>
                <a:gd name="T16" fmla="*/ 2147483647 w 88"/>
                <a:gd name="T17" fmla="*/ 2147483647 h 42"/>
                <a:gd name="T18" fmla="*/ 2147483647 w 88"/>
                <a:gd name="T19" fmla="*/ 2147483647 h 42"/>
                <a:gd name="T20" fmla="*/ 2147483647 w 88"/>
                <a:gd name="T21" fmla="*/ 2147483647 h 42"/>
                <a:gd name="T22" fmla="*/ 2147483647 w 88"/>
                <a:gd name="T23" fmla="*/ 2147483647 h 42"/>
                <a:gd name="T24" fmla="*/ 2147483647 w 88"/>
                <a:gd name="T25" fmla="*/ 2147483647 h 42"/>
                <a:gd name="T26" fmla="*/ 2147483647 w 88"/>
                <a:gd name="T27" fmla="*/ 2147483647 h 42"/>
                <a:gd name="T28" fmla="*/ 2147483647 w 88"/>
                <a:gd name="T29" fmla="*/ 0 h 42"/>
                <a:gd name="T30" fmla="*/ 2147483647 w 88"/>
                <a:gd name="T31" fmla="*/ 0 h 42"/>
                <a:gd name="T32" fmla="*/ 2147483647 w 88"/>
                <a:gd name="T33" fmla="*/ 2147483647 h 42"/>
                <a:gd name="T34" fmla="*/ 2147483647 w 88"/>
                <a:gd name="T35" fmla="*/ 2147483647 h 42"/>
                <a:gd name="T36" fmla="*/ 2147483647 w 88"/>
                <a:gd name="T37" fmla="*/ 2147483647 h 42"/>
                <a:gd name="T38" fmla="*/ 2147483647 w 88"/>
                <a:gd name="T39" fmla="*/ 2147483647 h 42"/>
                <a:gd name="T40" fmla="*/ 2147483647 w 88"/>
                <a:gd name="T41" fmla="*/ 2147483647 h 42"/>
                <a:gd name="T42" fmla="*/ 2147483647 w 88"/>
                <a:gd name="T43" fmla="*/ 2147483647 h 42"/>
                <a:gd name="T44" fmla="*/ 2147483647 w 88"/>
                <a:gd name="T45" fmla="*/ 2147483647 h 42"/>
                <a:gd name="T46" fmla="*/ 2147483647 w 88"/>
                <a:gd name="T47" fmla="*/ 2147483647 h 42"/>
                <a:gd name="T48" fmla="*/ 2147483647 w 88"/>
                <a:gd name="T49" fmla="*/ 2147483647 h 42"/>
                <a:gd name="T50" fmla="*/ 2147483647 w 88"/>
                <a:gd name="T51" fmla="*/ 2147483647 h 42"/>
                <a:gd name="T52" fmla="*/ 2147483647 w 88"/>
                <a:gd name="T53" fmla="*/ 2147483647 h 42"/>
                <a:gd name="T54" fmla="*/ 2147483647 w 88"/>
                <a:gd name="T55" fmla="*/ 2147483647 h 42"/>
                <a:gd name="T56" fmla="*/ 2147483647 w 88"/>
                <a:gd name="T57" fmla="*/ 2147483647 h 42"/>
                <a:gd name="T58" fmla="*/ 2147483647 w 88"/>
                <a:gd name="T59" fmla="*/ 2147483647 h 42"/>
                <a:gd name="T60" fmla="*/ 2147483647 w 88"/>
                <a:gd name="T61" fmla="*/ 2147483647 h 42"/>
                <a:gd name="T62" fmla="*/ 2147483647 w 88"/>
                <a:gd name="T63" fmla="*/ 2147483647 h 42"/>
                <a:gd name="T64" fmla="*/ 2147483647 w 88"/>
                <a:gd name="T65" fmla="*/ 2147483647 h 42"/>
                <a:gd name="T66" fmla="*/ 2147483647 w 88"/>
                <a:gd name="T67" fmla="*/ 2147483647 h 42"/>
                <a:gd name="T68" fmla="*/ 2147483647 w 88"/>
                <a:gd name="T69" fmla="*/ 2147483647 h 42"/>
                <a:gd name="T70" fmla="*/ 2147483647 w 88"/>
                <a:gd name="T71" fmla="*/ 2147483647 h 42"/>
                <a:gd name="T72" fmla="*/ 2147483647 w 88"/>
                <a:gd name="T73" fmla="*/ 2147483647 h 42"/>
                <a:gd name="T74" fmla="*/ 2147483647 w 88"/>
                <a:gd name="T75" fmla="*/ 2147483647 h 42"/>
                <a:gd name="T76" fmla="*/ 2147483647 w 88"/>
                <a:gd name="T77" fmla="*/ 2147483647 h 42"/>
                <a:gd name="T78" fmla="*/ 2147483647 w 88"/>
                <a:gd name="T79" fmla="*/ 2147483647 h 42"/>
                <a:gd name="T80" fmla="*/ 2147483647 w 88"/>
                <a:gd name="T81" fmla="*/ 2147483647 h 42"/>
                <a:gd name="T82" fmla="*/ 2147483647 w 88"/>
                <a:gd name="T83" fmla="*/ 2147483647 h 42"/>
                <a:gd name="T84" fmla="*/ 2147483647 w 88"/>
                <a:gd name="T85" fmla="*/ 2147483647 h 42"/>
                <a:gd name="T86" fmla="*/ 2147483647 w 88"/>
                <a:gd name="T87" fmla="*/ 2147483647 h 42"/>
                <a:gd name="T88" fmla="*/ 2147483647 w 88"/>
                <a:gd name="T89" fmla="*/ 2147483647 h 42"/>
                <a:gd name="T90" fmla="*/ 2147483647 w 88"/>
                <a:gd name="T91" fmla="*/ 2147483647 h 42"/>
                <a:gd name="T92" fmla="*/ 2147483647 w 88"/>
                <a:gd name="T93" fmla="*/ 2147483647 h 42"/>
                <a:gd name="T94" fmla="*/ 2147483647 w 88"/>
                <a:gd name="T95" fmla="*/ 2147483647 h 42"/>
                <a:gd name="T96" fmla="*/ 2147483647 w 88"/>
                <a:gd name="T97" fmla="*/ 2147483647 h 42"/>
                <a:gd name="T98" fmla="*/ 0 w 88"/>
                <a:gd name="T99" fmla="*/ 2147483647 h 4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88"/>
                <a:gd name="T151" fmla="*/ 0 h 42"/>
                <a:gd name="T152" fmla="*/ 88 w 88"/>
                <a:gd name="T153" fmla="*/ 42 h 4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88" h="42">
                  <a:moveTo>
                    <a:pt x="0" y="22"/>
                  </a:moveTo>
                  <a:lnTo>
                    <a:pt x="0" y="18"/>
                  </a:lnTo>
                  <a:lnTo>
                    <a:pt x="0" y="14"/>
                  </a:lnTo>
                  <a:lnTo>
                    <a:pt x="0" y="6"/>
                  </a:lnTo>
                  <a:lnTo>
                    <a:pt x="2" y="6"/>
                  </a:lnTo>
                  <a:lnTo>
                    <a:pt x="8" y="6"/>
                  </a:lnTo>
                  <a:lnTo>
                    <a:pt x="12" y="10"/>
                  </a:lnTo>
                  <a:lnTo>
                    <a:pt x="16" y="10"/>
                  </a:lnTo>
                  <a:lnTo>
                    <a:pt x="20" y="14"/>
                  </a:lnTo>
                  <a:lnTo>
                    <a:pt x="26" y="14"/>
                  </a:lnTo>
                  <a:lnTo>
                    <a:pt x="30" y="14"/>
                  </a:lnTo>
                  <a:lnTo>
                    <a:pt x="36" y="12"/>
                  </a:lnTo>
                  <a:lnTo>
                    <a:pt x="38" y="8"/>
                  </a:lnTo>
                  <a:lnTo>
                    <a:pt x="44" y="2"/>
                  </a:lnTo>
                  <a:lnTo>
                    <a:pt x="48" y="0"/>
                  </a:lnTo>
                  <a:lnTo>
                    <a:pt x="52" y="0"/>
                  </a:lnTo>
                  <a:lnTo>
                    <a:pt x="62" y="2"/>
                  </a:lnTo>
                  <a:lnTo>
                    <a:pt x="70" y="8"/>
                  </a:lnTo>
                  <a:lnTo>
                    <a:pt x="80" y="14"/>
                  </a:lnTo>
                  <a:lnTo>
                    <a:pt x="86" y="18"/>
                  </a:lnTo>
                  <a:lnTo>
                    <a:pt x="88" y="18"/>
                  </a:lnTo>
                  <a:lnTo>
                    <a:pt x="86" y="20"/>
                  </a:lnTo>
                  <a:lnTo>
                    <a:pt x="86" y="26"/>
                  </a:lnTo>
                  <a:lnTo>
                    <a:pt x="88" y="32"/>
                  </a:lnTo>
                  <a:lnTo>
                    <a:pt x="86" y="34"/>
                  </a:lnTo>
                  <a:lnTo>
                    <a:pt x="82" y="38"/>
                  </a:lnTo>
                  <a:lnTo>
                    <a:pt x="76" y="42"/>
                  </a:lnTo>
                  <a:lnTo>
                    <a:pt x="70" y="30"/>
                  </a:lnTo>
                  <a:lnTo>
                    <a:pt x="70" y="26"/>
                  </a:lnTo>
                  <a:lnTo>
                    <a:pt x="76" y="26"/>
                  </a:lnTo>
                  <a:lnTo>
                    <a:pt x="68" y="16"/>
                  </a:lnTo>
                  <a:lnTo>
                    <a:pt x="64" y="14"/>
                  </a:lnTo>
                  <a:lnTo>
                    <a:pt x="56" y="14"/>
                  </a:lnTo>
                  <a:lnTo>
                    <a:pt x="52" y="14"/>
                  </a:lnTo>
                  <a:lnTo>
                    <a:pt x="46" y="20"/>
                  </a:lnTo>
                  <a:lnTo>
                    <a:pt x="38" y="30"/>
                  </a:lnTo>
                  <a:lnTo>
                    <a:pt x="40" y="32"/>
                  </a:lnTo>
                  <a:lnTo>
                    <a:pt x="44" y="32"/>
                  </a:lnTo>
                  <a:lnTo>
                    <a:pt x="44" y="38"/>
                  </a:lnTo>
                  <a:lnTo>
                    <a:pt x="42" y="42"/>
                  </a:lnTo>
                  <a:lnTo>
                    <a:pt x="38" y="42"/>
                  </a:lnTo>
                  <a:lnTo>
                    <a:pt x="36" y="42"/>
                  </a:lnTo>
                  <a:lnTo>
                    <a:pt x="32" y="42"/>
                  </a:lnTo>
                  <a:lnTo>
                    <a:pt x="30" y="42"/>
                  </a:lnTo>
                  <a:lnTo>
                    <a:pt x="30" y="36"/>
                  </a:lnTo>
                  <a:lnTo>
                    <a:pt x="24" y="34"/>
                  </a:lnTo>
                  <a:lnTo>
                    <a:pt x="20" y="32"/>
                  </a:lnTo>
                  <a:lnTo>
                    <a:pt x="16" y="30"/>
                  </a:lnTo>
                  <a:lnTo>
                    <a:pt x="12" y="26"/>
                  </a:lnTo>
                  <a:lnTo>
                    <a:pt x="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53" name="Freeform 72">
              <a:extLst>
                <a:ext uri="{FF2B5EF4-FFF2-40B4-BE49-F238E27FC236}">
                  <a16:creationId xmlns:a16="http://schemas.microsoft.com/office/drawing/2014/main" id="{E4D63942-11CB-41BE-B93A-84966AC41144}"/>
                </a:ext>
              </a:extLst>
            </p:cNvPr>
            <p:cNvSpPr>
              <a:spLocks/>
            </p:cNvSpPr>
            <p:nvPr/>
          </p:nvSpPr>
          <p:spPr bwMode="auto">
            <a:xfrm>
              <a:off x="2637177" y="4259674"/>
              <a:ext cx="78411" cy="70354"/>
            </a:xfrm>
            <a:custGeom>
              <a:avLst/>
              <a:gdLst>
                <a:gd name="T0" fmla="*/ 2147483647 w 54"/>
                <a:gd name="T1" fmla="*/ 2147483647 h 44"/>
                <a:gd name="T2" fmla="*/ 2147483647 w 54"/>
                <a:gd name="T3" fmla="*/ 2147483647 h 44"/>
                <a:gd name="T4" fmla="*/ 2147483647 w 54"/>
                <a:gd name="T5" fmla="*/ 2147483647 h 44"/>
                <a:gd name="T6" fmla="*/ 2147483647 w 54"/>
                <a:gd name="T7" fmla="*/ 2147483647 h 44"/>
                <a:gd name="T8" fmla="*/ 2147483647 w 54"/>
                <a:gd name="T9" fmla="*/ 2147483647 h 44"/>
                <a:gd name="T10" fmla="*/ 2147483647 w 54"/>
                <a:gd name="T11" fmla="*/ 2147483647 h 44"/>
                <a:gd name="T12" fmla="*/ 2147483647 w 54"/>
                <a:gd name="T13" fmla="*/ 2147483647 h 44"/>
                <a:gd name="T14" fmla="*/ 2147483647 w 54"/>
                <a:gd name="T15" fmla="*/ 2147483647 h 44"/>
                <a:gd name="T16" fmla="*/ 2147483647 w 54"/>
                <a:gd name="T17" fmla="*/ 2147483647 h 44"/>
                <a:gd name="T18" fmla="*/ 2147483647 w 54"/>
                <a:gd name="T19" fmla="*/ 2147483647 h 44"/>
                <a:gd name="T20" fmla="*/ 2147483647 w 54"/>
                <a:gd name="T21" fmla="*/ 2147483647 h 44"/>
                <a:gd name="T22" fmla="*/ 2147483647 w 54"/>
                <a:gd name="T23" fmla="*/ 2147483647 h 44"/>
                <a:gd name="T24" fmla="*/ 2147483647 w 54"/>
                <a:gd name="T25" fmla="*/ 2147483647 h 44"/>
                <a:gd name="T26" fmla="*/ 2147483647 w 54"/>
                <a:gd name="T27" fmla="*/ 2147483647 h 44"/>
                <a:gd name="T28" fmla="*/ 2147483647 w 54"/>
                <a:gd name="T29" fmla="*/ 2147483647 h 44"/>
                <a:gd name="T30" fmla="*/ 2147483647 w 54"/>
                <a:gd name="T31" fmla="*/ 2147483647 h 44"/>
                <a:gd name="T32" fmla="*/ 0 w 54"/>
                <a:gd name="T33" fmla="*/ 2147483647 h 44"/>
                <a:gd name="T34" fmla="*/ 2147483647 w 54"/>
                <a:gd name="T35" fmla="*/ 2147483647 h 44"/>
                <a:gd name="T36" fmla="*/ 2147483647 w 54"/>
                <a:gd name="T37" fmla="*/ 2147483647 h 44"/>
                <a:gd name="T38" fmla="*/ 2147483647 w 54"/>
                <a:gd name="T39" fmla="*/ 2147483647 h 44"/>
                <a:gd name="T40" fmla="*/ 2147483647 w 54"/>
                <a:gd name="T41" fmla="*/ 0 h 44"/>
                <a:gd name="T42" fmla="*/ 2147483647 w 54"/>
                <a:gd name="T43" fmla="*/ 2147483647 h 44"/>
                <a:gd name="T44" fmla="*/ 2147483647 w 54"/>
                <a:gd name="T45" fmla="*/ 2147483647 h 4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4"/>
                <a:gd name="T70" fmla="*/ 0 h 44"/>
                <a:gd name="T71" fmla="*/ 54 w 54"/>
                <a:gd name="T72" fmla="*/ 44 h 4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4" h="44">
                  <a:moveTo>
                    <a:pt x="38" y="6"/>
                  </a:moveTo>
                  <a:lnTo>
                    <a:pt x="46" y="18"/>
                  </a:lnTo>
                  <a:lnTo>
                    <a:pt x="54" y="28"/>
                  </a:lnTo>
                  <a:lnTo>
                    <a:pt x="46" y="28"/>
                  </a:lnTo>
                  <a:lnTo>
                    <a:pt x="46" y="44"/>
                  </a:lnTo>
                  <a:lnTo>
                    <a:pt x="32" y="40"/>
                  </a:lnTo>
                  <a:lnTo>
                    <a:pt x="34" y="36"/>
                  </a:lnTo>
                  <a:lnTo>
                    <a:pt x="34" y="34"/>
                  </a:lnTo>
                  <a:lnTo>
                    <a:pt x="24" y="22"/>
                  </a:lnTo>
                  <a:lnTo>
                    <a:pt x="18" y="16"/>
                  </a:lnTo>
                  <a:lnTo>
                    <a:pt x="12" y="14"/>
                  </a:lnTo>
                  <a:lnTo>
                    <a:pt x="16" y="22"/>
                  </a:lnTo>
                  <a:lnTo>
                    <a:pt x="12" y="22"/>
                  </a:lnTo>
                  <a:lnTo>
                    <a:pt x="8" y="22"/>
                  </a:lnTo>
                  <a:lnTo>
                    <a:pt x="4" y="20"/>
                  </a:lnTo>
                  <a:lnTo>
                    <a:pt x="2" y="16"/>
                  </a:lnTo>
                  <a:lnTo>
                    <a:pt x="0" y="12"/>
                  </a:lnTo>
                  <a:lnTo>
                    <a:pt x="2" y="8"/>
                  </a:lnTo>
                  <a:lnTo>
                    <a:pt x="2" y="6"/>
                  </a:lnTo>
                  <a:lnTo>
                    <a:pt x="2" y="4"/>
                  </a:lnTo>
                  <a:lnTo>
                    <a:pt x="4" y="0"/>
                  </a:lnTo>
                  <a:lnTo>
                    <a:pt x="20" y="4"/>
                  </a:lnTo>
                  <a:lnTo>
                    <a:pt x="38"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54" name="Freeform 73">
              <a:extLst>
                <a:ext uri="{FF2B5EF4-FFF2-40B4-BE49-F238E27FC236}">
                  <a16:creationId xmlns:a16="http://schemas.microsoft.com/office/drawing/2014/main" id="{D31F8B52-AF3C-4D85-9E89-414B4FFB1CDA}"/>
                </a:ext>
              </a:extLst>
            </p:cNvPr>
            <p:cNvSpPr>
              <a:spLocks/>
            </p:cNvSpPr>
            <p:nvPr/>
          </p:nvSpPr>
          <p:spPr bwMode="auto">
            <a:xfrm>
              <a:off x="2604890" y="4146841"/>
              <a:ext cx="104933" cy="123453"/>
            </a:xfrm>
            <a:custGeom>
              <a:avLst/>
              <a:gdLst>
                <a:gd name="T0" fmla="*/ 2147483647 w 72"/>
                <a:gd name="T1" fmla="*/ 0 h 78"/>
                <a:gd name="T2" fmla="*/ 2147483647 w 72"/>
                <a:gd name="T3" fmla="*/ 2147483647 h 78"/>
                <a:gd name="T4" fmla="*/ 2147483647 w 72"/>
                <a:gd name="T5" fmla="*/ 2147483647 h 78"/>
                <a:gd name="T6" fmla="*/ 2147483647 w 72"/>
                <a:gd name="T7" fmla="*/ 2147483647 h 78"/>
                <a:gd name="T8" fmla="*/ 2147483647 w 72"/>
                <a:gd name="T9" fmla="*/ 2147483647 h 78"/>
                <a:gd name="T10" fmla="*/ 2147483647 w 72"/>
                <a:gd name="T11" fmla="*/ 2147483647 h 78"/>
                <a:gd name="T12" fmla="*/ 2147483647 w 72"/>
                <a:gd name="T13" fmla="*/ 2147483647 h 78"/>
                <a:gd name="T14" fmla="*/ 2147483647 w 72"/>
                <a:gd name="T15" fmla="*/ 2147483647 h 78"/>
                <a:gd name="T16" fmla="*/ 2147483647 w 72"/>
                <a:gd name="T17" fmla="*/ 2147483647 h 78"/>
                <a:gd name="T18" fmla="*/ 2147483647 w 72"/>
                <a:gd name="T19" fmla="*/ 2147483647 h 78"/>
                <a:gd name="T20" fmla="*/ 2147483647 w 72"/>
                <a:gd name="T21" fmla="*/ 2147483647 h 78"/>
                <a:gd name="T22" fmla="*/ 2147483647 w 72"/>
                <a:gd name="T23" fmla="*/ 2147483647 h 78"/>
                <a:gd name="T24" fmla="*/ 2147483647 w 72"/>
                <a:gd name="T25" fmla="*/ 2147483647 h 78"/>
                <a:gd name="T26" fmla="*/ 2147483647 w 72"/>
                <a:gd name="T27" fmla="*/ 2147483647 h 78"/>
                <a:gd name="T28" fmla="*/ 2147483647 w 72"/>
                <a:gd name="T29" fmla="*/ 2147483647 h 78"/>
                <a:gd name="T30" fmla="*/ 2147483647 w 72"/>
                <a:gd name="T31" fmla="*/ 2147483647 h 78"/>
                <a:gd name="T32" fmla="*/ 2147483647 w 72"/>
                <a:gd name="T33" fmla="*/ 2147483647 h 78"/>
                <a:gd name="T34" fmla="*/ 2147483647 w 72"/>
                <a:gd name="T35" fmla="*/ 2147483647 h 78"/>
                <a:gd name="T36" fmla="*/ 2147483647 w 72"/>
                <a:gd name="T37" fmla="*/ 2147483647 h 78"/>
                <a:gd name="T38" fmla="*/ 2147483647 w 72"/>
                <a:gd name="T39" fmla="*/ 2147483647 h 78"/>
                <a:gd name="T40" fmla="*/ 0 w 72"/>
                <a:gd name="T41" fmla="*/ 2147483647 h 78"/>
                <a:gd name="T42" fmla="*/ 2147483647 w 72"/>
                <a:gd name="T43" fmla="*/ 2147483647 h 78"/>
                <a:gd name="T44" fmla="*/ 2147483647 w 72"/>
                <a:gd name="T45" fmla="*/ 2147483647 h 78"/>
                <a:gd name="T46" fmla="*/ 2147483647 w 72"/>
                <a:gd name="T47" fmla="*/ 2147483647 h 78"/>
                <a:gd name="T48" fmla="*/ 2147483647 w 72"/>
                <a:gd name="T49" fmla="*/ 2147483647 h 78"/>
                <a:gd name="T50" fmla="*/ 2147483647 w 72"/>
                <a:gd name="T51" fmla="*/ 2147483647 h 78"/>
                <a:gd name="T52" fmla="*/ 2147483647 w 72"/>
                <a:gd name="T53" fmla="*/ 2147483647 h 78"/>
                <a:gd name="T54" fmla="*/ 2147483647 w 72"/>
                <a:gd name="T55" fmla="*/ 2147483647 h 78"/>
                <a:gd name="T56" fmla="*/ 2147483647 w 72"/>
                <a:gd name="T57" fmla="*/ 2147483647 h 78"/>
                <a:gd name="T58" fmla="*/ 2147483647 w 72"/>
                <a:gd name="T59" fmla="*/ 2147483647 h 78"/>
                <a:gd name="T60" fmla="*/ 2147483647 w 72"/>
                <a:gd name="T61" fmla="*/ 2147483647 h 78"/>
                <a:gd name="T62" fmla="*/ 2147483647 w 72"/>
                <a:gd name="T63" fmla="*/ 2147483647 h 78"/>
                <a:gd name="T64" fmla="*/ 2147483647 w 72"/>
                <a:gd name="T65" fmla="*/ 2147483647 h 78"/>
                <a:gd name="T66" fmla="*/ 2147483647 w 72"/>
                <a:gd name="T67" fmla="*/ 2147483647 h 78"/>
                <a:gd name="T68" fmla="*/ 2147483647 w 72"/>
                <a:gd name="T69" fmla="*/ 2147483647 h 78"/>
                <a:gd name="T70" fmla="*/ 2147483647 w 72"/>
                <a:gd name="T71" fmla="*/ 2147483647 h 78"/>
                <a:gd name="T72" fmla="*/ 2147483647 w 72"/>
                <a:gd name="T73" fmla="*/ 2147483647 h 78"/>
                <a:gd name="T74" fmla="*/ 2147483647 w 72"/>
                <a:gd name="T75" fmla="*/ 2147483647 h 78"/>
                <a:gd name="T76" fmla="*/ 2147483647 w 72"/>
                <a:gd name="T77" fmla="*/ 0 h 7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72"/>
                <a:gd name="T118" fmla="*/ 0 h 78"/>
                <a:gd name="T119" fmla="*/ 72 w 72"/>
                <a:gd name="T120" fmla="*/ 78 h 7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72" h="78">
                  <a:moveTo>
                    <a:pt x="72" y="0"/>
                  </a:moveTo>
                  <a:lnTo>
                    <a:pt x="72" y="2"/>
                  </a:lnTo>
                  <a:lnTo>
                    <a:pt x="70" y="10"/>
                  </a:lnTo>
                  <a:lnTo>
                    <a:pt x="68" y="20"/>
                  </a:lnTo>
                  <a:lnTo>
                    <a:pt x="66" y="26"/>
                  </a:lnTo>
                  <a:lnTo>
                    <a:pt x="64" y="36"/>
                  </a:lnTo>
                  <a:lnTo>
                    <a:pt x="64" y="44"/>
                  </a:lnTo>
                  <a:lnTo>
                    <a:pt x="60" y="50"/>
                  </a:lnTo>
                  <a:lnTo>
                    <a:pt x="56" y="54"/>
                  </a:lnTo>
                  <a:lnTo>
                    <a:pt x="56" y="60"/>
                  </a:lnTo>
                  <a:lnTo>
                    <a:pt x="56" y="66"/>
                  </a:lnTo>
                  <a:lnTo>
                    <a:pt x="58" y="74"/>
                  </a:lnTo>
                  <a:lnTo>
                    <a:pt x="60" y="78"/>
                  </a:lnTo>
                  <a:lnTo>
                    <a:pt x="42" y="76"/>
                  </a:lnTo>
                  <a:lnTo>
                    <a:pt x="26" y="72"/>
                  </a:lnTo>
                  <a:lnTo>
                    <a:pt x="24" y="66"/>
                  </a:lnTo>
                  <a:lnTo>
                    <a:pt x="24" y="62"/>
                  </a:lnTo>
                  <a:lnTo>
                    <a:pt x="16" y="58"/>
                  </a:lnTo>
                  <a:lnTo>
                    <a:pt x="8" y="50"/>
                  </a:lnTo>
                  <a:lnTo>
                    <a:pt x="4" y="44"/>
                  </a:lnTo>
                  <a:lnTo>
                    <a:pt x="0" y="36"/>
                  </a:lnTo>
                  <a:lnTo>
                    <a:pt x="6" y="36"/>
                  </a:lnTo>
                  <a:lnTo>
                    <a:pt x="10" y="30"/>
                  </a:lnTo>
                  <a:lnTo>
                    <a:pt x="12" y="26"/>
                  </a:lnTo>
                  <a:lnTo>
                    <a:pt x="14" y="24"/>
                  </a:lnTo>
                  <a:lnTo>
                    <a:pt x="16" y="22"/>
                  </a:lnTo>
                  <a:lnTo>
                    <a:pt x="22" y="20"/>
                  </a:lnTo>
                  <a:lnTo>
                    <a:pt x="26" y="20"/>
                  </a:lnTo>
                  <a:lnTo>
                    <a:pt x="32" y="18"/>
                  </a:lnTo>
                  <a:lnTo>
                    <a:pt x="40" y="8"/>
                  </a:lnTo>
                  <a:lnTo>
                    <a:pt x="44" y="4"/>
                  </a:lnTo>
                  <a:lnTo>
                    <a:pt x="48" y="4"/>
                  </a:lnTo>
                  <a:lnTo>
                    <a:pt x="50" y="4"/>
                  </a:lnTo>
                  <a:lnTo>
                    <a:pt x="52" y="4"/>
                  </a:lnTo>
                  <a:lnTo>
                    <a:pt x="52" y="6"/>
                  </a:lnTo>
                  <a:lnTo>
                    <a:pt x="58" y="4"/>
                  </a:lnTo>
                  <a:lnTo>
                    <a:pt x="62" y="2"/>
                  </a:lnTo>
                  <a:lnTo>
                    <a:pt x="66" y="2"/>
                  </a:ln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55" name="Freeform 74">
              <a:extLst>
                <a:ext uri="{FF2B5EF4-FFF2-40B4-BE49-F238E27FC236}">
                  <a16:creationId xmlns:a16="http://schemas.microsoft.com/office/drawing/2014/main" id="{237CD04C-1625-40C0-B905-E9AED34C7B50}"/>
                </a:ext>
              </a:extLst>
            </p:cNvPr>
            <p:cNvSpPr>
              <a:spLocks/>
            </p:cNvSpPr>
            <p:nvPr/>
          </p:nvSpPr>
          <p:spPr bwMode="auto">
            <a:xfrm>
              <a:off x="2546082" y="4166754"/>
              <a:ext cx="56503" cy="23894"/>
            </a:xfrm>
            <a:custGeom>
              <a:avLst/>
              <a:gdLst>
                <a:gd name="T0" fmla="*/ 2147483647 w 38"/>
                <a:gd name="T1" fmla="*/ 2147483647 h 16"/>
                <a:gd name="T2" fmla="*/ 2147483647 w 38"/>
                <a:gd name="T3" fmla="*/ 2147483647 h 16"/>
                <a:gd name="T4" fmla="*/ 2147483647 w 38"/>
                <a:gd name="T5" fmla="*/ 2147483647 h 16"/>
                <a:gd name="T6" fmla="*/ 2147483647 w 38"/>
                <a:gd name="T7" fmla="*/ 2147483647 h 16"/>
                <a:gd name="T8" fmla="*/ 2147483647 w 38"/>
                <a:gd name="T9" fmla="*/ 2147483647 h 16"/>
                <a:gd name="T10" fmla="*/ 0 w 38"/>
                <a:gd name="T11" fmla="*/ 2147483647 h 16"/>
                <a:gd name="T12" fmla="*/ 2147483647 w 38"/>
                <a:gd name="T13" fmla="*/ 2147483647 h 16"/>
                <a:gd name="T14" fmla="*/ 2147483647 w 38"/>
                <a:gd name="T15" fmla="*/ 0 h 16"/>
                <a:gd name="T16" fmla="*/ 2147483647 w 38"/>
                <a:gd name="T17" fmla="*/ 0 h 16"/>
                <a:gd name="T18" fmla="*/ 2147483647 w 38"/>
                <a:gd name="T19" fmla="*/ 2147483647 h 16"/>
                <a:gd name="T20" fmla="*/ 2147483647 w 38"/>
                <a:gd name="T21" fmla="*/ 2147483647 h 16"/>
                <a:gd name="T22" fmla="*/ 2147483647 w 38"/>
                <a:gd name="T23" fmla="*/ 2147483647 h 16"/>
                <a:gd name="T24" fmla="*/ 2147483647 w 38"/>
                <a:gd name="T25" fmla="*/ 2147483647 h 16"/>
                <a:gd name="T26" fmla="*/ 2147483647 w 38"/>
                <a:gd name="T27" fmla="*/ 2147483647 h 16"/>
                <a:gd name="T28" fmla="*/ 2147483647 w 38"/>
                <a:gd name="T29" fmla="*/ 2147483647 h 16"/>
                <a:gd name="T30" fmla="*/ 2147483647 w 38"/>
                <a:gd name="T31" fmla="*/ 2147483647 h 16"/>
                <a:gd name="T32" fmla="*/ 2147483647 w 38"/>
                <a:gd name="T33" fmla="*/ 2147483647 h 16"/>
                <a:gd name="T34" fmla="*/ 2147483647 w 38"/>
                <a:gd name="T35" fmla="*/ 2147483647 h 1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8"/>
                <a:gd name="T55" fmla="*/ 0 h 16"/>
                <a:gd name="T56" fmla="*/ 38 w 38"/>
                <a:gd name="T57" fmla="*/ 16 h 1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8" h="16">
                  <a:moveTo>
                    <a:pt x="36" y="16"/>
                  </a:moveTo>
                  <a:lnTo>
                    <a:pt x="30" y="16"/>
                  </a:lnTo>
                  <a:lnTo>
                    <a:pt x="24" y="16"/>
                  </a:lnTo>
                  <a:lnTo>
                    <a:pt x="10" y="14"/>
                  </a:lnTo>
                  <a:lnTo>
                    <a:pt x="4" y="12"/>
                  </a:lnTo>
                  <a:lnTo>
                    <a:pt x="0" y="8"/>
                  </a:lnTo>
                  <a:lnTo>
                    <a:pt x="6" y="6"/>
                  </a:lnTo>
                  <a:lnTo>
                    <a:pt x="8" y="0"/>
                  </a:lnTo>
                  <a:lnTo>
                    <a:pt x="12" y="0"/>
                  </a:lnTo>
                  <a:lnTo>
                    <a:pt x="16" y="2"/>
                  </a:lnTo>
                  <a:lnTo>
                    <a:pt x="20" y="4"/>
                  </a:lnTo>
                  <a:lnTo>
                    <a:pt x="24" y="8"/>
                  </a:lnTo>
                  <a:lnTo>
                    <a:pt x="30" y="10"/>
                  </a:lnTo>
                  <a:lnTo>
                    <a:pt x="34" y="10"/>
                  </a:lnTo>
                  <a:lnTo>
                    <a:pt x="36" y="12"/>
                  </a:lnTo>
                  <a:lnTo>
                    <a:pt x="38" y="14"/>
                  </a:lnTo>
                  <a:lnTo>
                    <a:pt x="38" y="16"/>
                  </a:lnTo>
                  <a:lnTo>
                    <a:pt x="36"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56" name="Freeform 75">
              <a:extLst>
                <a:ext uri="{FF2B5EF4-FFF2-40B4-BE49-F238E27FC236}">
                  <a16:creationId xmlns:a16="http://schemas.microsoft.com/office/drawing/2014/main" id="{7A1AB5C4-ED2D-4B90-BAFD-A313AA90C6C4}"/>
                </a:ext>
              </a:extLst>
            </p:cNvPr>
            <p:cNvSpPr>
              <a:spLocks/>
            </p:cNvSpPr>
            <p:nvPr/>
          </p:nvSpPr>
          <p:spPr bwMode="auto">
            <a:xfrm>
              <a:off x="2563378" y="4108345"/>
              <a:ext cx="146445" cy="94249"/>
            </a:xfrm>
            <a:custGeom>
              <a:avLst/>
              <a:gdLst>
                <a:gd name="T0" fmla="*/ 2147483647 w 100"/>
                <a:gd name="T1" fmla="*/ 2147483647 h 60"/>
                <a:gd name="T2" fmla="*/ 2147483647 w 100"/>
                <a:gd name="T3" fmla="*/ 2147483647 h 60"/>
                <a:gd name="T4" fmla="*/ 2147483647 w 100"/>
                <a:gd name="T5" fmla="*/ 2147483647 h 60"/>
                <a:gd name="T6" fmla="*/ 2147483647 w 100"/>
                <a:gd name="T7" fmla="*/ 2147483647 h 60"/>
                <a:gd name="T8" fmla="*/ 2147483647 w 100"/>
                <a:gd name="T9" fmla="*/ 2147483647 h 60"/>
                <a:gd name="T10" fmla="*/ 2147483647 w 100"/>
                <a:gd name="T11" fmla="*/ 2147483647 h 60"/>
                <a:gd name="T12" fmla="*/ 2147483647 w 100"/>
                <a:gd name="T13" fmla="*/ 2147483647 h 60"/>
                <a:gd name="T14" fmla="*/ 2147483647 w 100"/>
                <a:gd name="T15" fmla="*/ 2147483647 h 60"/>
                <a:gd name="T16" fmla="*/ 2147483647 w 100"/>
                <a:gd name="T17" fmla="*/ 2147483647 h 60"/>
                <a:gd name="T18" fmla="*/ 2147483647 w 100"/>
                <a:gd name="T19" fmla="*/ 2147483647 h 60"/>
                <a:gd name="T20" fmla="*/ 2147483647 w 100"/>
                <a:gd name="T21" fmla="*/ 2147483647 h 60"/>
                <a:gd name="T22" fmla="*/ 2147483647 w 100"/>
                <a:gd name="T23" fmla="*/ 2147483647 h 60"/>
                <a:gd name="T24" fmla="*/ 2147483647 w 100"/>
                <a:gd name="T25" fmla="*/ 2147483647 h 60"/>
                <a:gd name="T26" fmla="*/ 2147483647 w 100"/>
                <a:gd name="T27" fmla="*/ 2147483647 h 60"/>
                <a:gd name="T28" fmla="*/ 2147483647 w 100"/>
                <a:gd name="T29" fmla="*/ 2147483647 h 60"/>
                <a:gd name="T30" fmla="*/ 2147483647 w 100"/>
                <a:gd name="T31" fmla="*/ 2147483647 h 60"/>
                <a:gd name="T32" fmla="*/ 2147483647 w 100"/>
                <a:gd name="T33" fmla="*/ 2147483647 h 60"/>
                <a:gd name="T34" fmla="*/ 2147483647 w 100"/>
                <a:gd name="T35" fmla="*/ 2147483647 h 60"/>
                <a:gd name="T36" fmla="*/ 2147483647 w 100"/>
                <a:gd name="T37" fmla="*/ 2147483647 h 60"/>
                <a:gd name="T38" fmla="*/ 2147483647 w 100"/>
                <a:gd name="T39" fmla="*/ 2147483647 h 60"/>
                <a:gd name="T40" fmla="*/ 2147483647 w 100"/>
                <a:gd name="T41" fmla="*/ 2147483647 h 60"/>
                <a:gd name="T42" fmla="*/ 2147483647 w 100"/>
                <a:gd name="T43" fmla="*/ 2147483647 h 60"/>
                <a:gd name="T44" fmla="*/ 2147483647 w 100"/>
                <a:gd name="T45" fmla="*/ 2147483647 h 60"/>
                <a:gd name="T46" fmla="*/ 2147483647 w 100"/>
                <a:gd name="T47" fmla="*/ 2147483647 h 60"/>
                <a:gd name="T48" fmla="*/ 2147483647 w 100"/>
                <a:gd name="T49" fmla="*/ 2147483647 h 60"/>
                <a:gd name="T50" fmla="*/ 2147483647 w 100"/>
                <a:gd name="T51" fmla="*/ 2147483647 h 60"/>
                <a:gd name="T52" fmla="*/ 2147483647 w 100"/>
                <a:gd name="T53" fmla="*/ 2147483647 h 60"/>
                <a:gd name="T54" fmla="*/ 0 w 100"/>
                <a:gd name="T55" fmla="*/ 2147483647 h 60"/>
                <a:gd name="T56" fmla="*/ 2147483647 w 100"/>
                <a:gd name="T57" fmla="*/ 2147483647 h 60"/>
                <a:gd name="T58" fmla="*/ 2147483647 w 100"/>
                <a:gd name="T59" fmla="*/ 2147483647 h 60"/>
                <a:gd name="T60" fmla="*/ 2147483647 w 100"/>
                <a:gd name="T61" fmla="*/ 2147483647 h 60"/>
                <a:gd name="T62" fmla="*/ 2147483647 w 100"/>
                <a:gd name="T63" fmla="*/ 2147483647 h 60"/>
                <a:gd name="T64" fmla="*/ 2147483647 w 100"/>
                <a:gd name="T65" fmla="*/ 2147483647 h 60"/>
                <a:gd name="T66" fmla="*/ 2147483647 w 100"/>
                <a:gd name="T67" fmla="*/ 0 h 60"/>
                <a:gd name="T68" fmla="*/ 2147483647 w 100"/>
                <a:gd name="T69" fmla="*/ 0 h 60"/>
                <a:gd name="T70" fmla="*/ 2147483647 w 100"/>
                <a:gd name="T71" fmla="*/ 2147483647 h 60"/>
                <a:gd name="T72" fmla="*/ 2147483647 w 100"/>
                <a:gd name="T73" fmla="*/ 2147483647 h 60"/>
                <a:gd name="T74" fmla="*/ 2147483647 w 100"/>
                <a:gd name="T75" fmla="*/ 2147483647 h 60"/>
                <a:gd name="T76" fmla="*/ 2147483647 w 100"/>
                <a:gd name="T77" fmla="*/ 2147483647 h 6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0"/>
                <a:gd name="T118" fmla="*/ 0 h 60"/>
                <a:gd name="T119" fmla="*/ 100 w 100"/>
                <a:gd name="T120" fmla="*/ 60 h 6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0" h="60">
                  <a:moveTo>
                    <a:pt x="100" y="24"/>
                  </a:moveTo>
                  <a:lnTo>
                    <a:pt x="94" y="26"/>
                  </a:lnTo>
                  <a:lnTo>
                    <a:pt x="90" y="26"/>
                  </a:lnTo>
                  <a:lnTo>
                    <a:pt x="86" y="28"/>
                  </a:lnTo>
                  <a:lnTo>
                    <a:pt x="80" y="30"/>
                  </a:lnTo>
                  <a:lnTo>
                    <a:pt x="80" y="28"/>
                  </a:lnTo>
                  <a:lnTo>
                    <a:pt x="78" y="28"/>
                  </a:lnTo>
                  <a:lnTo>
                    <a:pt x="76" y="28"/>
                  </a:lnTo>
                  <a:lnTo>
                    <a:pt x="72" y="28"/>
                  </a:lnTo>
                  <a:lnTo>
                    <a:pt x="68" y="32"/>
                  </a:lnTo>
                  <a:lnTo>
                    <a:pt x="60" y="42"/>
                  </a:lnTo>
                  <a:lnTo>
                    <a:pt x="54" y="44"/>
                  </a:lnTo>
                  <a:lnTo>
                    <a:pt x="50" y="44"/>
                  </a:lnTo>
                  <a:lnTo>
                    <a:pt x="44" y="46"/>
                  </a:lnTo>
                  <a:lnTo>
                    <a:pt x="42" y="48"/>
                  </a:lnTo>
                  <a:lnTo>
                    <a:pt x="40" y="50"/>
                  </a:lnTo>
                  <a:lnTo>
                    <a:pt x="38" y="54"/>
                  </a:lnTo>
                  <a:lnTo>
                    <a:pt x="34" y="60"/>
                  </a:lnTo>
                  <a:lnTo>
                    <a:pt x="28" y="60"/>
                  </a:lnTo>
                  <a:lnTo>
                    <a:pt x="26" y="52"/>
                  </a:lnTo>
                  <a:lnTo>
                    <a:pt x="26" y="50"/>
                  </a:lnTo>
                  <a:lnTo>
                    <a:pt x="24" y="48"/>
                  </a:lnTo>
                  <a:lnTo>
                    <a:pt x="22" y="46"/>
                  </a:lnTo>
                  <a:lnTo>
                    <a:pt x="18" y="46"/>
                  </a:lnTo>
                  <a:lnTo>
                    <a:pt x="12" y="44"/>
                  </a:lnTo>
                  <a:lnTo>
                    <a:pt x="8" y="40"/>
                  </a:lnTo>
                  <a:lnTo>
                    <a:pt x="4" y="38"/>
                  </a:lnTo>
                  <a:lnTo>
                    <a:pt x="0" y="36"/>
                  </a:lnTo>
                  <a:lnTo>
                    <a:pt x="4" y="28"/>
                  </a:lnTo>
                  <a:lnTo>
                    <a:pt x="8" y="22"/>
                  </a:lnTo>
                  <a:lnTo>
                    <a:pt x="18" y="16"/>
                  </a:lnTo>
                  <a:lnTo>
                    <a:pt x="22" y="8"/>
                  </a:lnTo>
                  <a:lnTo>
                    <a:pt x="26" y="2"/>
                  </a:lnTo>
                  <a:lnTo>
                    <a:pt x="34" y="0"/>
                  </a:lnTo>
                  <a:lnTo>
                    <a:pt x="80" y="0"/>
                  </a:lnTo>
                  <a:lnTo>
                    <a:pt x="84" y="6"/>
                  </a:lnTo>
                  <a:lnTo>
                    <a:pt x="90" y="12"/>
                  </a:lnTo>
                  <a:lnTo>
                    <a:pt x="96" y="18"/>
                  </a:lnTo>
                  <a:lnTo>
                    <a:pt x="100"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57" name="Freeform 76">
              <a:extLst>
                <a:ext uri="{FF2B5EF4-FFF2-40B4-BE49-F238E27FC236}">
                  <a16:creationId xmlns:a16="http://schemas.microsoft.com/office/drawing/2014/main" id="{BF0E62B2-6292-4036-AA17-F8F96168FED7}"/>
                </a:ext>
              </a:extLst>
            </p:cNvPr>
            <p:cNvSpPr>
              <a:spLocks/>
            </p:cNvSpPr>
            <p:nvPr/>
          </p:nvSpPr>
          <p:spPr bwMode="auto">
            <a:xfrm>
              <a:off x="2573756" y="4048611"/>
              <a:ext cx="34594" cy="65044"/>
            </a:xfrm>
            <a:custGeom>
              <a:avLst/>
              <a:gdLst>
                <a:gd name="T0" fmla="*/ 2147483647 w 24"/>
                <a:gd name="T1" fmla="*/ 2147483647 h 42"/>
                <a:gd name="T2" fmla="*/ 2147483647 w 24"/>
                <a:gd name="T3" fmla="*/ 2147483647 h 42"/>
                <a:gd name="T4" fmla="*/ 2147483647 w 24"/>
                <a:gd name="T5" fmla="*/ 2147483647 h 42"/>
                <a:gd name="T6" fmla="*/ 2147483647 w 24"/>
                <a:gd name="T7" fmla="*/ 2147483647 h 42"/>
                <a:gd name="T8" fmla="*/ 2147483647 w 24"/>
                <a:gd name="T9" fmla="*/ 2147483647 h 42"/>
                <a:gd name="T10" fmla="*/ 2147483647 w 24"/>
                <a:gd name="T11" fmla="*/ 2147483647 h 42"/>
                <a:gd name="T12" fmla="*/ 2147483647 w 24"/>
                <a:gd name="T13" fmla="*/ 2147483647 h 42"/>
                <a:gd name="T14" fmla="*/ 0 w 24"/>
                <a:gd name="T15" fmla="*/ 2147483647 h 42"/>
                <a:gd name="T16" fmla="*/ 2147483647 w 24"/>
                <a:gd name="T17" fmla="*/ 2147483647 h 42"/>
                <a:gd name="T18" fmla="*/ 2147483647 w 24"/>
                <a:gd name="T19" fmla="*/ 2147483647 h 42"/>
                <a:gd name="T20" fmla="*/ 2147483647 w 24"/>
                <a:gd name="T21" fmla="*/ 2147483647 h 42"/>
                <a:gd name="T22" fmla="*/ 2147483647 w 24"/>
                <a:gd name="T23" fmla="*/ 2147483647 h 42"/>
                <a:gd name="T24" fmla="*/ 2147483647 w 24"/>
                <a:gd name="T25" fmla="*/ 2147483647 h 42"/>
                <a:gd name="T26" fmla="*/ 2147483647 w 24"/>
                <a:gd name="T27" fmla="*/ 0 h 42"/>
                <a:gd name="T28" fmla="*/ 2147483647 w 24"/>
                <a:gd name="T29" fmla="*/ 0 h 42"/>
                <a:gd name="T30" fmla="*/ 2147483647 w 24"/>
                <a:gd name="T31" fmla="*/ 2147483647 h 42"/>
                <a:gd name="T32" fmla="*/ 2147483647 w 24"/>
                <a:gd name="T33" fmla="*/ 2147483647 h 42"/>
                <a:gd name="T34" fmla="*/ 2147483647 w 24"/>
                <a:gd name="T35" fmla="*/ 2147483647 h 4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4"/>
                <a:gd name="T55" fmla="*/ 0 h 42"/>
                <a:gd name="T56" fmla="*/ 24 w 24"/>
                <a:gd name="T57" fmla="*/ 42 h 4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4" h="42">
                  <a:moveTo>
                    <a:pt x="24" y="6"/>
                  </a:moveTo>
                  <a:lnTo>
                    <a:pt x="18" y="10"/>
                  </a:lnTo>
                  <a:lnTo>
                    <a:pt x="18" y="18"/>
                  </a:lnTo>
                  <a:lnTo>
                    <a:pt x="16" y="26"/>
                  </a:lnTo>
                  <a:lnTo>
                    <a:pt x="14" y="32"/>
                  </a:lnTo>
                  <a:lnTo>
                    <a:pt x="10" y="36"/>
                  </a:lnTo>
                  <a:lnTo>
                    <a:pt x="10" y="42"/>
                  </a:lnTo>
                  <a:lnTo>
                    <a:pt x="0" y="42"/>
                  </a:lnTo>
                  <a:lnTo>
                    <a:pt x="4" y="10"/>
                  </a:lnTo>
                  <a:lnTo>
                    <a:pt x="8" y="10"/>
                  </a:lnTo>
                  <a:lnTo>
                    <a:pt x="10" y="8"/>
                  </a:lnTo>
                  <a:lnTo>
                    <a:pt x="12" y="6"/>
                  </a:lnTo>
                  <a:lnTo>
                    <a:pt x="14" y="2"/>
                  </a:lnTo>
                  <a:lnTo>
                    <a:pt x="16" y="0"/>
                  </a:lnTo>
                  <a:lnTo>
                    <a:pt x="20" y="0"/>
                  </a:lnTo>
                  <a:lnTo>
                    <a:pt x="22" y="2"/>
                  </a:lnTo>
                  <a:lnTo>
                    <a:pt x="22" y="6"/>
                  </a:lnTo>
                  <a:lnTo>
                    <a:pt x="24"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58" name="Freeform 77">
              <a:extLst>
                <a:ext uri="{FF2B5EF4-FFF2-40B4-BE49-F238E27FC236}">
                  <a16:creationId xmlns:a16="http://schemas.microsoft.com/office/drawing/2014/main" id="{30D673DC-A6B3-425B-B76C-CD74906FF615}"/>
                </a:ext>
              </a:extLst>
            </p:cNvPr>
            <p:cNvSpPr>
              <a:spLocks/>
            </p:cNvSpPr>
            <p:nvPr/>
          </p:nvSpPr>
          <p:spPr bwMode="auto">
            <a:xfrm>
              <a:off x="2497651" y="4063212"/>
              <a:ext cx="104933" cy="115488"/>
            </a:xfrm>
            <a:custGeom>
              <a:avLst/>
              <a:gdLst>
                <a:gd name="T0" fmla="*/ 2147483647 w 72"/>
                <a:gd name="T1" fmla="*/ 2147483647 h 72"/>
                <a:gd name="T2" fmla="*/ 2147483647 w 72"/>
                <a:gd name="T3" fmla="*/ 2147483647 h 72"/>
                <a:gd name="T4" fmla="*/ 2147483647 w 72"/>
                <a:gd name="T5" fmla="*/ 2147483647 h 72"/>
                <a:gd name="T6" fmla="*/ 2147483647 w 72"/>
                <a:gd name="T7" fmla="*/ 2147483647 h 72"/>
                <a:gd name="T8" fmla="*/ 2147483647 w 72"/>
                <a:gd name="T9" fmla="*/ 0 h 72"/>
                <a:gd name="T10" fmla="*/ 2147483647 w 72"/>
                <a:gd name="T11" fmla="*/ 0 h 72"/>
                <a:gd name="T12" fmla="*/ 2147483647 w 72"/>
                <a:gd name="T13" fmla="*/ 2147483647 h 72"/>
                <a:gd name="T14" fmla="*/ 2147483647 w 72"/>
                <a:gd name="T15" fmla="*/ 2147483647 h 72"/>
                <a:gd name="T16" fmla="*/ 2147483647 w 72"/>
                <a:gd name="T17" fmla="*/ 2147483647 h 72"/>
                <a:gd name="T18" fmla="*/ 2147483647 w 72"/>
                <a:gd name="T19" fmla="*/ 2147483647 h 72"/>
                <a:gd name="T20" fmla="*/ 2147483647 w 72"/>
                <a:gd name="T21" fmla="*/ 2147483647 h 72"/>
                <a:gd name="T22" fmla="*/ 2147483647 w 72"/>
                <a:gd name="T23" fmla="*/ 2147483647 h 72"/>
                <a:gd name="T24" fmla="*/ 2147483647 w 72"/>
                <a:gd name="T25" fmla="*/ 2147483647 h 72"/>
                <a:gd name="T26" fmla="*/ 2147483647 w 72"/>
                <a:gd name="T27" fmla="*/ 2147483647 h 72"/>
                <a:gd name="T28" fmla="*/ 2147483647 w 72"/>
                <a:gd name="T29" fmla="*/ 2147483647 h 72"/>
                <a:gd name="T30" fmla="*/ 2147483647 w 72"/>
                <a:gd name="T31" fmla="*/ 2147483647 h 72"/>
                <a:gd name="T32" fmla="*/ 2147483647 w 72"/>
                <a:gd name="T33" fmla="*/ 2147483647 h 72"/>
                <a:gd name="T34" fmla="*/ 0 w 72"/>
                <a:gd name="T35" fmla="*/ 2147483647 h 72"/>
                <a:gd name="T36" fmla="*/ 2147483647 w 72"/>
                <a:gd name="T37" fmla="*/ 2147483647 h 72"/>
                <a:gd name="T38" fmla="*/ 2147483647 w 72"/>
                <a:gd name="T39" fmla="*/ 2147483647 h 72"/>
                <a:gd name="T40" fmla="*/ 2147483647 w 72"/>
                <a:gd name="T41" fmla="*/ 2147483647 h 72"/>
                <a:gd name="T42" fmla="*/ 2147483647 w 72"/>
                <a:gd name="T43" fmla="*/ 2147483647 h 72"/>
                <a:gd name="T44" fmla="*/ 2147483647 w 72"/>
                <a:gd name="T45" fmla="*/ 2147483647 h 72"/>
                <a:gd name="T46" fmla="*/ 2147483647 w 72"/>
                <a:gd name="T47" fmla="*/ 2147483647 h 72"/>
                <a:gd name="T48" fmla="*/ 2147483647 w 72"/>
                <a:gd name="T49" fmla="*/ 2147483647 h 72"/>
                <a:gd name="T50" fmla="*/ 2147483647 w 72"/>
                <a:gd name="T51" fmla="*/ 2147483647 h 72"/>
                <a:gd name="T52" fmla="*/ 2147483647 w 72"/>
                <a:gd name="T53" fmla="*/ 2147483647 h 72"/>
                <a:gd name="T54" fmla="*/ 2147483647 w 72"/>
                <a:gd name="T55" fmla="*/ 2147483647 h 72"/>
                <a:gd name="T56" fmla="*/ 2147483647 w 72"/>
                <a:gd name="T57" fmla="*/ 2147483647 h 72"/>
                <a:gd name="T58" fmla="*/ 2147483647 w 72"/>
                <a:gd name="T59" fmla="*/ 2147483647 h 72"/>
                <a:gd name="T60" fmla="*/ 2147483647 w 72"/>
                <a:gd name="T61" fmla="*/ 2147483647 h 72"/>
                <a:gd name="T62" fmla="*/ 2147483647 w 72"/>
                <a:gd name="T63" fmla="*/ 2147483647 h 7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2"/>
                <a:gd name="T97" fmla="*/ 0 h 72"/>
                <a:gd name="T98" fmla="*/ 72 w 72"/>
                <a:gd name="T99" fmla="*/ 72 h 7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2" h="72">
                  <a:moveTo>
                    <a:pt x="72" y="30"/>
                  </a:moveTo>
                  <a:lnTo>
                    <a:pt x="68" y="32"/>
                  </a:lnTo>
                  <a:lnTo>
                    <a:pt x="62" y="32"/>
                  </a:lnTo>
                  <a:lnTo>
                    <a:pt x="52" y="32"/>
                  </a:lnTo>
                  <a:lnTo>
                    <a:pt x="56" y="0"/>
                  </a:lnTo>
                  <a:lnTo>
                    <a:pt x="32" y="0"/>
                  </a:lnTo>
                  <a:lnTo>
                    <a:pt x="28" y="2"/>
                  </a:lnTo>
                  <a:lnTo>
                    <a:pt x="24" y="6"/>
                  </a:lnTo>
                  <a:lnTo>
                    <a:pt x="20" y="14"/>
                  </a:lnTo>
                  <a:lnTo>
                    <a:pt x="22" y="18"/>
                  </a:lnTo>
                  <a:lnTo>
                    <a:pt x="24" y="22"/>
                  </a:lnTo>
                  <a:lnTo>
                    <a:pt x="28" y="24"/>
                  </a:lnTo>
                  <a:lnTo>
                    <a:pt x="30" y="28"/>
                  </a:lnTo>
                  <a:lnTo>
                    <a:pt x="30" y="34"/>
                  </a:lnTo>
                  <a:lnTo>
                    <a:pt x="10" y="34"/>
                  </a:lnTo>
                  <a:lnTo>
                    <a:pt x="6" y="40"/>
                  </a:lnTo>
                  <a:lnTo>
                    <a:pt x="4" y="46"/>
                  </a:lnTo>
                  <a:lnTo>
                    <a:pt x="0" y="58"/>
                  </a:lnTo>
                  <a:lnTo>
                    <a:pt x="8" y="66"/>
                  </a:lnTo>
                  <a:lnTo>
                    <a:pt x="14" y="68"/>
                  </a:lnTo>
                  <a:lnTo>
                    <a:pt x="16" y="70"/>
                  </a:lnTo>
                  <a:lnTo>
                    <a:pt x="26" y="70"/>
                  </a:lnTo>
                  <a:lnTo>
                    <a:pt x="30" y="70"/>
                  </a:lnTo>
                  <a:lnTo>
                    <a:pt x="34" y="72"/>
                  </a:lnTo>
                  <a:lnTo>
                    <a:pt x="40" y="70"/>
                  </a:lnTo>
                  <a:lnTo>
                    <a:pt x="42" y="64"/>
                  </a:lnTo>
                  <a:lnTo>
                    <a:pt x="46" y="64"/>
                  </a:lnTo>
                  <a:lnTo>
                    <a:pt x="50" y="56"/>
                  </a:lnTo>
                  <a:lnTo>
                    <a:pt x="54" y="50"/>
                  </a:lnTo>
                  <a:lnTo>
                    <a:pt x="64" y="44"/>
                  </a:lnTo>
                  <a:lnTo>
                    <a:pt x="68" y="36"/>
                  </a:lnTo>
                  <a:lnTo>
                    <a:pt x="72"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59" name="Freeform 78">
              <a:extLst>
                <a:ext uri="{FF2B5EF4-FFF2-40B4-BE49-F238E27FC236}">
                  <a16:creationId xmlns:a16="http://schemas.microsoft.com/office/drawing/2014/main" id="{6DAAAC91-E364-4070-8A74-FB75ECA5C746}"/>
                </a:ext>
              </a:extLst>
            </p:cNvPr>
            <p:cNvSpPr>
              <a:spLocks/>
            </p:cNvSpPr>
            <p:nvPr/>
          </p:nvSpPr>
          <p:spPr bwMode="auto">
            <a:xfrm>
              <a:off x="2920842" y="3996840"/>
              <a:ext cx="64574" cy="58407"/>
            </a:xfrm>
            <a:custGeom>
              <a:avLst/>
              <a:gdLst>
                <a:gd name="T0" fmla="*/ 2147483647 w 44"/>
                <a:gd name="T1" fmla="*/ 2147483647 h 36"/>
                <a:gd name="T2" fmla="*/ 2147483647 w 44"/>
                <a:gd name="T3" fmla="*/ 2147483647 h 36"/>
                <a:gd name="T4" fmla="*/ 2147483647 w 44"/>
                <a:gd name="T5" fmla="*/ 2147483647 h 36"/>
                <a:gd name="T6" fmla="*/ 2147483647 w 44"/>
                <a:gd name="T7" fmla="*/ 2147483647 h 36"/>
                <a:gd name="T8" fmla="*/ 2147483647 w 44"/>
                <a:gd name="T9" fmla="*/ 2147483647 h 36"/>
                <a:gd name="T10" fmla="*/ 0 w 44"/>
                <a:gd name="T11" fmla="*/ 2147483647 h 36"/>
                <a:gd name="T12" fmla="*/ 2147483647 w 44"/>
                <a:gd name="T13" fmla="*/ 2147483647 h 36"/>
                <a:gd name="T14" fmla="*/ 2147483647 w 44"/>
                <a:gd name="T15" fmla="*/ 2147483647 h 36"/>
                <a:gd name="T16" fmla="*/ 2147483647 w 44"/>
                <a:gd name="T17" fmla="*/ 2147483647 h 36"/>
                <a:gd name="T18" fmla="*/ 2147483647 w 44"/>
                <a:gd name="T19" fmla="*/ 2147483647 h 36"/>
                <a:gd name="T20" fmla="*/ 2147483647 w 44"/>
                <a:gd name="T21" fmla="*/ 2147483647 h 36"/>
                <a:gd name="T22" fmla="*/ 2147483647 w 44"/>
                <a:gd name="T23" fmla="*/ 2147483647 h 36"/>
                <a:gd name="T24" fmla="*/ 2147483647 w 44"/>
                <a:gd name="T25" fmla="*/ 2147483647 h 36"/>
                <a:gd name="T26" fmla="*/ 2147483647 w 44"/>
                <a:gd name="T27" fmla="*/ 2147483647 h 36"/>
                <a:gd name="T28" fmla="*/ 2147483647 w 44"/>
                <a:gd name="T29" fmla="*/ 2147483647 h 36"/>
                <a:gd name="T30" fmla="*/ 2147483647 w 44"/>
                <a:gd name="T31" fmla="*/ 2147483647 h 36"/>
                <a:gd name="T32" fmla="*/ 2147483647 w 44"/>
                <a:gd name="T33" fmla="*/ 2147483647 h 36"/>
                <a:gd name="T34" fmla="*/ 2147483647 w 44"/>
                <a:gd name="T35" fmla="*/ 2147483647 h 36"/>
                <a:gd name="T36" fmla="*/ 2147483647 w 44"/>
                <a:gd name="T37" fmla="*/ 0 h 36"/>
                <a:gd name="T38" fmla="*/ 2147483647 w 44"/>
                <a:gd name="T39" fmla="*/ 2147483647 h 36"/>
                <a:gd name="T40" fmla="*/ 2147483647 w 44"/>
                <a:gd name="T41" fmla="*/ 2147483647 h 36"/>
                <a:gd name="T42" fmla="*/ 2147483647 w 44"/>
                <a:gd name="T43" fmla="*/ 2147483647 h 36"/>
                <a:gd name="T44" fmla="*/ 2147483647 w 44"/>
                <a:gd name="T45" fmla="*/ 2147483647 h 36"/>
                <a:gd name="T46" fmla="*/ 2147483647 w 44"/>
                <a:gd name="T47" fmla="*/ 2147483647 h 36"/>
                <a:gd name="T48" fmla="*/ 2147483647 w 44"/>
                <a:gd name="T49" fmla="*/ 2147483647 h 36"/>
                <a:gd name="T50" fmla="*/ 2147483647 w 44"/>
                <a:gd name="T51" fmla="*/ 2147483647 h 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4"/>
                <a:gd name="T79" fmla="*/ 0 h 36"/>
                <a:gd name="T80" fmla="*/ 44 w 44"/>
                <a:gd name="T81" fmla="*/ 36 h 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4" h="36">
                  <a:moveTo>
                    <a:pt x="42" y="36"/>
                  </a:moveTo>
                  <a:lnTo>
                    <a:pt x="42" y="34"/>
                  </a:lnTo>
                  <a:lnTo>
                    <a:pt x="14" y="34"/>
                  </a:lnTo>
                  <a:lnTo>
                    <a:pt x="4" y="32"/>
                  </a:lnTo>
                  <a:lnTo>
                    <a:pt x="2" y="30"/>
                  </a:lnTo>
                  <a:lnTo>
                    <a:pt x="0" y="26"/>
                  </a:lnTo>
                  <a:lnTo>
                    <a:pt x="14" y="22"/>
                  </a:lnTo>
                  <a:lnTo>
                    <a:pt x="20" y="24"/>
                  </a:lnTo>
                  <a:lnTo>
                    <a:pt x="26" y="26"/>
                  </a:lnTo>
                  <a:lnTo>
                    <a:pt x="28" y="24"/>
                  </a:lnTo>
                  <a:lnTo>
                    <a:pt x="30" y="20"/>
                  </a:lnTo>
                  <a:lnTo>
                    <a:pt x="28" y="18"/>
                  </a:lnTo>
                  <a:lnTo>
                    <a:pt x="28" y="14"/>
                  </a:lnTo>
                  <a:lnTo>
                    <a:pt x="28" y="10"/>
                  </a:lnTo>
                  <a:lnTo>
                    <a:pt x="24" y="8"/>
                  </a:lnTo>
                  <a:lnTo>
                    <a:pt x="22" y="6"/>
                  </a:lnTo>
                  <a:lnTo>
                    <a:pt x="22" y="2"/>
                  </a:lnTo>
                  <a:lnTo>
                    <a:pt x="26" y="2"/>
                  </a:lnTo>
                  <a:lnTo>
                    <a:pt x="28" y="0"/>
                  </a:lnTo>
                  <a:lnTo>
                    <a:pt x="44" y="2"/>
                  </a:lnTo>
                  <a:lnTo>
                    <a:pt x="44" y="6"/>
                  </a:lnTo>
                  <a:lnTo>
                    <a:pt x="42" y="8"/>
                  </a:lnTo>
                  <a:lnTo>
                    <a:pt x="42" y="18"/>
                  </a:lnTo>
                  <a:lnTo>
                    <a:pt x="40" y="28"/>
                  </a:lnTo>
                  <a:lnTo>
                    <a:pt x="40" y="34"/>
                  </a:lnTo>
                  <a:lnTo>
                    <a:pt x="42"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60" name="Freeform 79">
              <a:extLst>
                <a:ext uri="{FF2B5EF4-FFF2-40B4-BE49-F238E27FC236}">
                  <a16:creationId xmlns:a16="http://schemas.microsoft.com/office/drawing/2014/main" id="{7824D474-13EF-41CA-877D-318A237A5BDB}"/>
                </a:ext>
              </a:extLst>
            </p:cNvPr>
            <p:cNvSpPr>
              <a:spLocks/>
            </p:cNvSpPr>
            <p:nvPr/>
          </p:nvSpPr>
          <p:spPr bwMode="auto">
            <a:xfrm>
              <a:off x="2978498" y="4002150"/>
              <a:ext cx="85330" cy="55752"/>
            </a:xfrm>
            <a:custGeom>
              <a:avLst/>
              <a:gdLst>
                <a:gd name="T0" fmla="*/ 0 w 58"/>
                <a:gd name="T1" fmla="*/ 2147483647 h 36"/>
                <a:gd name="T2" fmla="*/ 0 w 58"/>
                <a:gd name="T3" fmla="*/ 2147483647 h 36"/>
                <a:gd name="T4" fmla="*/ 2147483647 w 58"/>
                <a:gd name="T5" fmla="*/ 2147483647 h 36"/>
                <a:gd name="T6" fmla="*/ 2147483647 w 58"/>
                <a:gd name="T7" fmla="*/ 2147483647 h 36"/>
                <a:gd name="T8" fmla="*/ 2147483647 w 58"/>
                <a:gd name="T9" fmla="*/ 2147483647 h 36"/>
                <a:gd name="T10" fmla="*/ 2147483647 w 58"/>
                <a:gd name="T11" fmla="*/ 0 h 36"/>
                <a:gd name="T12" fmla="*/ 2147483647 w 58"/>
                <a:gd name="T13" fmla="*/ 2147483647 h 36"/>
                <a:gd name="T14" fmla="*/ 2147483647 w 58"/>
                <a:gd name="T15" fmla="*/ 2147483647 h 36"/>
                <a:gd name="T16" fmla="*/ 2147483647 w 58"/>
                <a:gd name="T17" fmla="*/ 2147483647 h 36"/>
                <a:gd name="T18" fmla="*/ 2147483647 w 58"/>
                <a:gd name="T19" fmla="*/ 2147483647 h 36"/>
                <a:gd name="T20" fmla="*/ 2147483647 w 58"/>
                <a:gd name="T21" fmla="*/ 2147483647 h 36"/>
                <a:gd name="T22" fmla="*/ 2147483647 w 58"/>
                <a:gd name="T23" fmla="*/ 2147483647 h 36"/>
                <a:gd name="T24" fmla="*/ 2147483647 w 58"/>
                <a:gd name="T25" fmla="*/ 2147483647 h 36"/>
                <a:gd name="T26" fmla="*/ 2147483647 w 58"/>
                <a:gd name="T27" fmla="*/ 2147483647 h 36"/>
                <a:gd name="T28" fmla="*/ 2147483647 w 58"/>
                <a:gd name="T29" fmla="*/ 2147483647 h 36"/>
                <a:gd name="T30" fmla="*/ 2147483647 w 58"/>
                <a:gd name="T31" fmla="*/ 2147483647 h 36"/>
                <a:gd name="T32" fmla="*/ 2147483647 w 58"/>
                <a:gd name="T33" fmla="*/ 2147483647 h 36"/>
                <a:gd name="T34" fmla="*/ 2147483647 w 58"/>
                <a:gd name="T35" fmla="*/ 2147483647 h 36"/>
                <a:gd name="T36" fmla="*/ 2147483647 w 58"/>
                <a:gd name="T37" fmla="*/ 2147483647 h 36"/>
                <a:gd name="T38" fmla="*/ 2147483647 w 58"/>
                <a:gd name="T39" fmla="*/ 2147483647 h 36"/>
                <a:gd name="T40" fmla="*/ 2147483647 w 58"/>
                <a:gd name="T41" fmla="*/ 2147483647 h 36"/>
                <a:gd name="T42" fmla="*/ 2147483647 w 58"/>
                <a:gd name="T43" fmla="*/ 2147483647 h 36"/>
                <a:gd name="T44" fmla="*/ 2147483647 w 58"/>
                <a:gd name="T45" fmla="*/ 2147483647 h 36"/>
                <a:gd name="T46" fmla="*/ 2147483647 w 58"/>
                <a:gd name="T47" fmla="*/ 2147483647 h 36"/>
                <a:gd name="T48" fmla="*/ 2147483647 w 58"/>
                <a:gd name="T49" fmla="*/ 2147483647 h 36"/>
                <a:gd name="T50" fmla="*/ 2147483647 w 58"/>
                <a:gd name="T51" fmla="*/ 2147483647 h 36"/>
                <a:gd name="T52" fmla="*/ 2147483647 w 58"/>
                <a:gd name="T53" fmla="*/ 2147483647 h 36"/>
                <a:gd name="T54" fmla="*/ 2147483647 w 58"/>
                <a:gd name="T55" fmla="*/ 2147483647 h 36"/>
                <a:gd name="T56" fmla="*/ 2147483647 w 58"/>
                <a:gd name="T57" fmla="*/ 2147483647 h 36"/>
                <a:gd name="T58" fmla="*/ 2147483647 w 58"/>
                <a:gd name="T59" fmla="*/ 2147483647 h 36"/>
                <a:gd name="T60" fmla="*/ 2147483647 w 58"/>
                <a:gd name="T61" fmla="*/ 2147483647 h 36"/>
                <a:gd name="T62" fmla="*/ 2147483647 w 58"/>
                <a:gd name="T63" fmla="*/ 2147483647 h 36"/>
                <a:gd name="T64" fmla="*/ 2147483647 w 58"/>
                <a:gd name="T65" fmla="*/ 2147483647 h 36"/>
                <a:gd name="T66" fmla="*/ 2147483647 w 58"/>
                <a:gd name="T67" fmla="*/ 2147483647 h 36"/>
                <a:gd name="T68" fmla="*/ 0 w 58"/>
                <a:gd name="T69" fmla="*/ 2147483647 h 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8"/>
                <a:gd name="T106" fmla="*/ 0 h 36"/>
                <a:gd name="T107" fmla="*/ 58 w 58"/>
                <a:gd name="T108" fmla="*/ 36 h 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8" h="36">
                  <a:moveTo>
                    <a:pt x="0" y="32"/>
                  </a:moveTo>
                  <a:lnTo>
                    <a:pt x="0" y="26"/>
                  </a:lnTo>
                  <a:lnTo>
                    <a:pt x="2" y="16"/>
                  </a:lnTo>
                  <a:lnTo>
                    <a:pt x="2" y="6"/>
                  </a:lnTo>
                  <a:lnTo>
                    <a:pt x="4" y="4"/>
                  </a:lnTo>
                  <a:lnTo>
                    <a:pt x="4" y="0"/>
                  </a:lnTo>
                  <a:lnTo>
                    <a:pt x="14" y="2"/>
                  </a:lnTo>
                  <a:lnTo>
                    <a:pt x="26" y="2"/>
                  </a:lnTo>
                  <a:lnTo>
                    <a:pt x="26" y="4"/>
                  </a:lnTo>
                  <a:lnTo>
                    <a:pt x="28" y="4"/>
                  </a:lnTo>
                  <a:lnTo>
                    <a:pt x="34" y="4"/>
                  </a:lnTo>
                  <a:lnTo>
                    <a:pt x="36" y="4"/>
                  </a:lnTo>
                  <a:lnTo>
                    <a:pt x="38" y="6"/>
                  </a:lnTo>
                  <a:lnTo>
                    <a:pt x="40" y="8"/>
                  </a:lnTo>
                  <a:lnTo>
                    <a:pt x="42" y="8"/>
                  </a:lnTo>
                  <a:lnTo>
                    <a:pt x="42" y="10"/>
                  </a:lnTo>
                  <a:lnTo>
                    <a:pt x="42" y="12"/>
                  </a:lnTo>
                  <a:lnTo>
                    <a:pt x="48" y="14"/>
                  </a:lnTo>
                  <a:lnTo>
                    <a:pt x="52" y="16"/>
                  </a:lnTo>
                  <a:lnTo>
                    <a:pt x="54" y="18"/>
                  </a:lnTo>
                  <a:lnTo>
                    <a:pt x="58" y="26"/>
                  </a:lnTo>
                  <a:lnTo>
                    <a:pt x="52" y="28"/>
                  </a:lnTo>
                  <a:lnTo>
                    <a:pt x="50" y="32"/>
                  </a:lnTo>
                  <a:lnTo>
                    <a:pt x="48" y="30"/>
                  </a:lnTo>
                  <a:lnTo>
                    <a:pt x="46" y="28"/>
                  </a:lnTo>
                  <a:lnTo>
                    <a:pt x="30" y="28"/>
                  </a:lnTo>
                  <a:lnTo>
                    <a:pt x="28" y="30"/>
                  </a:lnTo>
                  <a:lnTo>
                    <a:pt x="26" y="30"/>
                  </a:lnTo>
                  <a:lnTo>
                    <a:pt x="18" y="30"/>
                  </a:lnTo>
                  <a:lnTo>
                    <a:pt x="14" y="30"/>
                  </a:lnTo>
                  <a:lnTo>
                    <a:pt x="12" y="34"/>
                  </a:lnTo>
                  <a:lnTo>
                    <a:pt x="8" y="36"/>
                  </a:lnTo>
                  <a:lnTo>
                    <a:pt x="2" y="36"/>
                  </a:lnTo>
                  <a:lnTo>
                    <a:pt x="2" y="34"/>
                  </a:lnTo>
                  <a:lnTo>
                    <a:pt x="0"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61" name="Freeform 85">
              <a:extLst>
                <a:ext uri="{FF2B5EF4-FFF2-40B4-BE49-F238E27FC236}">
                  <a16:creationId xmlns:a16="http://schemas.microsoft.com/office/drawing/2014/main" id="{9EB95BD4-265F-4E42-9253-B1A2CB77824B}"/>
                </a:ext>
              </a:extLst>
            </p:cNvPr>
            <p:cNvSpPr>
              <a:spLocks/>
            </p:cNvSpPr>
            <p:nvPr/>
          </p:nvSpPr>
          <p:spPr bwMode="auto">
            <a:xfrm>
              <a:off x="3198742" y="4259674"/>
              <a:ext cx="16144" cy="19911"/>
            </a:xfrm>
            <a:custGeom>
              <a:avLst/>
              <a:gdLst>
                <a:gd name="T0" fmla="*/ 2147483647 w 12"/>
                <a:gd name="T1" fmla="*/ 2147483647 h 12"/>
                <a:gd name="T2" fmla="*/ 2147483647 w 12"/>
                <a:gd name="T3" fmla="*/ 2147483647 h 12"/>
                <a:gd name="T4" fmla="*/ 2147483647 w 12"/>
                <a:gd name="T5" fmla="*/ 2147483647 h 12"/>
                <a:gd name="T6" fmla="*/ 2147483647 w 12"/>
                <a:gd name="T7" fmla="*/ 2147483647 h 12"/>
                <a:gd name="T8" fmla="*/ 2147483647 w 12"/>
                <a:gd name="T9" fmla="*/ 2147483647 h 12"/>
                <a:gd name="T10" fmla="*/ 2147483647 w 12"/>
                <a:gd name="T11" fmla="*/ 0 h 12"/>
                <a:gd name="T12" fmla="*/ 0 w 12"/>
                <a:gd name="T13" fmla="*/ 2147483647 h 12"/>
                <a:gd name="T14" fmla="*/ 2147483647 w 12"/>
                <a:gd name="T15" fmla="*/ 2147483647 h 12"/>
                <a:gd name="T16" fmla="*/ 0 60000 65536"/>
                <a:gd name="T17" fmla="*/ 0 60000 65536"/>
                <a:gd name="T18" fmla="*/ 0 60000 65536"/>
                <a:gd name="T19" fmla="*/ 0 60000 65536"/>
                <a:gd name="T20" fmla="*/ 0 60000 65536"/>
                <a:gd name="T21" fmla="*/ 0 60000 65536"/>
                <a:gd name="T22" fmla="*/ 0 60000 65536"/>
                <a:gd name="T23" fmla="*/ 0 60000 65536"/>
                <a:gd name="T24" fmla="*/ 0 w 12"/>
                <a:gd name="T25" fmla="*/ 0 h 12"/>
                <a:gd name="T26" fmla="*/ 12 w 12"/>
                <a:gd name="T27" fmla="*/ 12 h 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 h="12">
                  <a:moveTo>
                    <a:pt x="8" y="12"/>
                  </a:moveTo>
                  <a:lnTo>
                    <a:pt x="10" y="8"/>
                  </a:lnTo>
                  <a:lnTo>
                    <a:pt x="12" y="8"/>
                  </a:lnTo>
                  <a:lnTo>
                    <a:pt x="12" y="4"/>
                  </a:lnTo>
                  <a:lnTo>
                    <a:pt x="10" y="2"/>
                  </a:lnTo>
                  <a:lnTo>
                    <a:pt x="6" y="0"/>
                  </a:lnTo>
                  <a:lnTo>
                    <a:pt x="0" y="10"/>
                  </a:lnTo>
                  <a:lnTo>
                    <a:pt x="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62" name="Freeform 86">
              <a:extLst>
                <a:ext uri="{FF2B5EF4-FFF2-40B4-BE49-F238E27FC236}">
                  <a16:creationId xmlns:a16="http://schemas.microsoft.com/office/drawing/2014/main" id="{C0259ADA-C2EB-4441-B053-21927DE522CA}"/>
                </a:ext>
              </a:extLst>
            </p:cNvPr>
            <p:cNvSpPr>
              <a:spLocks/>
            </p:cNvSpPr>
            <p:nvPr/>
          </p:nvSpPr>
          <p:spPr bwMode="auto">
            <a:xfrm>
              <a:off x="3450120" y="4568968"/>
              <a:ext cx="57656" cy="54425"/>
            </a:xfrm>
            <a:custGeom>
              <a:avLst/>
              <a:gdLst>
                <a:gd name="T0" fmla="*/ 0 w 40"/>
                <a:gd name="T1" fmla="*/ 2147483647 h 34"/>
                <a:gd name="T2" fmla="*/ 2147483647 w 40"/>
                <a:gd name="T3" fmla="*/ 2147483647 h 34"/>
                <a:gd name="T4" fmla="*/ 2147483647 w 40"/>
                <a:gd name="T5" fmla="*/ 2147483647 h 34"/>
                <a:gd name="T6" fmla="*/ 2147483647 w 40"/>
                <a:gd name="T7" fmla="*/ 2147483647 h 34"/>
                <a:gd name="T8" fmla="*/ 2147483647 w 40"/>
                <a:gd name="T9" fmla="*/ 2147483647 h 34"/>
                <a:gd name="T10" fmla="*/ 2147483647 w 40"/>
                <a:gd name="T11" fmla="*/ 2147483647 h 34"/>
                <a:gd name="T12" fmla="*/ 2147483647 w 40"/>
                <a:gd name="T13" fmla="*/ 2147483647 h 34"/>
                <a:gd name="T14" fmla="*/ 2147483647 w 40"/>
                <a:gd name="T15" fmla="*/ 2147483647 h 34"/>
                <a:gd name="T16" fmla="*/ 2147483647 w 40"/>
                <a:gd name="T17" fmla="*/ 2147483647 h 34"/>
                <a:gd name="T18" fmla="*/ 2147483647 w 40"/>
                <a:gd name="T19" fmla="*/ 2147483647 h 34"/>
                <a:gd name="T20" fmla="*/ 2147483647 w 40"/>
                <a:gd name="T21" fmla="*/ 2147483647 h 34"/>
                <a:gd name="T22" fmla="*/ 2147483647 w 40"/>
                <a:gd name="T23" fmla="*/ 0 h 34"/>
                <a:gd name="T24" fmla="*/ 2147483647 w 40"/>
                <a:gd name="T25" fmla="*/ 0 h 34"/>
                <a:gd name="T26" fmla="*/ 2147483647 w 40"/>
                <a:gd name="T27" fmla="*/ 0 h 34"/>
                <a:gd name="T28" fmla="*/ 2147483647 w 40"/>
                <a:gd name="T29" fmla="*/ 2147483647 h 34"/>
                <a:gd name="T30" fmla="*/ 2147483647 w 40"/>
                <a:gd name="T31" fmla="*/ 2147483647 h 34"/>
                <a:gd name="T32" fmla="*/ 2147483647 w 40"/>
                <a:gd name="T33" fmla="*/ 2147483647 h 34"/>
                <a:gd name="T34" fmla="*/ 0 w 40"/>
                <a:gd name="T35" fmla="*/ 2147483647 h 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0"/>
                <a:gd name="T55" fmla="*/ 0 h 34"/>
                <a:gd name="T56" fmla="*/ 40 w 40"/>
                <a:gd name="T57" fmla="*/ 34 h 3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0" h="34">
                  <a:moveTo>
                    <a:pt x="0" y="22"/>
                  </a:moveTo>
                  <a:lnTo>
                    <a:pt x="4" y="30"/>
                  </a:lnTo>
                  <a:lnTo>
                    <a:pt x="18" y="32"/>
                  </a:lnTo>
                  <a:lnTo>
                    <a:pt x="26" y="34"/>
                  </a:lnTo>
                  <a:lnTo>
                    <a:pt x="28" y="32"/>
                  </a:lnTo>
                  <a:lnTo>
                    <a:pt x="32" y="32"/>
                  </a:lnTo>
                  <a:lnTo>
                    <a:pt x="36" y="22"/>
                  </a:lnTo>
                  <a:lnTo>
                    <a:pt x="38" y="12"/>
                  </a:lnTo>
                  <a:lnTo>
                    <a:pt x="40" y="6"/>
                  </a:lnTo>
                  <a:lnTo>
                    <a:pt x="30" y="4"/>
                  </a:lnTo>
                  <a:lnTo>
                    <a:pt x="22" y="4"/>
                  </a:lnTo>
                  <a:lnTo>
                    <a:pt x="16" y="0"/>
                  </a:lnTo>
                  <a:lnTo>
                    <a:pt x="10" y="0"/>
                  </a:lnTo>
                  <a:lnTo>
                    <a:pt x="8" y="0"/>
                  </a:lnTo>
                  <a:lnTo>
                    <a:pt x="6" y="2"/>
                  </a:lnTo>
                  <a:lnTo>
                    <a:pt x="4" y="4"/>
                  </a:lnTo>
                  <a:lnTo>
                    <a:pt x="2" y="14"/>
                  </a:lnTo>
                  <a:lnTo>
                    <a:pt x="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63" name="Freeform 87">
              <a:extLst>
                <a:ext uri="{FF2B5EF4-FFF2-40B4-BE49-F238E27FC236}">
                  <a16:creationId xmlns:a16="http://schemas.microsoft.com/office/drawing/2014/main" id="{25F3A045-1AF0-437D-A508-DDEB1BE3AAD9}"/>
                </a:ext>
              </a:extLst>
            </p:cNvPr>
            <p:cNvSpPr>
              <a:spLocks/>
            </p:cNvSpPr>
            <p:nvPr/>
          </p:nvSpPr>
          <p:spPr bwMode="auto">
            <a:xfrm>
              <a:off x="3416680" y="6053049"/>
              <a:ext cx="59962" cy="25221"/>
            </a:xfrm>
            <a:custGeom>
              <a:avLst/>
              <a:gdLst>
                <a:gd name="T0" fmla="*/ 2147483647 w 40"/>
                <a:gd name="T1" fmla="*/ 2147483647 h 16"/>
                <a:gd name="T2" fmla="*/ 2147483647 w 40"/>
                <a:gd name="T3" fmla="*/ 2147483647 h 16"/>
                <a:gd name="T4" fmla="*/ 2147483647 w 40"/>
                <a:gd name="T5" fmla="*/ 2147483647 h 16"/>
                <a:gd name="T6" fmla="*/ 2147483647 w 40"/>
                <a:gd name="T7" fmla="*/ 2147483647 h 16"/>
                <a:gd name="T8" fmla="*/ 2147483647 w 40"/>
                <a:gd name="T9" fmla="*/ 2147483647 h 16"/>
                <a:gd name="T10" fmla="*/ 2147483647 w 40"/>
                <a:gd name="T11" fmla="*/ 2147483647 h 16"/>
                <a:gd name="T12" fmla="*/ 2147483647 w 40"/>
                <a:gd name="T13" fmla="*/ 2147483647 h 16"/>
                <a:gd name="T14" fmla="*/ 2147483647 w 40"/>
                <a:gd name="T15" fmla="*/ 2147483647 h 16"/>
                <a:gd name="T16" fmla="*/ 2147483647 w 40"/>
                <a:gd name="T17" fmla="*/ 2147483647 h 16"/>
                <a:gd name="T18" fmla="*/ 2147483647 w 40"/>
                <a:gd name="T19" fmla="*/ 2147483647 h 16"/>
                <a:gd name="T20" fmla="*/ 2147483647 w 40"/>
                <a:gd name="T21" fmla="*/ 2147483647 h 16"/>
                <a:gd name="T22" fmla="*/ 2147483647 w 40"/>
                <a:gd name="T23" fmla="*/ 0 h 16"/>
                <a:gd name="T24" fmla="*/ 2147483647 w 40"/>
                <a:gd name="T25" fmla="*/ 0 h 16"/>
                <a:gd name="T26" fmla="*/ 2147483647 w 40"/>
                <a:gd name="T27" fmla="*/ 0 h 16"/>
                <a:gd name="T28" fmla="*/ 2147483647 w 40"/>
                <a:gd name="T29" fmla="*/ 2147483647 h 16"/>
                <a:gd name="T30" fmla="*/ 2147483647 w 40"/>
                <a:gd name="T31" fmla="*/ 2147483647 h 16"/>
                <a:gd name="T32" fmla="*/ 2147483647 w 40"/>
                <a:gd name="T33" fmla="*/ 2147483647 h 16"/>
                <a:gd name="T34" fmla="*/ 0 w 40"/>
                <a:gd name="T35" fmla="*/ 2147483647 h 16"/>
                <a:gd name="T36" fmla="*/ 2147483647 w 40"/>
                <a:gd name="T37" fmla="*/ 2147483647 h 16"/>
                <a:gd name="T38" fmla="*/ 2147483647 w 40"/>
                <a:gd name="T39" fmla="*/ 2147483647 h 1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0"/>
                <a:gd name="T61" fmla="*/ 0 h 16"/>
                <a:gd name="T62" fmla="*/ 40 w 40"/>
                <a:gd name="T63" fmla="*/ 16 h 1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0" h="16">
                  <a:moveTo>
                    <a:pt x="12" y="14"/>
                  </a:moveTo>
                  <a:lnTo>
                    <a:pt x="14" y="14"/>
                  </a:lnTo>
                  <a:lnTo>
                    <a:pt x="14" y="12"/>
                  </a:lnTo>
                  <a:lnTo>
                    <a:pt x="16" y="8"/>
                  </a:lnTo>
                  <a:lnTo>
                    <a:pt x="16" y="14"/>
                  </a:lnTo>
                  <a:lnTo>
                    <a:pt x="18" y="16"/>
                  </a:lnTo>
                  <a:lnTo>
                    <a:pt x="20" y="16"/>
                  </a:lnTo>
                  <a:lnTo>
                    <a:pt x="22" y="14"/>
                  </a:lnTo>
                  <a:lnTo>
                    <a:pt x="28" y="14"/>
                  </a:lnTo>
                  <a:lnTo>
                    <a:pt x="32" y="10"/>
                  </a:lnTo>
                  <a:lnTo>
                    <a:pt x="38" y="6"/>
                  </a:lnTo>
                  <a:lnTo>
                    <a:pt x="40" y="0"/>
                  </a:lnTo>
                  <a:lnTo>
                    <a:pt x="28" y="0"/>
                  </a:lnTo>
                  <a:lnTo>
                    <a:pt x="24" y="0"/>
                  </a:lnTo>
                  <a:lnTo>
                    <a:pt x="20" y="2"/>
                  </a:lnTo>
                  <a:lnTo>
                    <a:pt x="18" y="2"/>
                  </a:lnTo>
                  <a:lnTo>
                    <a:pt x="8" y="2"/>
                  </a:lnTo>
                  <a:lnTo>
                    <a:pt x="0" y="12"/>
                  </a:lnTo>
                  <a:lnTo>
                    <a:pt x="4" y="14"/>
                  </a:lnTo>
                  <a:lnTo>
                    <a:pt x="1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64" name="Freeform 88">
              <a:extLst>
                <a:ext uri="{FF2B5EF4-FFF2-40B4-BE49-F238E27FC236}">
                  <a16:creationId xmlns:a16="http://schemas.microsoft.com/office/drawing/2014/main" id="{C2F6BCD7-99C3-4EF0-9553-958924843742}"/>
                </a:ext>
              </a:extLst>
            </p:cNvPr>
            <p:cNvSpPr>
              <a:spLocks/>
            </p:cNvSpPr>
            <p:nvPr/>
          </p:nvSpPr>
          <p:spPr bwMode="auto">
            <a:xfrm>
              <a:off x="3201048" y="4323392"/>
              <a:ext cx="102627" cy="219028"/>
            </a:xfrm>
            <a:custGeom>
              <a:avLst/>
              <a:gdLst>
                <a:gd name="T0" fmla="*/ 2147483647 w 70"/>
                <a:gd name="T1" fmla="*/ 0 h 138"/>
                <a:gd name="T2" fmla="*/ 2147483647 w 70"/>
                <a:gd name="T3" fmla="*/ 2147483647 h 138"/>
                <a:gd name="T4" fmla="*/ 2147483647 w 70"/>
                <a:gd name="T5" fmla="*/ 2147483647 h 138"/>
                <a:gd name="T6" fmla="*/ 2147483647 w 70"/>
                <a:gd name="T7" fmla="*/ 2147483647 h 138"/>
                <a:gd name="T8" fmla="*/ 2147483647 w 70"/>
                <a:gd name="T9" fmla="*/ 2147483647 h 138"/>
                <a:gd name="T10" fmla="*/ 2147483647 w 70"/>
                <a:gd name="T11" fmla="*/ 2147483647 h 138"/>
                <a:gd name="T12" fmla="*/ 2147483647 w 70"/>
                <a:gd name="T13" fmla="*/ 2147483647 h 138"/>
                <a:gd name="T14" fmla="*/ 0 w 70"/>
                <a:gd name="T15" fmla="*/ 2147483647 h 138"/>
                <a:gd name="T16" fmla="*/ 0 w 70"/>
                <a:gd name="T17" fmla="*/ 2147483647 h 138"/>
                <a:gd name="T18" fmla="*/ 2147483647 w 70"/>
                <a:gd name="T19" fmla="*/ 2147483647 h 138"/>
                <a:gd name="T20" fmla="*/ 2147483647 w 70"/>
                <a:gd name="T21" fmla="*/ 2147483647 h 138"/>
                <a:gd name="T22" fmla="*/ 2147483647 w 70"/>
                <a:gd name="T23" fmla="*/ 2147483647 h 138"/>
                <a:gd name="T24" fmla="*/ 2147483647 w 70"/>
                <a:gd name="T25" fmla="*/ 2147483647 h 138"/>
                <a:gd name="T26" fmla="*/ 2147483647 w 70"/>
                <a:gd name="T27" fmla="*/ 2147483647 h 138"/>
                <a:gd name="T28" fmla="*/ 2147483647 w 70"/>
                <a:gd name="T29" fmla="*/ 2147483647 h 138"/>
                <a:gd name="T30" fmla="*/ 2147483647 w 70"/>
                <a:gd name="T31" fmla="*/ 2147483647 h 138"/>
                <a:gd name="T32" fmla="*/ 2147483647 w 70"/>
                <a:gd name="T33" fmla="*/ 2147483647 h 138"/>
                <a:gd name="T34" fmla="*/ 2147483647 w 70"/>
                <a:gd name="T35" fmla="*/ 2147483647 h 138"/>
                <a:gd name="T36" fmla="*/ 2147483647 w 70"/>
                <a:gd name="T37" fmla="*/ 2147483647 h 138"/>
                <a:gd name="T38" fmla="*/ 2147483647 w 70"/>
                <a:gd name="T39" fmla="*/ 2147483647 h 138"/>
                <a:gd name="T40" fmla="*/ 2147483647 w 70"/>
                <a:gd name="T41" fmla="*/ 2147483647 h 138"/>
                <a:gd name="T42" fmla="*/ 2147483647 w 70"/>
                <a:gd name="T43" fmla="*/ 2147483647 h 138"/>
                <a:gd name="T44" fmla="*/ 2147483647 w 70"/>
                <a:gd name="T45" fmla="*/ 2147483647 h 138"/>
                <a:gd name="T46" fmla="*/ 2147483647 w 70"/>
                <a:gd name="T47" fmla="*/ 2147483647 h 138"/>
                <a:gd name="T48" fmla="*/ 2147483647 w 70"/>
                <a:gd name="T49" fmla="*/ 2147483647 h 138"/>
                <a:gd name="T50" fmla="*/ 2147483647 w 70"/>
                <a:gd name="T51" fmla="*/ 2147483647 h 138"/>
                <a:gd name="T52" fmla="*/ 2147483647 w 70"/>
                <a:gd name="T53" fmla="*/ 2147483647 h 138"/>
                <a:gd name="T54" fmla="*/ 2147483647 w 70"/>
                <a:gd name="T55" fmla="*/ 2147483647 h 138"/>
                <a:gd name="T56" fmla="*/ 2147483647 w 70"/>
                <a:gd name="T57" fmla="*/ 2147483647 h 138"/>
                <a:gd name="T58" fmla="*/ 2147483647 w 70"/>
                <a:gd name="T59" fmla="*/ 2147483647 h 138"/>
                <a:gd name="T60" fmla="*/ 2147483647 w 70"/>
                <a:gd name="T61" fmla="*/ 2147483647 h 138"/>
                <a:gd name="T62" fmla="*/ 2147483647 w 70"/>
                <a:gd name="T63" fmla="*/ 2147483647 h 138"/>
                <a:gd name="T64" fmla="*/ 2147483647 w 70"/>
                <a:gd name="T65" fmla="*/ 2147483647 h 138"/>
                <a:gd name="T66" fmla="*/ 2147483647 w 70"/>
                <a:gd name="T67" fmla="*/ 2147483647 h 138"/>
                <a:gd name="T68" fmla="*/ 2147483647 w 70"/>
                <a:gd name="T69" fmla="*/ 2147483647 h 138"/>
                <a:gd name="T70" fmla="*/ 2147483647 w 70"/>
                <a:gd name="T71" fmla="*/ 2147483647 h 138"/>
                <a:gd name="T72" fmla="*/ 2147483647 w 70"/>
                <a:gd name="T73" fmla="*/ 2147483647 h 138"/>
                <a:gd name="T74" fmla="*/ 2147483647 w 70"/>
                <a:gd name="T75" fmla="*/ 2147483647 h 138"/>
                <a:gd name="T76" fmla="*/ 2147483647 w 70"/>
                <a:gd name="T77" fmla="*/ 2147483647 h 138"/>
                <a:gd name="T78" fmla="*/ 2147483647 w 70"/>
                <a:gd name="T79" fmla="*/ 2147483647 h 138"/>
                <a:gd name="T80" fmla="*/ 2147483647 w 70"/>
                <a:gd name="T81" fmla="*/ 2147483647 h 138"/>
                <a:gd name="T82" fmla="*/ 2147483647 w 70"/>
                <a:gd name="T83" fmla="*/ 2147483647 h 138"/>
                <a:gd name="T84" fmla="*/ 2147483647 w 70"/>
                <a:gd name="T85" fmla="*/ 2147483647 h 138"/>
                <a:gd name="T86" fmla="*/ 2147483647 w 70"/>
                <a:gd name="T87" fmla="*/ 2147483647 h 138"/>
                <a:gd name="T88" fmla="*/ 2147483647 w 70"/>
                <a:gd name="T89" fmla="*/ 2147483647 h 138"/>
                <a:gd name="T90" fmla="*/ 2147483647 w 70"/>
                <a:gd name="T91" fmla="*/ 2147483647 h 138"/>
                <a:gd name="T92" fmla="*/ 2147483647 w 70"/>
                <a:gd name="T93" fmla="*/ 2147483647 h 138"/>
                <a:gd name="T94" fmla="*/ 2147483647 w 70"/>
                <a:gd name="T95" fmla="*/ 2147483647 h 138"/>
                <a:gd name="T96" fmla="*/ 2147483647 w 70"/>
                <a:gd name="T97" fmla="*/ 2147483647 h 138"/>
                <a:gd name="T98" fmla="*/ 2147483647 w 70"/>
                <a:gd name="T99" fmla="*/ 2147483647 h 138"/>
                <a:gd name="T100" fmla="*/ 2147483647 w 70"/>
                <a:gd name="T101" fmla="*/ 2147483647 h 138"/>
                <a:gd name="T102" fmla="*/ 2147483647 w 70"/>
                <a:gd name="T103" fmla="*/ 2147483647 h 138"/>
                <a:gd name="T104" fmla="*/ 2147483647 w 70"/>
                <a:gd name="T105" fmla="*/ 2147483647 h 138"/>
                <a:gd name="T106" fmla="*/ 2147483647 w 70"/>
                <a:gd name="T107" fmla="*/ 2147483647 h 138"/>
                <a:gd name="T108" fmla="*/ 2147483647 w 70"/>
                <a:gd name="T109" fmla="*/ 0 h 13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0"/>
                <a:gd name="T166" fmla="*/ 0 h 138"/>
                <a:gd name="T167" fmla="*/ 70 w 70"/>
                <a:gd name="T168" fmla="*/ 138 h 13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0" h="138">
                  <a:moveTo>
                    <a:pt x="26" y="0"/>
                  </a:moveTo>
                  <a:lnTo>
                    <a:pt x="22" y="8"/>
                  </a:lnTo>
                  <a:lnTo>
                    <a:pt x="18" y="14"/>
                  </a:lnTo>
                  <a:lnTo>
                    <a:pt x="12" y="18"/>
                  </a:lnTo>
                  <a:lnTo>
                    <a:pt x="10" y="24"/>
                  </a:lnTo>
                  <a:lnTo>
                    <a:pt x="12" y="28"/>
                  </a:lnTo>
                  <a:lnTo>
                    <a:pt x="18" y="32"/>
                  </a:lnTo>
                  <a:lnTo>
                    <a:pt x="0" y="42"/>
                  </a:lnTo>
                  <a:lnTo>
                    <a:pt x="0" y="54"/>
                  </a:lnTo>
                  <a:lnTo>
                    <a:pt x="2" y="58"/>
                  </a:lnTo>
                  <a:lnTo>
                    <a:pt x="4" y="60"/>
                  </a:lnTo>
                  <a:lnTo>
                    <a:pt x="8" y="64"/>
                  </a:lnTo>
                  <a:lnTo>
                    <a:pt x="8" y="68"/>
                  </a:lnTo>
                  <a:lnTo>
                    <a:pt x="20" y="68"/>
                  </a:lnTo>
                  <a:lnTo>
                    <a:pt x="20" y="76"/>
                  </a:lnTo>
                  <a:lnTo>
                    <a:pt x="20" y="78"/>
                  </a:lnTo>
                  <a:lnTo>
                    <a:pt x="24" y="82"/>
                  </a:lnTo>
                  <a:lnTo>
                    <a:pt x="26" y="88"/>
                  </a:lnTo>
                  <a:lnTo>
                    <a:pt x="26" y="94"/>
                  </a:lnTo>
                  <a:lnTo>
                    <a:pt x="26" y="98"/>
                  </a:lnTo>
                  <a:lnTo>
                    <a:pt x="26" y="102"/>
                  </a:lnTo>
                  <a:lnTo>
                    <a:pt x="24" y="106"/>
                  </a:lnTo>
                  <a:lnTo>
                    <a:pt x="22" y="112"/>
                  </a:lnTo>
                  <a:lnTo>
                    <a:pt x="24" y="122"/>
                  </a:lnTo>
                  <a:lnTo>
                    <a:pt x="26" y="130"/>
                  </a:lnTo>
                  <a:lnTo>
                    <a:pt x="32" y="136"/>
                  </a:lnTo>
                  <a:lnTo>
                    <a:pt x="34" y="138"/>
                  </a:lnTo>
                  <a:lnTo>
                    <a:pt x="38" y="138"/>
                  </a:lnTo>
                  <a:lnTo>
                    <a:pt x="44" y="138"/>
                  </a:lnTo>
                  <a:lnTo>
                    <a:pt x="48" y="136"/>
                  </a:lnTo>
                  <a:lnTo>
                    <a:pt x="54" y="132"/>
                  </a:lnTo>
                  <a:lnTo>
                    <a:pt x="60" y="126"/>
                  </a:lnTo>
                  <a:lnTo>
                    <a:pt x="64" y="124"/>
                  </a:lnTo>
                  <a:lnTo>
                    <a:pt x="70" y="124"/>
                  </a:lnTo>
                  <a:lnTo>
                    <a:pt x="68" y="118"/>
                  </a:lnTo>
                  <a:lnTo>
                    <a:pt x="66" y="112"/>
                  </a:lnTo>
                  <a:lnTo>
                    <a:pt x="60" y="104"/>
                  </a:lnTo>
                  <a:lnTo>
                    <a:pt x="54" y="96"/>
                  </a:lnTo>
                  <a:lnTo>
                    <a:pt x="54" y="92"/>
                  </a:lnTo>
                  <a:lnTo>
                    <a:pt x="54" y="86"/>
                  </a:lnTo>
                  <a:lnTo>
                    <a:pt x="54" y="82"/>
                  </a:lnTo>
                  <a:lnTo>
                    <a:pt x="54" y="78"/>
                  </a:lnTo>
                  <a:lnTo>
                    <a:pt x="58" y="74"/>
                  </a:lnTo>
                  <a:lnTo>
                    <a:pt x="64" y="70"/>
                  </a:lnTo>
                  <a:lnTo>
                    <a:pt x="68" y="64"/>
                  </a:lnTo>
                  <a:lnTo>
                    <a:pt x="70" y="44"/>
                  </a:lnTo>
                  <a:lnTo>
                    <a:pt x="60" y="36"/>
                  </a:lnTo>
                  <a:lnTo>
                    <a:pt x="56" y="32"/>
                  </a:lnTo>
                  <a:lnTo>
                    <a:pt x="52" y="32"/>
                  </a:lnTo>
                  <a:lnTo>
                    <a:pt x="46" y="32"/>
                  </a:lnTo>
                  <a:lnTo>
                    <a:pt x="46" y="24"/>
                  </a:lnTo>
                  <a:lnTo>
                    <a:pt x="44" y="20"/>
                  </a:lnTo>
                  <a:lnTo>
                    <a:pt x="40" y="12"/>
                  </a:lnTo>
                  <a:lnTo>
                    <a:pt x="32" y="4"/>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65" name="Freeform 89">
              <a:extLst>
                <a:ext uri="{FF2B5EF4-FFF2-40B4-BE49-F238E27FC236}">
                  <a16:creationId xmlns:a16="http://schemas.microsoft.com/office/drawing/2014/main" id="{F5028633-5F89-48FC-A248-7EEB667CCB45}"/>
                </a:ext>
              </a:extLst>
            </p:cNvPr>
            <p:cNvSpPr>
              <a:spLocks/>
            </p:cNvSpPr>
            <p:nvPr/>
          </p:nvSpPr>
          <p:spPr bwMode="auto">
            <a:xfrm>
              <a:off x="3279459" y="4393746"/>
              <a:ext cx="96861" cy="135399"/>
            </a:xfrm>
            <a:custGeom>
              <a:avLst/>
              <a:gdLst>
                <a:gd name="T0" fmla="*/ 2147483647 w 66"/>
                <a:gd name="T1" fmla="*/ 2147483647 h 86"/>
                <a:gd name="T2" fmla="*/ 2147483647 w 66"/>
                <a:gd name="T3" fmla="*/ 2147483647 h 86"/>
                <a:gd name="T4" fmla="*/ 2147483647 w 66"/>
                <a:gd name="T5" fmla="*/ 2147483647 h 86"/>
                <a:gd name="T6" fmla="*/ 2147483647 w 66"/>
                <a:gd name="T7" fmla="*/ 2147483647 h 86"/>
                <a:gd name="T8" fmla="*/ 2147483647 w 66"/>
                <a:gd name="T9" fmla="*/ 2147483647 h 86"/>
                <a:gd name="T10" fmla="*/ 2147483647 w 66"/>
                <a:gd name="T11" fmla="*/ 2147483647 h 86"/>
                <a:gd name="T12" fmla="*/ 2147483647 w 66"/>
                <a:gd name="T13" fmla="*/ 2147483647 h 86"/>
                <a:gd name="T14" fmla="*/ 2147483647 w 66"/>
                <a:gd name="T15" fmla="*/ 2147483647 h 86"/>
                <a:gd name="T16" fmla="*/ 2147483647 w 66"/>
                <a:gd name="T17" fmla="*/ 2147483647 h 86"/>
                <a:gd name="T18" fmla="*/ 2147483647 w 66"/>
                <a:gd name="T19" fmla="*/ 2147483647 h 86"/>
                <a:gd name="T20" fmla="*/ 2147483647 w 66"/>
                <a:gd name="T21" fmla="*/ 2147483647 h 86"/>
                <a:gd name="T22" fmla="*/ 2147483647 w 66"/>
                <a:gd name="T23" fmla="*/ 2147483647 h 86"/>
                <a:gd name="T24" fmla="*/ 2147483647 w 66"/>
                <a:gd name="T25" fmla="*/ 2147483647 h 86"/>
                <a:gd name="T26" fmla="*/ 2147483647 w 66"/>
                <a:gd name="T27" fmla="*/ 2147483647 h 86"/>
                <a:gd name="T28" fmla="*/ 2147483647 w 66"/>
                <a:gd name="T29" fmla="*/ 2147483647 h 86"/>
                <a:gd name="T30" fmla="*/ 2147483647 w 66"/>
                <a:gd name="T31" fmla="*/ 2147483647 h 86"/>
                <a:gd name="T32" fmla="*/ 2147483647 w 66"/>
                <a:gd name="T33" fmla="*/ 2147483647 h 86"/>
                <a:gd name="T34" fmla="*/ 2147483647 w 66"/>
                <a:gd name="T35" fmla="*/ 2147483647 h 86"/>
                <a:gd name="T36" fmla="*/ 2147483647 w 66"/>
                <a:gd name="T37" fmla="*/ 2147483647 h 86"/>
                <a:gd name="T38" fmla="*/ 2147483647 w 66"/>
                <a:gd name="T39" fmla="*/ 2147483647 h 86"/>
                <a:gd name="T40" fmla="*/ 2147483647 w 66"/>
                <a:gd name="T41" fmla="*/ 2147483647 h 86"/>
                <a:gd name="T42" fmla="*/ 2147483647 w 66"/>
                <a:gd name="T43" fmla="*/ 2147483647 h 86"/>
                <a:gd name="T44" fmla="*/ 2147483647 w 66"/>
                <a:gd name="T45" fmla="*/ 2147483647 h 86"/>
                <a:gd name="T46" fmla="*/ 2147483647 w 66"/>
                <a:gd name="T47" fmla="*/ 2147483647 h 86"/>
                <a:gd name="T48" fmla="*/ 0 w 66"/>
                <a:gd name="T49" fmla="*/ 2147483647 h 86"/>
                <a:gd name="T50" fmla="*/ 0 w 66"/>
                <a:gd name="T51" fmla="*/ 2147483647 h 86"/>
                <a:gd name="T52" fmla="*/ 0 w 66"/>
                <a:gd name="T53" fmla="*/ 2147483647 h 86"/>
                <a:gd name="T54" fmla="*/ 0 w 66"/>
                <a:gd name="T55" fmla="*/ 2147483647 h 86"/>
                <a:gd name="T56" fmla="*/ 0 w 66"/>
                <a:gd name="T57" fmla="*/ 2147483647 h 86"/>
                <a:gd name="T58" fmla="*/ 2147483647 w 66"/>
                <a:gd name="T59" fmla="*/ 2147483647 h 86"/>
                <a:gd name="T60" fmla="*/ 2147483647 w 66"/>
                <a:gd name="T61" fmla="*/ 2147483647 h 86"/>
                <a:gd name="T62" fmla="*/ 2147483647 w 66"/>
                <a:gd name="T63" fmla="*/ 2147483647 h 86"/>
                <a:gd name="T64" fmla="*/ 2147483647 w 66"/>
                <a:gd name="T65" fmla="*/ 0 h 86"/>
                <a:gd name="T66" fmla="*/ 2147483647 w 66"/>
                <a:gd name="T67" fmla="*/ 2147483647 h 86"/>
                <a:gd name="T68" fmla="*/ 2147483647 w 66"/>
                <a:gd name="T69" fmla="*/ 2147483647 h 86"/>
                <a:gd name="T70" fmla="*/ 2147483647 w 66"/>
                <a:gd name="T71" fmla="*/ 2147483647 h 86"/>
                <a:gd name="T72" fmla="*/ 2147483647 w 66"/>
                <a:gd name="T73" fmla="*/ 2147483647 h 86"/>
                <a:gd name="T74" fmla="*/ 2147483647 w 66"/>
                <a:gd name="T75" fmla="*/ 2147483647 h 8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66"/>
                <a:gd name="T115" fmla="*/ 0 h 86"/>
                <a:gd name="T116" fmla="*/ 66 w 66"/>
                <a:gd name="T117" fmla="*/ 86 h 8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66" h="86">
                  <a:moveTo>
                    <a:pt x="66" y="10"/>
                  </a:moveTo>
                  <a:lnTo>
                    <a:pt x="64" y="18"/>
                  </a:lnTo>
                  <a:lnTo>
                    <a:pt x="60" y="24"/>
                  </a:lnTo>
                  <a:lnTo>
                    <a:pt x="58" y="30"/>
                  </a:lnTo>
                  <a:lnTo>
                    <a:pt x="56" y="36"/>
                  </a:lnTo>
                  <a:lnTo>
                    <a:pt x="58" y="42"/>
                  </a:lnTo>
                  <a:lnTo>
                    <a:pt x="60" y="46"/>
                  </a:lnTo>
                  <a:lnTo>
                    <a:pt x="62" y="52"/>
                  </a:lnTo>
                  <a:lnTo>
                    <a:pt x="64" y="58"/>
                  </a:lnTo>
                  <a:lnTo>
                    <a:pt x="62" y="62"/>
                  </a:lnTo>
                  <a:lnTo>
                    <a:pt x="58" y="66"/>
                  </a:lnTo>
                  <a:lnTo>
                    <a:pt x="54" y="76"/>
                  </a:lnTo>
                  <a:lnTo>
                    <a:pt x="52" y="74"/>
                  </a:lnTo>
                  <a:lnTo>
                    <a:pt x="50" y="68"/>
                  </a:lnTo>
                  <a:lnTo>
                    <a:pt x="40" y="72"/>
                  </a:lnTo>
                  <a:lnTo>
                    <a:pt x="28" y="76"/>
                  </a:lnTo>
                  <a:lnTo>
                    <a:pt x="28" y="86"/>
                  </a:lnTo>
                  <a:lnTo>
                    <a:pt x="26" y="84"/>
                  </a:lnTo>
                  <a:lnTo>
                    <a:pt x="22" y="82"/>
                  </a:lnTo>
                  <a:lnTo>
                    <a:pt x="20" y="80"/>
                  </a:lnTo>
                  <a:lnTo>
                    <a:pt x="16" y="80"/>
                  </a:lnTo>
                  <a:lnTo>
                    <a:pt x="14" y="74"/>
                  </a:lnTo>
                  <a:lnTo>
                    <a:pt x="12" y="68"/>
                  </a:lnTo>
                  <a:lnTo>
                    <a:pt x="6" y="60"/>
                  </a:lnTo>
                  <a:lnTo>
                    <a:pt x="0" y="52"/>
                  </a:lnTo>
                  <a:lnTo>
                    <a:pt x="0" y="48"/>
                  </a:lnTo>
                  <a:lnTo>
                    <a:pt x="0" y="42"/>
                  </a:lnTo>
                  <a:lnTo>
                    <a:pt x="0" y="38"/>
                  </a:lnTo>
                  <a:lnTo>
                    <a:pt x="0" y="34"/>
                  </a:lnTo>
                  <a:lnTo>
                    <a:pt x="4" y="30"/>
                  </a:lnTo>
                  <a:lnTo>
                    <a:pt x="10" y="26"/>
                  </a:lnTo>
                  <a:lnTo>
                    <a:pt x="14" y="20"/>
                  </a:lnTo>
                  <a:lnTo>
                    <a:pt x="16" y="0"/>
                  </a:lnTo>
                  <a:lnTo>
                    <a:pt x="24" y="6"/>
                  </a:lnTo>
                  <a:lnTo>
                    <a:pt x="28" y="6"/>
                  </a:lnTo>
                  <a:lnTo>
                    <a:pt x="44" y="6"/>
                  </a:lnTo>
                  <a:lnTo>
                    <a:pt x="48" y="8"/>
                  </a:lnTo>
                  <a:lnTo>
                    <a:pt x="6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66" name="Freeform 90">
              <a:extLst>
                <a:ext uri="{FF2B5EF4-FFF2-40B4-BE49-F238E27FC236}">
                  <a16:creationId xmlns:a16="http://schemas.microsoft.com/office/drawing/2014/main" id="{B500E605-6CD8-47A3-A62A-B04F0437D394}"/>
                </a:ext>
              </a:extLst>
            </p:cNvPr>
            <p:cNvSpPr>
              <a:spLocks/>
            </p:cNvSpPr>
            <p:nvPr/>
          </p:nvSpPr>
          <p:spPr bwMode="auto">
            <a:xfrm>
              <a:off x="3359024" y="4409675"/>
              <a:ext cx="83024" cy="106196"/>
            </a:xfrm>
            <a:custGeom>
              <a:avLst/>
              <a:gdLst>
                <a:gd name="T0" fmla="*/ 2147483647 w 56"/>
                <a:gd name="T1" fmla="*/ 2147483647 h 68"/>
                <a:gd name="T2" fmla="*/ 2147483647 w 56"/>
                <a:gd name="T3" fmla="*/ 2147483647 h 68"/>
                <a:gd name="T4" fmla="*/ 2147483647 w 56"/>
                <a:gd name="T5" fmla="*/ 2147483647 h 68"/>
                <a:gd name="T6" fmla="*/ 2147483647 w 56"/>
                <a:gd name="T7" fmla="*/ 2147483647 h 68"/>
                <a:gd name="T8" fmla="*/ 2147483647 w 56"/>
                <a:gd name="T9" fmla="*/ 2147483647 h 68"/>
                <a:gd name="T10" fmla="*/ 2147483647 w 56"/>
                <a:gd name="T11" fmla="*/ 2147483647 h 68"/>
                <a:gd name="T12" fmla="*/ 2147483647 w 56"/>
                <a:gd name="T13" fmla="*/ 2147483647 h 68"/>
                <a:gd name="T14" fmla="*/ 2147483647 w 56"/>
                <a:gd name="T15" fmla="*/ 2147483647 h 68"/>
                <a:gd name="T16" fmla="*/ 2147483647 w 56"/>
                <a:gd name="T17" fmla="*/ 2147483647 h 68"/>
                <a:gd name="T18" fmla="*/ 0 w 56"/>
                <a:gd name="T19" fmla="*/ 2147483647 h 68"/>
                <a:gd name="T20" fmla="*/ 2147483647 w 56"/>
                <a:gd name="T21" fmla="*/ 2147483647 h 68"/>
                <a:gd name="T22" fmla="*/ 2147483647 w 56"/>
                <a:gd name="T23" fmla="*/ 2147483647 h 68"/>
                <a:gd name="T24" fmla="*/ 2147483647 w 56"/>
                <a:gd name="T25" fmla="*/ 2147483647 h 68"/>
                <a:gd name="T26" fmla="*/ 2147483647 w 56"/>
                <a:gd name="T27" fmla="*/ 2147483647 h 68"/>
                <a:gd name="T28" fmla="*/ 2147483647 w 56"/>
                <a:gd name="T29" fmla="*/ 2147483647 h 68"/>
                <a:gd name="T30" fmla="*/ 2147483647 w 56"/>
                <a:gd name="T31" fmla="*/ 2147483647 h 68"/>
                <a:gd name="T32" fmla="*/ 2147483647 w 56"/>
                <a:gd name="T33" fmla="*/ 2147483647 h 68"/>
                <a:gd name="T34" fmla="*/ 2147483647 w 56"/>
                <a:gd name="T35" fmla="*/ 2147483647 h 68"/>
                <a:gd name="T36" fmla="*/ 2147483647 w 56"/>
                <a:gd name="T37" fmla="*/ 2147483647 h 68"/>
                <a:gd name="T38" fmla="*/ 2147483647 w 56"/>
                <a:gd name="T39" fmla="*/ 2147483647 h 68"/>
                <a:gd name="T40" fmla="*/ 2147483647 w 56"/>
                <a:gd name="T41" fmla="*/ 0 h 68"/>
                <a:gd name="T42" fmla="*/ 2147483647 w 56"/>
                <a:gd name="T43" fmla="*/ 2147483647 h 68"/>
                <a:gd name="T44" fmla="*/ 2147483647 w 56"/>
                <a:gd name="T45" fmla="*/ 2147483647 h 68"/>
                <a:gd name="T46" fmla="*/ 2147483647 w 56"/>
                <a:gd name="T47" fmla="*/ 2147483647 h 68"/>
                <a:gd name="T48" fmla="*/ 2147483647 w 56"/>
                <a:gd name="T49" fmla="*/ 2147483647 h 68"/>
                <a:gd name="T50" fmla="*/ 2147483647 w 56"/>
                <a:gd name="T51" fmla="*/ 2147483647 h 6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6"/>
                <a:gd name="T79" fmla="*/ 0 h 68"/>
                <a:gd name="T80" fmla="*/ 56 w 56"/>
                <a:gd name="T81" fmla="*/ 68 h 6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6" h="68">
                  <a:moveTo>
                    <a:pt x="56" y="28"/>
                  </a:moveTo>
                  <a:lnTo>
                    <a:pt x="54" y="26"/>
                  </a:lnTo>
                  <a:lnTo>
                    <a:pt x="48" y="40"/>
                  </a:lnTo>
                  <a:lnTo>
                    <a:pt x="40" y="52"/>
                  </a:lnTo>
                  <a:lnTo>
                    <a:pt x="34" y="58"/>
                  </a:lnTo>
                  <a:lnTo>
                    <a:pt x="28" y="64"/>
                  </a:lnTo>
                  <a:lnTo>
                    <a:pt x="22" y="68"/>
                  </a:lnTo>
                  <a:lnTo>
                    <a:pt x="12" y="68"/>
                  </a:lnTo>
                  <a:lnTo>
                    <a:pt x="6" y="68"/>
                  </a:lnTo>
                  <a:lnTo>
                    <a:pt x="0" y="66"/>
                  </a:lnTo>
                  <a:lnTo>
                    <a:pt x="4" y="56"/>
                  </a:lnTo>
                  <a:lnTo>
                    <a:pt x="8" y="52"/>
                  </a:lnTo>
                  <a:lnTo>
                    <a:pt x="10" y="48"/>
                  </a:lnTo>
                  <a:lnTo>
                    <a:pt x="8" y="42"/>
                  </a:lnTo>
                  <a:lnTo>
                    <a:pt x="6" y="36"/>
                  </a:lnTo>
                  <a:lnTo>
                    <a:pt x="4" y="32"/>
                  </a:lnTo>
                  <a:lnTo>
                    <a:pt x="2" y="26"/>
                  </a:lnTo>
                  <a:lnTo>
                    <a:pt x="4" y="20"/>
                  </a:lnTo>
                  <a:lnTo>
                    <a:pt x="6" y="14"/>
                  </a:lnTo>
                  <a:lnTo>
                    <a:pt x="10" y="8"/>
                  </a:lnTo>
                  <a:lnTo>
                    <a:pt x="12" y="0"/>
                  </a:lnTo>
                  <a:lnTo>
                    <a:pt x="26" y="4"/>
                  </a:lnTo>
                  <a:lnTo>
                    <a:pt x="34" y="10"/>
                  </a:lnTo>
                  <a:lnTo>
                    <a:pt x="44" y="18"/>
                  </a:lnTo>
                  <a:lnTo>
                    <a:pt x="54" y="26"/>
                  </a:lnTo>
                  <a:lnTo>
                    <a:pt x="56"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67" name="Freeform 91">
              <a:extLst>
                <a:ext uri="{FF2B5EF4-FFF2-40B4-BE49-F238E27FC236}">
                  <a16:creationId xmlns:a16="http://schemas.microsoft.com/office/drawing/2014/main" id="{68050E4B-3F85-4C3B-AAB3-C29E8AA75EFA}"/>
                </a:ext>
              </a:extLst>
            </p:cNvPr>
            <p:cNvSpPr>
              <a:spLocks/>
            </p:cNvSpPr>
            <p:nvPr/>
          </p:nvSpPr>
          <p:spPr bwMode="auto">
            <a:xfrm>
              <a:off x="2925454" y="4235780"/>
              <a:ext cx="314799" cy="322569"/>
            </a:xfrm>
            <a:custGeom>
              <a:avLst/>
              <a:gdLst>
                <a:gd name="T0" fmla="*/ 2147483647 w 214"/>
                <a:gd name="T1" fmla="*/ 2147483647 h 204"/>
                <a:gd name="T2" fmla="*/ 2147483647 w 214"/>
                <a:gd name="T3" fmla="*/ 2147483647 h 204"/>
                <a:gd name="T4" fmla="*/ 2147483647 w 214"/>
                <a:gd name="T5" fmla="*/ 2147483647 h 204"/>
                <a:gd name="T6" fmla="*/ 2147483647 w 214"/>
                <a:gd name="T7" fmla="*/ 2147483647 h 204"/>
                <a:gd name="T8" fmla="*/ 2147483647 w 214"/>
                <a:gd name="T9" fmla="*/ 2147483647 h 204"/>
                <a:gd name="T10" fmla="*/ 2147483647 w 214"/>
                <a:gd name="T11" fmla="*/ 2147483647 h 204"/>
                <a:gd name="T12" fmla="*/ 2147483647 w 214"/>
                <a:gd name="T13" fmla="*/ 2147483647 h 204"/>
                <a:gd name="T14" fmla="*/ 2147483647 w 214"/>
                <a:gd name="T15" fmla="*/ 2147483647 h 204"/>
                <a:gd name="T16" fmla="*/ 2147483647 w 214"/>
                <a:gd name="T17" fmla="*/ 2147483647 h 204"/>
                <a:gd name="T18" fmla="*/ 2147483647 w 214"/>
                <a:gd name="T19" fmla="*/ 2147483647 h 204"/>
                <a:gd name="T20" fmla="*/ 2147483647 w 214"/>
                <a:gd name="T21" fmla="*/ 2147483647 h 204"/>
                <a:gd name="T22" fmla="*/ 2147483647 w 214"/>
                <a:gd name="T23" fmla="*/ 2147483647 h 204"/>
                <a:gd name="T24" fmla="*/ 2147483647 w 214"/>
                <a:gd name="T25" fmla="*/ 2147483647 h 204"/>
                <a:gd name="T26" fmla="*/ 2147483647 w 214"/>
                <a:gd name="T27" fmla="*/ 2147483647 h 204"/>
                <a:gd name="T28" fmla="*/ 2147483647 w 214"/>
                <a:gd name="T29" fmla="*/ 2147483647 h 204"/>
                <a:gd name="T30" fmla="*/ 2147483647 w 214"/>
                <a:gd name="T31" fmla="*/ 2147483647 h 204"/>
                <a:gd name="T32" fmla="*/ 2147483647 w 214"/>
                <a:gd name="T33" fmla="*/ 2147483647 h 204"/>
                <a:gd name="T34" fmla="*/ 2147483647 w 214"/>
                <a:gd name="T35" fmla="*/ 2147483647 h 204"/>
                <a:gd name="T36" fmla="*/ 2147483647 w 214"/>
                <a:gd name="T37" fmla="*/ 2147483647 h 204"/>
                <a:gd name="T38" fmla="*/ 2147483647 w 214"/>
                <a:gd name="T39" fmla="*/ 2147483647 h 204"/>
                <a:gd name="T40" fmla="*/ 2147483647 w 214"/>
                <a:gd name="T41" fmla="*/ 2147483647 h 204"/>
                <a:gd name="T42" fmla="*/ 2147483647 w 214"/>
                <a:gd name="T43" fmla="*/ 2147483647 h 204"/>
                <a:gd name="T44" fmla="*/ 2147483647 w 214"/>
                <a:gd name="T45" fmla="*/ 2147483647 h 204"/>
                <a:gd name="T46" fmla="*/ 0 w 214"/>
                <a:gd name="T47" fmla="*/ 2147483647 h 204"/>
                <a:gd name="T48" fmla="*/ 2147483647 w 214"/>
                <a:gd name="T49" fmla="*/ 2147483647 h 204"/>
                <a:gd name="T50" fmla="*/ 2147483647 w 214"/>
                <a:gd name="T51" fmla="*/ 2147483647 h 204"/>
                <a:gd name="T52" fmla="*/ 2147483647 w 214"/>
                <a:gd name="T53" fmla="*/ 2147483647 h 204"/>
                <a:gd name="T54" fmla="*/ 2147483647 w 214"/>
                <a:gd name="T55" fmla="*/ 2147483647 h 204"/>
                <a:gd name="T56" fmla="*/ 2147483647 w 214"/>
                <a:gd name="T57" fmla="*/ 2147483647 h 204"/>
                <a:gd name="T58" fmla="*/ 2147483647 w 214"/>
                <a:gd name="T59" fmla="*/ 2147483647 h 204"/>
                <a:gd name="T60" fmla="*/ 2147483647 w 214"/>
                <a:gd name="T61" fmla="*/ 2147483647 h 204"/>
                <a:gd name="T62" fmla="*/ 2147483647 w 214"/>
                <a:gd name="T63" fmla="*/ 2147483647 h 204"/>
                <a:gd name="T64" fmla="*/ 2147483647 w 214"/>
                <a:gd name="T65" fmla="*/ 2147483647 h 204"/>
                <a:gd name="T66" fmla="*/ 2147483647 w 214"/>
                <a:gd name="T67" fmla="*/ 2147483647 h 204"/>
                <a:gd name="T68" fmla="*/ 2147483647 w 214"/>
                <a:gd name="T69" fmla="*/ 2147483647 h 204"/>
                <a:gd name="T70" fmla="*/ 2147483647 w 214"/>
                <a:gd name="T71" fmla="*/ 2147483647 h 204"/>
                <a:gd name="T72" fmla="*/ 2147483647 w 214"/>
                <a:gd name="T73" fmla="*/ 2147483647 h 204"/>
                <a:gd name="T74" fmla="*/ 2147483647 w 214"/>
                <a:gd name="T75" fmla="*/ 2147483647 h 204"/>
                <a:gd name="T76" fmla="*/ 2147483647 w 214"/>
                <a:gd name="T77" fmla="*/ 2147483647 h 204"/>
                <a:gd name="T78" fmla="*/ 2147483647 w 214"/>
                <a:gd name="T79" fmla="*/ 2147483647 h 204"/>
                <a:gd name="T80" fmla="*/ 2147483647 w 214"/>
                <a:gd name="T81" fmla="*/ 2147483647 h 204"/>
                <a:gd name="T82" fmla="*/ 2147483647 w 214"/>
                <a:gd name="T83" fmla="*/ 2147483647 h 20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14"/>
                <a:gd name="T127" fmla="*/ 0 h 204"/>
                <a:gd name="T128" fmla="*/ 214 w 214"/>
                <a:gd name="T129" fmla="*/ 204 h 20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14" h="204">
                  <a:moveTo>
                    <a:pt x="214" y="56"/>
                  </a:moveTo>
                  <a:lnTo>
                    <a:pt x="210" y="64"/>
                  </a:lnTo>
                  <a:lnTo>
                    <a:pt x="206" y="70"/>
                  </a:lnTo>
                  <a:lnTo>
                    <a:pt x="200" y="74"/>
                  </a:lnTo>
                  <a:lnTo>
                    <a:pt x="198" y="80"/>
                  </a:lnTo>
                  <a:lnTo>
                    <a:pt x="200" y="84"/>
                  </a:lnTo>
                  <a:lnTo>
                    <a:pt x="206" y="88"/>
                  </a:lnTo>
                  <a:lnTo>
                    <a:pt x="188" y="98"/>
                  </a:lnTo>
                  <a:lnTo>
                    <a:pt x="188" y="110"/>
                  </a:lnTo>
                  <a:lnTo>
                    <a:pt x="190" y="114"/>
                  </a:lnTo>
                  <a:lnTo>
                    <a:pt x="192" y="116"/>
                  </a:lnTo>
                  <a:lnTo>
                    <a:pt x="196" y="120"/>
                  </a:lnTo>
                  <a:lnTo>
                    <a:pt x="196" y="124"/>
                  </a:lnTo>
                  <a:lnTo>
                    <a:pt x="196" y="130"/>
                  </a:lnTo>
                  <a:lnTo>
                    <a:pt x="192" y="134"/>
                  </a:lnTo>
                  <a:lnTo>
                    <a:pt x="188" y="136"/>
                  </a:lnTo>
                  <a:lnTo>
                    <a:pt x="184" y="140"/>
                  </a:lnTo>
                  <a:lnTo>
                    <a:pt x="170" y="146"/>
                  </a:lnTo>
                  <a:lnTo>
                    <a:pt x="166" y="150"/>
                  </a:lnTo>
                  <a:lnTo>
                    <a:pt x="162" y="154"/>
                  </a:lnTo>
                  <a:lnTo>
                    <a:pt x="150" y="148"/>
                  </a:lnTo>
                  <a:lnTo>
                    <a:pt x="144" y="144"/>
                  </a:lnTo>
                  <a:lnTo>
                    <a:pt x="134" y="142"/>
                  </a:lnTo>
                  <a:lnTo>
                    <a:pt x="142" y="162"/>
                  </a:lnTo>
                  <a:lnTo>
                    <a:pt x="146" y="170"/>
                  </a:lnTo>
                  <a:lnTo>
                    <a:pt x="148" y="172"/>
                  </a:lnTo>
                  <a:lnTo>
                    <a:pt x="152" y="176"/>
                  </a:lnTo>
                  <a:lnTo>
                    <a:pt x="146" y="186"/>
                  </a:lnTo>
                  <a:lnTo>
                    <a:pt x="134" y="194"/>
                  </a:lnTo>
                  <a:lnTo>
                    <a:pt x="124" y="200"/>
                  </a:lnTo>
                  <a:lnTo>
                    <a:pt x="116" y="204"/>
                  </a:lnTo>
                  <a:lnTo>
                    <a:pt x="108" y="204"/>
                  </a:lnTo>
                  <a:lnTo>
                    <a:pt x="102" y="204"/>
                  </a:lnTo>
                  <a:lnTo>
                    <a:pt x="98" y="202"/>
                  </a:lnTo>
                  <a:lnTo>
                    <a:pt x="96" y="198"/>
                  </a:lnTo>
                  <a:lnTo>
                    <a:pt x="96" y="188"/>
                  </a:lnTo>
                  <a:lnTo>
                    <a:pt x="92" y="178"/>
                  </a:lnTo>
                  <a:lnTo>
                    <a:pt x="88" y="170"/>
                  </a:lnTo>
                  <a:lnTo>
                    <a:pt x="86" y="166"/>
                  </a:lnTo>
                  <a:lnTo>
                    <a:pt x="86" y="162"/>
                  </a:lnTo>
                  <a:lnTo>
                    <a:pt x="88" y="162"/>
                  </a:lnTo>
                  <a:lnTo>
                    <a:pt x="90" y="158"/>
                  </a:lnTo>
                  <a:lnTo>
                    <a:pt x="90" y="156"/>
                  </a:lnTo>
                  <a:lnTo>
                    <a:pt x="88" y="150"/>
                  </a:lnTo>
                  <a:lnTo>
                    <a:pt x="86" y="146"/>
                  </a:lnTo>
                  <a:lnTo>
                    <a:pt x="82" y="142"/>
                  </a:lnTo>
                  <a:lnTo>
                    <a:pt x="80" y="136"/>
                  </a:lnTo>
                  <a:lnTo>
                    <a:pt x="82" y="130"/>
                  </a:lnTo>
                  <a:lnTo>
                    <a:pt x="84" y="120"/>
                  </a:lnTo>
                  <a:lnTo>
                    <a:pt x="92" y="104"/>
                  </a:lnTo>
                  <a:lnTo>
                    <a:pt x="84" y="104"/>
                  </a:lnTo>
                  <a:lnTo>
                    <a:pt x="78" y="106"/>
                  </a:lnTo>
                  <a:lnTo>
                    <a:pt x="74" y="106"/>
                  </a:lnTo>
                  <a:lnTo>
                    <a:pt x="66" y="106"/>
                  </a:lnTo>
                  <a:lnTo>
                    <a:pt x="60" y="106"/>
                  </a:lnTo>
                  <a:lnTo>
                    <a:pt x="54" y="104"/>
                  </a:lnTo>
                  <a:lnTo>
                    <a:pt x="50" y="100"/>
                  </a:lnTo>
                  <a:lnTo>
                    <a:pt x="50" y="94"/>
                  </a:lnTo>
                  <a:lnTo>
                    <a:pt x="38" y="92"/>
                  </a:lnTo>
                  <a:lnTo>
                    <a:pt x="24" y="90"/>
                  </a:lnTo>
                  <a:lnTo>
                    <a:pt x="20" y="88"/>
                  </a:lnTo>
                  <a:lnTo>
                    <a:pt x="16" y="86"/>
                  </a:lnTo>
                  <a:lnTo>
                    <a:pt x="12" y="82"/>
                  </a:lnTo>
                  <a:lnTo>
                    <a:pt x="10" y="80"/>
                  </a:lnTo>
                  <a:lnTo>
                    <a:pt x="12" y="76"/>
                  </a:lnTo>
                  <a:lnTo>
                    <a:pt x="16" y="70"/>
                  </a:lnTo>
                  <a:lnTo>
                    <a:pt x="14" y="64"/>
                  </a:lnTo>
                  <a:lnTo>
                    <a:pt x="10" y="60"/>
                  </a:lnTo>
                  <a:lnTo>
                    <a:pt x="8" y="56"/>
                  </a:lnTo>
                  <a:lnTo>
                    <a:pt x="6" y="52"/>
                  </a:lnTo>
                  <a:lnTo>
                    <a:pt x="2" y="50"/>
                  </a:lnTo>
                  <a:lnTo>
                    <a:pt x="0" y="44"/>
                  </a:lnTo>
                  <a:lnTo>
                    <a:pt x="2" y="36"/>
                  </a:lnTo>
                  <a:lnTo>
                    <a:pt x="6" y="28"/>
                  </a:lnTo>
                  <a:lnTo>
                    <a:pt x="18" y="16"/>
                  </a:lnTo>
                  <a:lnTo>
                    <a:pt x="26" y="6"/>
                  </a:lnTo>
                  <a:lnTo>
                    <a:pt x="28" y="12"/>
                  </a:lnTo>
                  <a:lnTo>
                    <a:pt x="30" y="16"/>
                  </a:lnTo>
                  <a:lnTo>
                    <a:pt x="30" y="20"/>
                  </a:lnTo>
                  <a:lnTo>
                    <a:pt x="28" y="24"/>
                  </a:lnTo>
                  <a:lnTo>
                    <a:pt x="24" y="28"/>
                  </a:lnTo>
                  <a:lnTo>
                    <a:pt x="24" y="34"/>
                  </a:lnTo>
                  <a:lnTo>
                    <a:pt x="24" y="44"/>
                  </a:lnTo>
                  <a:lnTo>
                    <a:pt x="28" y="48"/>
                  </a:lnTo>
                  <a:lnTo>
                    <a:pt x="30" y="48"/>
                  </a:lnTo>
                  <a:lnTo>
                    <a:pt x="34" y="46"/>
                  </a:lnTo>
                  <a:lnTo>
                    <a:pt x="38" y="44"/>
                  </a:lnTo>
                  <a:lnTo>
                    <a:pt x="40" y="38"/>
                  </a:lnTo>
                  <a:lnTo>
                    <a:pt x="38" y="34"/>
                  </a:lnTo>
                  <a:lnTo>
                    <a:pt x="36" y="30"/>
                  </a:lnTo>
                  <a:lnTo>
                    <a:pt x="32" y="26"/>
                  </a:lnTo>
                  <a:lnTo>
                    <a:pt x="30" y="24"/>
                  </a:lnTo>
                  <a:lnTo>
                    <a:pt x="32" y="20"/>
                  </a:lnTo>
                  <a:lnTo>
                    <a:pt x="34" y="16"/>
                  </a:lnTo>
                  <a:lnTo>
                    <a:pt x="44" y="10"/>
                  </a:lnTo>
                  <a:lnTo>
                    <a:pt x="50" y="4"/>
                  </a:lnTo>
                  <a:lnTo>
                    <a:pt x="58" y="0"/>
                  </a:lnTo>
                  <a:lnTo>
                    <a:pt x="62" y="4"/>
                  </a:lnTo>
                  <a:lnTo>
                    <a:pt x="66" y="4"/>
                  </a:lnTo>
                  <a:lnTo>
                    <a:pt x="70" y="6"/>
                  </a:lnTo>
                  <a:lnTo>
                    <a:pt x="76" y="6"/>
                  </a:lnTo>
                  <a:lnTo>
                    <a:pt x="82" y="12"/>
                  </a:lnTo>
                  <a:lnTo>
                    <a:pt x="88" y="18"/>
                  </a:lnTo>
                  <a:lnTo>
                    <a:pt x="94" y="20"/>
                  </a:lnTo>
                  <a:lnTo>
                    <a:pt x="106" y="22"/>
                  </a:lnTo>
                  <a:lnTo>
                    <a:pt x="114" y="22"/>
                  </a:lnTo>
                  <a:lnTo>
                    <a:pt x="120" y="24"/>
                  </a:lnTo>
                  <a:lnTo>
                    <a:pt x="126" y="26"/>
                  </a:lnTo>
                  <a:lnTo>
                    <a:pt x="132" y="28"/>
                  </a:lnTo>
                  <a:lnTo>
                    <a:pt x="146" y="24"/>
                  </a:lnTo>
                  <a:lnTo>
                    <a:pt x="162" y="20"/>
                  </a:lnTo>
                  <a:lnTo>
                    <a:pt x="174" y="16"/>
                  </a:lnTo>
                  <a:lnTo>
                    <a:pt x="176" y="16"/>
                  </a:lnTo>
                  <a:lnTo>
                    <a:pt x="174" y="18"/>
                  </a:lnTo>
                  <a:lnTo>
                    <a:pt x="170" y="24"/>
                  </a:lnTo>
                  <a:lnTo>
                    <a:pt x="170" y="26"/>
                  </a:lnTo>
                  <a:lnTo>
                    <a:pt x="174" y="34"/>
                  </a:lnTo>
                  <a:lnTo>
                    <a:pt x="180" y="32"/>
                  </a:lnTo>
                  <a:lnTo>
                    <a:pt x="184" y="34"/>
                  </a:lnTo>
                  <a:lnTo>
                    <a:pt x="190" y="38"/>
                  </a:lnTo>
                  <a:lnTo>
                    <a:pt x="194" y="40"/>
                  </a:lnTo>
                  <a:lnTo>
                    <a:pt x="196" y="46"/>
                  </a:lnTo>
                  <a:lnTo>
                    <a:pt x="196" y="52"/>
                  </a:lnTo>
                  <a:lnTo>
                    <a:pt x="192" y="56"/>
                  </a:lnTo>
                  <a:lnTo>
                    <a:pt x="200" y="54"/>
                  </a:lnTo>
                  <a:lnTo>
                    <a:pt x="204" y="54"/>
                  </a:lnTo>
                  <a:lnTo>
                    <a:pt x="208" y="56"/>
                  </a:lnTo>
                  <a:lnTo>
                    <a:pt x="214"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68" name="Freeform 92">
              <a:extLst>
                <a:ext uri="{FF2B5EF4-FFF2-40B4-BE49-F238E27FC236}">
                  <a16:creationId xmlns:a16="http://schemas.microsoft.com/office/drawing/2014/main" id="{C3FD8514-2733-4575-A5DC-B88512C5629D}"/>
                </a:ext>
              </a:extLst>
            </p:cNvPr>
            <p:cNvSpPr>
              <a:spLocks/>
            </p:cNvSpPr>
            <p:nvPr/>
          </p:nvSpPr>
          <p:spPr bwMode="auto">
            <a:xfrm>
              <a:off x="2908158" y="4430914"/>
              <a:ext cx="924794" cy="1103105"/>
            </a:xfrm>
            <a:custGeom>
              <a:avLst/>
              <a:gdLst>
                <a:gd name="T0" fmla="*/ 2147483647 w 632"/>
                <a:gd name="T1" fmla="*/ 2147483647 h 698"/>
                <a:gd name="T2" fmla="*/ 2147483647 w 632"/>
                <a:gd name="T3" fmla="*/ 2147483647 h 698"/>
                <a:gd name="T4" fmla="*/ 2147483647 w 632"/>
                <a:gd name="T5" fmla="*/ 2147483647 h 698"/>
                <a:gd name="T6" fmla="*/ 2147483647 w 632"/>
                <a:gd name="T7" fmla="*/ 2147483647 h 698"/>
                <a:gd name="T8" fmla="*/ 2147483647 w 632"/>
                <a:gd name="T9" fmla="*/ 2147483647 h 698"/>
                <a:gd name="T10" fmla="*/ 2147483647 w 632"/>
                <a:gd name="T11" fmla="*/ 2147483647 h 698"/>
                <a:gd name="T12" fmla="*/ 2147483647 w 632"/>
                <a:gd name="T13" fmla="*/ 2147483647 h 698"/>
                <a:gd name="T14" fmla="*/ 2147483647 w 632"/>
                <a:gd name="T15" fmla="*/ 2147483647 h 698"/>
                <a:gd name="T16" fmla="*/ 2147483647 w 632"/>
                <a:gd name="T17" fmla="*/ 2147483647 h 698"/>
                <a:gd name="T18" fmla="*/ 2147483647 w 632"/>
                <a:gd name="T19" fmla="*/ 2147483647 h 698"/>
                <a:gd name="T20" fmla="*/ 2147483647 w 632"/>
                <a:gd name="T21" fmla="*/ 2147483647 h 698"/>
                <a:gd name="T22" fmla="*/ 2147483647 w 632"/>
                <a:gd name="T23" fmla="*/ 2147483647 h 698"/>
                <a:gd name="T24" fmla="*/ 2147483647 w 632"/>
                <a:gd name="T25" fmla="*/ 2147483647 h 698"/>
                <a:gd name="T26" fmla="*/ 2147483647 w 632"/>
                <a:gd name="T27" fmla="*/ 2147483647 h 698"/>
                <a:gd name="T28" fmla="*/ 2147483647 w 632"/>
                <a:gd name="T29" fmla="*/ 2147483647 h 698"/>
                <a:gd name="T30" fmla="*/ 0 w 632"/>
                <a:gd name="T31" fmla="*/ 2147483647 h 698"/>
                <a:gd name="T32" fmla="*/ 2147483647 w 632"/>
                <a:gd name="T33" fmla="*/ 2147483647 h 698"/>
                <a:gd name="T34" fmla="*/ 2147483647 w 632"/>
                <a:gd name="T35" fmla="*/ 2147483647 h 698"/>
                <a:gd name="T36" fmla="*/ 2147483647 w 632"/>
                <a:gd name="T37" fmla="*/ 2147483647 h 698"/>
                <a:gd name="T38" fmla="*/ 2147483647 w 632"/>
                <a:gd name="T39" fmla="*/ 2147483647 h 698"/>
                <a:gd name="T40" fmla="*/ 2147483647 w 632"/>
                <a:gd name="T41" fmla="*/ 2147483647 h 698"/>
                <a:gd name="T42" fmla="*/ 2147483647 w 632"/>
                <a:gd name="T43" fmla="*/ 2147483647 h 698"/>
                <a:gd name="T44" fmla="*/ 2147483647 w 632"/>
                <a:gd name="T45" fmla="*/ 2147483647 h 698"/>
                <a:gd name="T46" fmla="*/ 2147483647 w 632"/>
                <a:gd name="T47" fmla="*/ 2147483647 h 698"/>
                <a:gd name="T48" fmla="*/ 2147483647 w 632"/>
                <a:gd name="T49" fmla="*/ 2147483647 h 698"/>
                <a:gd name="T50" fmla="*/ 2147483647 w 632"/>
                <a:gd name="T51" fmla="*/ 2147483647 h 698"/>
                <a:gd name="T52" fmla="*/ 2147483647 w 632"/>
                <a:gd name="T53" fmla="*/ 2147483647 h 698"/>
                <a:gd name="T54" fmla="*/ 2147483647 w 632"/>
                <a:gd name="T55" fmla="*/ 2147483647 h 698"/>
                <a:gd name="T56" fmla="*/ 2147483647 w 632"/>
                <a:gd name="T57" fmla="*/ 2147483647 h 698"/>
                <a:gd name="T58" fmla="*/ 2147483647 w 632"/>
                <a:gd name="T59" fmla="*/ 2147483647 h 698"/>
                <a:gd name="T60" fmla="*/ 2147483647 w 632"/>
                <a:gd name="T61" fmla="*/ 2147483647 h 698"/>
                <a:gd name="T62" fmla="*/ 2147483647 w 632"/>
                <a:gd name="T63" fmla="*/ 2147483647 h 698"/>
                <a:gd name="T64" fmla="*/ 2147483647 w 632"/>
                <a:gd name="T65" fmla="*/ 2147483647 h 698"/>
                <a:gd name="T66" fmla="*/ 2147483647 w 632"/>
                <a:gd name="T67" fmla="*/ 2147483647 h 698"/>
                <a:gd name="T68" fmla="*/ 2147483647 w 632"/>
                <a:gd name="T69" fmla="*/ 2147483647 h 698"/>
                <a:gd name="T70" fmla="*/ 2147483647 w 632"/>
                <a:gd name="T71" fmla="*/ 2147483647 h 698"/>
                <a:gd name="T72" fmla="*/ 2147483647 w 632"/>
                <a:gd name="T73" fmla="*/ 2147483647 h 698"/>
                <a:gd name="T74" fmla="*/ 2147483647 w 632"/>
                <a:gd name="T75" fmla="*/ 2147483647 h 698"/>
                <a:gd name="T76" fmla="*/ 2147483647 w 632"/>
                <a:gd name="T77" fmla="*/ 2147483647 h 698"/>
                <a:gd name="T78" fmla="*/ 2147483647 w 632"/>
                <a:gd name="T79" fmla="*/ 2147483647 h 698"/>
                <a:gd name="T80" fmla="*/ 2147483647 w 632"/>
                <a:gd name="T81" fmla="*/ 2147483647 h 698"/>
                <a:gd name="T82" fmla="*/ 2147483647 w 632"/>
                <a:gd name="T83" fmla="*/ 2147483647 h 698"/>
                <a:gd name="T84" fmla="*/ 2147483647 w 632"/>
                <a:gd name="T85" fmla="*/ 2147483647 h 698"/>
                <a:gd name="T86" fmla="*/ 2147483647 w 632"/>
                <a:gd name="T87" fmla="*/ 2147483647 h 698"/>
                <a:gd name="T88" fmla="*/ 2147483647 w 632"/>
                <a:gd name="T89" fmla="*/ 2147483647 h 698"/>
                <a:gd name="T90" fmla="*/ 2147483647 w 632"/>
                <a:gd name="T91" fmla="*/ 2147483647 h 698"/>
                <a:gd name="T92" fmla="*/ 2147483647 w 632"/>
                <a:gd name="T93" fmla="*/ 2147483647 h 698"/>
                <a:gd name="T94" fmla="*/ 2147483647 w 632"/>
                <a:gd name="T95" fmla="*/ 2147483647 h 698"/>
                <a:gd name="T96" fmla="*/ 2147483647 w 632"/>
                <a:gd name="T97" fmla="*/ 2147483647 h 698"/>
                <a:gd name="T98" fmla="*/ 2147483647 w 632"/>
                <a:gd name="T99" fmla="*/ 2147483647 h 698"/>
                <a:gd name="T100" fmla="*/ 2147483647 w 632"/>
                <a:gd name="T101" fmla="*/ 2147483647 h 698"/>
                <a:gd name="T102" fmla="*/ 2147483647 w 632"/>
                <a:gd name="T103" fmla="*/ 2147483647 h 698"/>
                <a:gd name="T104" fmla="*/ 2147483647 w 632"/>
                <a:gd name="T105" fmla="*/ 2147483647 h 69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632"/>
                <a:gd name="T160" fmla="*/ 0 h 698"/>
                <a:gd name="T161" fmla="*/ 632 w 632"/>
                <a:gd name="T162" fmla="*/ 698 h 698"/>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632" h="698">
                  <a:moveTo>
                    <a:pt x="362" y="12"/>
                  </a:moveTo>
                  <a:lnTo>
                    <a:pt x="356" y="26"/>
                  </a:lnTo>
                  <a:lnTo>
                    <a:pt x="348" y="38"/>
                  </a:lnTo>
                  <a:lnTo>
                    <a:pt x="342" y="44"/>
                  </a:lnTo>
                  <a:lnTo>
                    <a:pt x="336" y="50"/>
                  </a:lnTo>
                  <a:lnTo>
                    <a:pt x="330" y="54"/>
                  </a:lnTo>
                  <a:lnTo>
                    <a:pt x="320" y="54"/>
                  </a:lnTo>
                  <a:lnTo>
                    <a:pt x="314" y="54"/>
                  </a:lnTo>
                  <a:lnTo>
                    <a:pt x="308" y="52"/>
                  </a:lnTo>
                  <a:lnTo>
                    <a:pt x="306" y="50"/>
                  </a:lnTo>
                  <a:lnTo>
                    <a:pt x="304" y="44"/>
                  </a:lnTo>
                  <a:lnTo>
                    <a:pt x="294" y="48"/>
                  </a:lnTo>
                  <a:lnTo>
                    <a:pt x="282" y="52"/>
                  </a:lnTo>
                  <a:lnTo>
                    <a:pt x="282" y="62"/>
                  </a:lnTo>
                  <a:lnTo>
                    <a:pt x="280" y="60"/>
                  </a:lnTo>
                  <a:lnTo>
                    <a:pt x="276" y="58"/>
                  </a:lnTo>
                  <a:lnTo>
                    <a:pt x="274" y="56"/>
                  </a:lnTo>
                  <a:lnTo>
                    <a:pt x="270" y="56"/>
                  </a:lnTo>
                  <a:lnTo>
                    <a:pt x="264" y="56"/>
                  </a:lnTo>
                  <a:lnTo>
                    <a:pt x="260" y="58"/>
                  </a:lnTo>
                  <a:lnTo>
                    <a:pt x="254" y="64"/>
                  </a:lnTo>
                  <a:lnTo>
                    <a:pt x="248" y="68"/>
                  </a:lnTo>
                  <a:lnTo>
                    <a:pt x="244" y="70"/>
                  </a:lnTo>
                  <a:lnTo>
                    <a:pt x="238" y="70"/>
                  </a:lnTo>
                  <a:lnTo>
                    <a:pt x="234" y="70"/>
                  </a:lnTo>
                  <a:lnTo>
                    <a:pt x="232" y="68"/>
                  </a:lnTo>
                  <a:lnTo>
                    <a:pt x="226" y="62"/>
                  </a:lnTo>
                  <a:lnTo>
                    <a:pt x="224" y="54"/>
                  </a:lnTo>
                  <a:lnTo>
                    <a:pt x="222" y="44"/>
                  </a:lnTo>
                  <a:lnTo>
                    <a:pt x="224" y="38"/>
                  </a:lnTo>
                  <a:lnTo>
                    <a:pt x="226" y="34"/>
                  </a:lnTo>
                  <a:lnTo>
                    <a:pt x="226" y="30"/>
                  </a:lnTo>
                  <a:lnTo>
                    <a:pt x="226" y="26"/>
                  </a:lnTo>
                  <a:lnTo>
                    <a:pt x="226" y="20"/>
                  </a:lnTo>
                  <a:lnTo>
                    <a:pt x="224" y="14"/>
                  </a:lnTo>
                  <a:lnTo>
                    <a:pt x="220" y="10"/>
                  </a:lnTo>
                  <a:lnTo>
                    <a:pt x="220" y="8"/>
                  </a:lnTo>
                  <a:lnTo>
                    <a:pt x="220" y="0"/>
                  </a:lnTo>
                  <a:lnTo>
                    <a:pt x="208" y="0"/>
                  </a:lnTo>
                  <a:lnTo>
                    <a:pt x="208" y="6"/>
                  </a:lnTo>
                  <a:lnTo>
                    <a:pt x="204" y="10"/>
                  </a:lnTo>
                  <a:lnTo>
                    <a:pt x="200" y="12"/>
                  </a:lnTo>
                  <a:lnTo>
                    <a:pt x="196" y="16"/>
                  </a:lnTo>
                  <a:lnTo>
                    <a:pt x="182" y="22"/>
                  </a:lnTo>
                  <a:lnTo>
                    <a:pt x="178" y="26"/>
                  </a:lnTo>
                  <a:lnTo>
                    <a:pt x="174" y="30"/>
                  </a:lnTo>
                  <a:lnTo>
                    <a:pt x="162" y="24"/>
                  </a:lnTo>
                  <a:lnTo>
                    <a:pt x="156" y="20"/>
                  </a:lnTo>
                  <a:lnTo>
                    <a:pt x="146" y="18"/>
                  </a:lnTo>
                  <a:lnTo>
                    <a:pt x="154" y="38"/>
                  </a:lnTo>
                  <a:lnTo>
                    <a:pt x="158" y="46"/>
                  </a:lnTo>
                  <a:lnTo>
                    <a:pt x="160" y="48"/>
                  </a:lnTo>
                  <a:lnTo>
                    <a:pt x="164" y="52"/>
                  </a:lnTo>
                  <a:lnTo>
                    <a:pt x="158" y="62"/>
                  </a:lnTo>
                  <a:lnTo>
                    <a:pt x="146" y="70"/>
                  </a:lnTo>
                  <a:lnTo>
                    <a:pt x="136" y="76"/>
                  </a:lnTo>
                  <a:lnTo>
                    <a:pt x="128" y="80"/>
                  </a:lnTo>
                  <a:lnTo>
                    <a:pt x="120" y="80"/>
                  </a:lnTo>
                  <a:lnTo>
                    <a:pt x="114" y="80"/>
                  </a:lnTo>
                  <a:lnTo>
                    <a:pt x="110" y="78"/>
                  </a:lnTo>
                  <a:lnTo>
                    <a:pt x="108" y="74"/>
                  </a:lnTo>
                  <a:lnTo>
                    <a:pt x="108" y="64"/>
                  </a:lnTo>
                  <a:lnTo>
                    <a:pt x="104" y="54"/>
                  </a:lnTo>
                  <a:lnTo>
                    <a:pt x="90" y="62"/>
                  </a:lnTo>
                  <a:lnTo>
                    <a:pt x="80" y="64"/>
                  </a:lnTo>
                  <a:lnTo>
                    <a:pt x="68" y="64"/>
                  </a:lnTo>
                  <a:lnTo>
                    <a:pt x="62" y="68"/>
                  </a:lnTo>
                  <a:lnTo>
                    <a:pt x="64" y="68"/>
                  </a:lnTo>
                  <a:lnTo>
                    <a:pt x="66" y="70"/>
                  </a:lnTo>
                  <a:lnTo>
                    <a:pt x="68" y="74"/>
                  </a:lnTo>
                  <a:lnTo>
                    <a:pt x="72" y="76"/>
                  </a:lnTo>
                  <a:lnTo>
                    <a:pt x="72" y="84"/>
                  </a:lnTo>
                  <a:lnTo>
                    <a:pt x="66" y="84"/>
                  </a:lnTo>
                  <a:lnTo>
                    <a:pt x="62" y="86"/>
                  </a:lnTo>
                  <a:lnTo>
                    <a:pt x="60" y="90"/>
                  </a:lnTo>
                  <a:lnTo>
                    <a:pt x="58" y="92"/>
                  </a:lnTo>
                  <a:lnTo>
                    <a:pt x="60" y="98"/>
                  </a:lnTo>
                  <a:lnTo>
                    <a:pt x="62" y="104"/>
                  </a:lnTo>
                  <a:lnTo>
                    <a:pt x="66" y="110"/>
                  </a:lnTo>
                  <a:lnTo>
                    <a:pt x="68" y="116"/>
                  </a:lnTo>
                  <a:lnTo>
                    <a:pt x="66" y="140"/>
                  </a:lnTo>
                  <a:lnTo>
                    <a:pt x="62" y="168"/>
                  </a:lnTo>
                  <a:lnTo>
                    <a:pt x="62" y="172"/>
                  </a:lnTo>
                  <a:lnTo>
                    <a:pt x="58" y="174"/>
                  </a:lnTo>
                  <a:lnTo>
                    <a:pt x="46" y="176"/>
                  </a:lnTo>
                  <a:lnTo>
                    <a:pt x="36" y="178"/>
                  </a:lnTo>
                  <a:lnTo>
                    <a:pt x="26" y="180"/>
                  </a:lnTo>
                  <a:lnTo>
                    <a:pt x="20" y="184"/>
                  </a:lnTo>
                  <a:lnTo>
                    <a:pt x="18" y="188"/>
                  </a:lnTo>
                  <a:lnTo>
                    <a:pt x="16" y="196"/>
                  </a:lnTo>
                  <a:lnTo>
                    <a:pt x="14" y="204"/>
                  </a:lnTo>
                  <a:lnTo>
                    <a:pt x="10" y="216"/>
                  </a:lnTo>
                  <a:lnTo>
                    <a:pt x="8" y="220"/>
                  </a:lnTo>
                  <a:lnTo>
                    <a:pt x="6" y="222"/>
                  </a:lnTo>
                  <a:lnTo>
                    <a:pt x="2" y="226"/>
                  </a:lnTo>
                  <a:lnTo>
                    <a:pt x="0" y="230"/>
                  </a:lnTo>
                  <a:lnTo>
                    <a:pt x="2" y="236"/>
                  </a:lnTo>
                  <a:lnTo>
                    <a:pt x="4" y="240"/>
                  </a:lnTo>
                  <a:lnTo>
                    <a:pt x="8" y="248"/>
                  </a:lnTo>
                  <a:lnTo>
                    <a:pt x="14" y="256"/>
                  </a:lnTo>
                  <a:lnTo>
                    <a:pt x="16" y="260"/>
                  </a:lnTo>
                  <a:lnTo>
                    <a:pt x="16" y="266"/>
                  </a:lnTo>
                  <a:lnTo>
                    <a:pt x="24" y="268"/>
                  </a:lnTo>
                  <a:lnTo>
                    <a:pt x="30" y="272"/>
                  </a:lnTo>
                  <a:lnTo>
                    <a:pt x="36" y="278"/>
                  </a:lnTo>
                  <a:lnTo>
                    <a:pt x="40" y="280"/>
                  </a:lnTo>
                  <a:lnTo>
                    <a:pt x="44" y="278"/>
                  </a:lnTo>
                  <a:lnTo>
                    <a:pt x="46" y="278"/>
                  </a:lnTo>
                  <a:lnTo>
                    <a:pt x="48" y="270"/>
                  </a:lnTo>
                  <a:lnTo>
                    <a:pt x="58" y="270"/>
                  </a:lnTo>
                  <a:lnTo>
                    <a:pt x="58" y="286"/>
                  </a:lnTo>
                  <a:lnTo>
                    <a:pt x="58" y="292"/>
                  </a:lnTo>
                  <a:lnTo>
                    <a:pt x="60" y="294"/>
                  </a:lnTo>
                  <a:lnTo>
                    <a:pt x="62" y="296"/>
                  </a:lnTo>
                  <a:lnTo>
                    <a:pt x="64" y="296"/>
                  </a:lnTo>
                  <a:lnTo>
                    <a:pt x="66" y="296"/>
                  </a:lnTo>
                  <a:lnTo>
                    <a:pt x="74" y="298"/>
                  </a:lnTo>
                  <a:lnTo>
                    <a:pt x="86" y="300"/>
                  </a:lnTo>
                  <a:lnTo>
                    <a:pt x="94" y="296"/>
                  </a:lnTo>
                  <a:lnTo>
                    <a:pt x="102" y="290"/>
                  </a:lnTo>
                  <a:lnTo>
                    <a:pt x="116" y="280"/>
                  </a:lnTo>
                  <a:lnTo>
                    <a:pt x="122" y="276"/>
                  </a:lnTo>
                  <a:lnTo>
                    <a:pt x="130" y="274"/>
                  </a:lnTo>
                  <a:lnTo>
                    <a:pt x="136" y="274"/>
                  </a:lnTo>
                  <a:lnTo>
                    <a:pt x="138" y="276"/>
                  </a:lnTo>
                  <a:lnTo>
                    <a:pt x="140" y="280"/>
                  </a:lnTo>
                  <a:lnTo>
                    <a:pt x="140" y="284"/>
                  </a:lnTo>
                  <a:lnTo>
                    <a:pt x="138" y="294"/>
                  </a:lnTo>
                  <a:lnTo>
                    <a:pt x="140" y="304"/>
                  </a:lnTo>
                  <a:lnTo>
                    <a:pt x="144" y="310"/>
                  </a:lnTo>
                  <a:lnTo>
                    <a:pt x="148" y="318"/>
                  </a:lnTo>
                  <a:lnTo>
                    <a:pt x="158" y="324"/>
                  </a:lnTo>
                  <a:lnTo>
                    <a:pt x="168" y="328"/>
                  </a:lnTo>
                  <a:lnTo>
                    <a:pt x="172" y="326"/>
                  </a:lnTo>
                  <a:lnTo>
                    <a:pt x="174" y="328"/>
                  </a:lnTo>
                  <a:lnTo>
                    <a:pt x="178" y="332"/>
                  </a:lnTo>
                  <a:lnTo>
                    <a:pt x="182" y="334"/>
                  </a:lnTo>
                  <a:lnTo>
                    <a:pt x="188" y="336"/>
                  </a:lnTo>
                  <a:lnTo>
                    <a:pt x="188" y="340"/>
                  </a:lnTo>
                  <a:lnTo>
                    <a:pt x="190" y="342"/>
                  </a:lnTo>
                  <a:lnTo>
                    <a:pt x="194" y="342"/>
                  </a:lnTo>
                  <a:lnTo>
                    <a:pt x="198" y="342"/>
                  </a:lnTo>
                  <a:lnTo>
                    <a:pt x="208" y="340"/>
                  </a:lnTo>
                  <a:lnTo>
                    <a:pt x="212" y="342"/>
                  </a:lnTo>
                  <a:lnTo>
                    <a:pt x="216" y="344"/>
                  </a:lnTo>
                  <a:lnTo>
                    <a:pt x="220" y="354"/>
                  </a:lnTo>
                  <a:lnTo>
                    <a:pt x="222" y="364"/>
                  </a:lnTo>
                  <a:lnTo>
                    <a:pt x="224" y="366"/>
                  </a:lnTo>
                  <a:lnTo>
                    <a:pt x="226" y="368"/>
                  </a:lnTo>
                  <a:lnTo>
                    <a:pt x="226" y="376"/>
                  </a:lnTo>
                  <a:lnTo>
                    <a:pt x="226" y="382"/>
                  </a:lnTo>
                  <a:lnTo>
                    <a:pt x="228" y="386"/>
                  </a:lnTo>
                  <a:lnTo>
                    <a:pt x="232" y="390"/>
                  </a:lnTo>
                  <a:lnTo>
                    <a:pt x="242" y="392"/>
                  </a:lnTo>
                  <a:lnTo>
                    <a:pt x="254" y="394"/>
                  </a:lnTo>
                  <a:lnTo>
                    <a:pt x="254" y="400"/>
                  </a:lnTo>
                  <a:lnTo>
                    <a:pt x="254" y="404"/>
                  </a:lnTo>
                  <a:lnTo>
                    <a:pt x="258" y="408"/>
                  </a:lnTo>
                  <a:lnTo>
                    <a:pt x="260" y="412"/>
                  </a:lnTo>
                  <a:lnTo>
                    <a:pt x="268" y="420"/>
                  </a:lnTo>
                  <a:lnTo>
                    <a:pt x="270" y="422"/>
                  </a:lnTo>
                  <a:lnTo>
                    <a:pt x="270" y="430"/>
                  </a:lnTo>
                  <a:lnTo>
                    <a:pt x="270" y="436"/>
                  </a:lnTo>
                  <a:lnTo>
                    <a:pt x="266" y="444"/>
                  </a:lnTo>
                  <a:lnTo>
                    <a:pt x="264" y="448"/>
                  </a:lnTo>
                  <a:lnTo>
                    <a:pt x="264" y="454"/>
                  </a:lnTo>
                  <a:lnTo>
                    <a:pt x="264" y="464"/>
                  </a:lnTo>
                  <a:lnTo>
                    <a:pt x="270" y="480"/>
                  </a:lnTo>
                  <a:lnTo>
                    <a:pt x="276" y="496"/>
                  </a:lnTo>
                  <a:lnTo>
                    <a:pt x="278" y="500"/>
                  </a:lnTo>
                  <a:lnTo>
                    <a:pt x="282" y="502"/>
                  </a:lnTo>
                  <a:lnTo>
                    <a:pt x="292" y="502"/>
                  </a:lnTo>
                  <a:lnTo>
                    <a:pt x="300" y="504"/>
                  </a:lnTo>
                  <a:lnTo>
                    <a:pt x="306" y="508"/>
                  </a:lnTo>
                  <a:lnTo>
                    <a:pt x="308" y="514"/>
                  </a:lnTo>
                  <a:lnTo>
                    <a:pt x="314" y="526"/>
                  </a:lnTo>
                  <a:lnTo>
                    <a:pt x="320" y="536"/>
                  </a:lnTo>
                  <a:lnTo>
                    <a:pt x="322" y="532"/>
                  </a:lnTo>
                  <a:lnTo>
                    <a:pt x="326" y="530"/>
                  </a:lnTo>
                  <a:lnTo>
                    <a:pt x="328" y="528"/>
                  </a:lnTo>
                  <a:lnTo>
                    <a:pt x="332" y="530"/>
                  </a:lnTo>
                  <a:lnTo>
                    <a:pt x="332" y="534"/>
                  </a:lnTo>
                  <a:lnTo>
                    <a:pt x="332" y="540"/>
                  </a:lnTo>
                  <a:lnTo>
                    <a:pt x="332" y="554"/>
                  </a:lnTo>
                  <a:lnTo>
                    <a:pt x="332" y="564"/>
                  </a:lnTo>
                  <a:lnTo>
                    <a:pt x="338" y="564"/>
                  </a:lnTo>
                  <a:lnTo>
                    <a:pt x="344" y="562"/>
                  </a:lnTo>
                  <a:lnTo>
                    <a:pt x="346" y="572"/>
                  </a:lnTo>
                  <a:lnTo>
                    <a:pt x="348" y="582"/>
                  </a:lnTo>
                  <a:lnTo>
                    <a:pt x="348" y="586"/>
                  </a:lnTo>
                  <a:lnTo>
                    <a:pt x="346" y="590"/>
                  </a:lnTo>
                  <a:lnTo>
                    <a:pt x="340" y="596"/>
                  </a:lnTo>
                  <a:lnTo>
                    <a:pt x="326" y="602"/>
                  </a:lnTo>
                  <a:lnTo>
                    <a:pt x="318" y="610"/>
                  </a:lnTo>
                  <a:lnTo>
                    <a:pt x="308" y="622"/>
                  </a:lnTo>
                  <a:lnTo>
                    <a:pt x="302" y="636"/>
                  </a:lnTo>
                  <a:lnTo>
                    <a:pt x="298" y="642"/>
                  </a:lnTo>
                  <a:lnTo>
                    <a:pt x="298" y="648"/>
                  </a:lnTo>
                  <a:lnTo>
                    <a:pt x="308" y="648"/>
                  </a:lnTo>
                  <a:lnTo>
                    <a:pt x="318" y="652"/>
                  </a:lnTo>
                  <a:lnTo>
                    <a:pt x="330" y="660"/>
                  </a:lnTo>
                  <a:lnTo>
                    <a:pt x="340" y="666"/>
                  </a:lnTo>
                  <a:lnTo>
                    <a:pt x="362" y="684"/>
                  </a:lnTo>
                  <a:lnTo>
                    <a:pt x="380" y="698"/>
                  </a:lnTo>
                  <a:lnTo>
                    <a:pt x="382" y="686"/>
                  </a:lnTo>
                  <a:lnTo>
                    <a:pt x="384" y="674"/>
                  </a:lnTo>
                  <a:lnTo>
                    <a:pt x="390" y="672"/>
                  </a:lnTo>
                  <a:lnTo>
                    <a:pt x="396" y="668"/>
                  </a:lnTo>
                  <a:lnTo>
                    <a:pt x="402" y="664"/>
                  </a:lnTo>
                  <a:lnTo>
                    <a:pt x="406" y="656"/>
                  </a:lnTo>
                  <a:lnTo>
                    <a:pt x="414" y="638"/>
                  </a:lnTo>
                  <a:lnTo>
                    <a:pt x="418" y="624"/>
                  </a:lnTo>
                  <a:lnTo>
                    <a:pt x="422" y="620"/>
                  </a:lnTo>
                  <a:lnTo>
                    <a:pt x="424" y="620"/>
                  </a:lnTo>
                  <a:lnTo>
                    <a:pt x="426" y="618"/>
                  </a:lnTo>
                  <a:lnTo>
                    <a:pt x="430" y="614"/>
                  </a:lnTo>
                  <a:lnTo>
                    <a:pt x="436" y="596"/>
                  </a:lnTo>
                  <a:lnTo>
                    <a:pt x="434" y="594"/>
                  </a:lnTo>
                  <a:lnTo>
                    <a:pt x="432" y="592"/>
                  </a:lnTo>
                  <a:lnTo>
                    <a:pt x="428" y="588"/>
                  </a:lnTo>
                  <a:lnTo>
                    <a:pt x="428" y="560"/>
                  </a:lnTo>
                  <a:lnTo>
                    <a:pt x="432" y="554"/>
                  </a:lnTo>
                  <a:lnTo>
                    <a:pt x="438" y="546"/>
                  </a:lnTo>
                  <a:lnTo>
                    <a:pt x="454" y="534"/>
                  </a:lnTo>
                  <a:lnTo>
                    <a:pt x="472" y="524"/>
                  </a:lnTo>
                  <a:lnTo>
                    <a:pt x="488" y="516"/>
                  </a:lnTo>
                  <a:lnTo>
                    <a:pt x="498" y="514"/>
                  </a:lnTo>
                  <a:lnTo>
                    <a:pt x="510" y="514"/>
                  </a:lnTo>
                  <a:lnTo>
                    <a:pt x="522" y="512"/>
                  </a:lnTo>
                  <a:lnTo>
                    <a:pt x="528" y="510"/>
                  </a:lnTo>
                  <a:lnTo>
                    <a:pt x="528" y="506"/>
                  </a:lnTo>
                  <a:lnTo>
                    <a:pt x="538" y="494"/>
                  </a:lnTo>
                  <a:lnTo>
                    <a:pt x="546" y="478"/>
                  </a:lnTo>
                  <a:lnTo>
                    <a:pt x="558" y="448"/>
                  </a:lnTo>
                  <a:lnTo>
                    <a:pt x="560" y="438"/>
                  </a:lnTo>
                  <a:lnTo>
                    <a:pt x="562" y="428"/>
                  </a:lnTo>
                  <a:lnTo>
                    <a:pt x="562" y="420"/>
                  </a:lnTo>
                  <a:lnTo>
                    <a:pt x="564" y="418"/>
                  </a:lnTo>
                  <a:lnTo>
                    <a:pt x="568" y="414"/>
                  </a:lnTo>
                  <a:lnTo>
                    <a:pt x="562" y="412"/>
                  </a:lnTo>
                  <a:lnTo>
                    <a:pt x="572" y="380"/>
                  </a:lnTo>
                  <a:lnTo>
                    <a:pt x="570" y="366"/>
                  </a:lnTo>
                  <a:lnTo>
                    <a:pt x="568" y="360"/>
                  </a:lnTo>
                  <a:lnTo>
                    <a:pt x="568" y="350"/>
                  </a:lnTo>
                  <a:lnTo>
                    <a:pt x="566" y="340"/>
                  </a:lnTo>
                  <a:lnTo>
                    <a:pt x="564" y="338"/>
                  </a:lnTo>
                  <a:lnTo>
                    <a:pt x="566" y="332"/>
                  </a:lnTo>
                  <a:lnTo>
                    <a:pt x="568" y="328"/>
                  </a:lnTo>
                  <a:lnTo>
                    <a:pt x="572" y="326"/>
                  </a:lnTo>
                  <a:lnTo>
                    <a:pt x="580" y="326"/>
                  </a:lnTo>
                  <a:lnTo>
                    <a:pt x="584" y="316"/>
                  </a:lnTo>
                  <a:lnTo>
                    <a:pt x="590" y="306"/>
                  </a:lnTo>
                  <a:lnTo>
                    <a:pt x="590" y="304"/>
                  </a:lnTo>
                  <a:lnTo>
                    <a:pt x="596" y="294"/>
                  </a:lnTo>
                  <a:lnTo>
                    <a:pt x="602" y="284"/>
                  </a:lnTo>
                  <a:lnTo>
                    <a:pt x="614" y="268"/>
                  </a:lnTo>
                  <a:lnTo>
                    <a:pt x="622" y="258"/>
                  </a:lnTo>
                  <a:lnTo>
                    <a:pt x="628" y="250"/>
                  </a:lnTo>
                  <a:lnTo>
                    <a:pt x="630" y="236"/>
                  </a:lnTo>
                  <a:lnTo>
                    <a:pt x="632" y="224"/>
                  </a:lnTo>
                  <a:lnTo>
                    <a:pt x="632" y="208"/>
                  </a:lnTo>
                  <a:lnTo>
                    <a:pt x="628" y="196"/>
                  </a:lnTo>
                  <a:lnTo>
                    <a:pt x="626" y="192"/>
                  </a:lnTo>
                  <a:lnTo>
                    <a:pt x="622" y="186"/>
                  </a:lnTo>
                  <a:lnTo>
                    <a:pt x="618" y="184"/>
                  </a:lnTo>
                  <a:lnTo>
                    <a:pt x="614" y="182"/>
                  </a:lnTo>
                  <a:lnTo>
                    <a:pt x="604" y="182"/>
                  </a:lnTo>
                  <a:lnTo>
                    <a:pt x="594" y="176"/>
                  </a:lnTo>
                  <a:lnTo>
                    <a:pt x="586" y="172"/>
                  </a:lnTo>
                  <a:lnTo>
                    <a:pt x="580" y="166"/>
                  </a:lnTo>
                  <a:lnTo>
                    <a:pt x="566" y="152"/>
                  </a:lnTo>
                  <a:lnTo>
                    <a:pt x="556" y="146"/>
                  </a:lnTo>
                  <a:lnTo>
                    <a:pt x="548" y="142"/>
                  </a:lnTo>
                  <a:lnTo>
                    <a:pt x="538" y="142"/>
                  </a:lnTo>
                  <a:lnTo>
                    <a:pt x="530" y="142"/>
                  </a:lnTo>
                  <a:lnTo>
                    <a:pt x="522" y="144"/>
                  </a:lnTo>
                  <a:lnTo>
                    <a:pt x="512" y="142"/>
                  </a:lnTo>
                  <a:lnTo>
                    <a:pt x="508" y="140"/>
                  </a:lnTo>
                  <a:lnTo>
                    <a:pt x="504" y="136"/>
                  </a:lnTo>
                  <a:lnTo>
                    <a:pt x="500" y="134"/>
                  </a:lnTo>
                  <a:lnTo>
                    <a:pt x="494" y="132"/>
                  </a:lnTo>
                  <a:lnTo>
                    <a:pt x="486" y="134"/>
                  </a:lnTo>
                  <a:lnTo>
                    <a:pt x="480" y="136"/>
                  </a:lnTo>
                  <a:lnTo>
                    <a:pt x="476" y="140"/>
                  </a:lnTo>
                  <a:lnTo>
                    <a:pt x="472" y="142"/>
                  </a:lnTo>
                  <a:lnTo>
                    <a:pt x="470" y="132"/>
                  </a:lnTo>
                  <a:lnTo>
                    <a:pt x="466" y="124"/>
                  </a:lnTo>
                  <a:lnTo>
                    <a:pt x="460" y="120"/>
                  </a:lnTo>
                  <a:lnTo>
                    <a:pt x="454" y="114"/>
                  </a:lnTo>
                  <a:lnTo>
                    <a:pt x="446" y="110"/>
                  </a:lnTo>
                  <a:lnTo>
                    <a:pt x="440" y="106"/>
                  </a:lnTo>
                  <a:lnTo>
                    <a:pt x="430" y="104"/>
                  </a:lnTo>
                  <a:lnTo>
                    <a:pt x="422" y="104"/>
                  </a:lnTo>
                  <a:lnTo>
                    <a:pt x="414" y="102"/>
                  </a:lnTo>
                  <a:lnTo>
                    <a:pt x="412" y="114"/>
                  </a:lnTo>
                  <a:lnTo>
                    <a:pt x="406" y="120"/>
                  </a:lnTo>
                  <a:lnTo>
                    <a:pt x="400" y="126"/>
                  </a:lnTo>
                  <a:lnTo>
                    <a:pt x="394" y="134"/>
                  </a:lnTo>
                  <a:lnTo>
                    <a:pt x="392" y="122"/>
                  </a:lnTo>
                  <a:lnTo>
                    <a:pt x="380" y="122"/>
                  </a:lnTo>
                  <a:lnTo>
                    <a:pt x="370" y="120"/>
                  </a:lnTo>
                  <a:lnTo>
                    <a:pt x="360" y="120"/>
                  </a:lnTo>
                  <a:lnTo>
                    <a:pt x="348" y="120"/>
                  </a:lnTo>
                  <a:lnTo>
                    <a:pt x="358" y="116"/>
                  </a:lnTo>
                  <a:lnTo>
                    <a:pt x="366" y="112"/>
                  </a:lnTo>
                  <a:lnTo>
                    <a:pt x="368" y="104"/>
                  </a:lnTo>
                  <a:lnTo>
                    <a:pt x="358" y="106"/>
                  </a:lnTo>
                  <a:lnTo>
                    <a:pt x="364" y="96"/>
                  </a:lnTo>
                  <a:lnTo>
                    <a:pt x="370" y="86"/>
                  </a:lnTo>
                  <a:lnTo>
                    <a:pt x="374" y="82"/>
                  </a:lnTo>
                  <a:lnTo>
                    <a:pt x="380" y="76"/>
                  </a:lnTo>
                  <a:lnTo>
                    <a:pt x="382" y="70"/>
                  </a:lnTo>
                  <a:lnTo>
                    <a:pt x="386" y="64"/>
                  </a:lnTo>
                  <a:lnTo>
                    <a:pt x="376" y="56"/>
                  </a:lnTo>
                  <a:lnTo>
                    <a:pt x="370" y="50"/>
                  </a:lnTo>
                  <a:lnTo>
                    <a:pt x="368" y="42"/>
                  </a:lnTo>
                  <a:lnTo>
                    <a:pt x="368" y="36"/>
                  </a:lnTo>
                  <a:lnTo>
                    <a:pt x="368" y="28"/>
                  </a:lnTo>
                  <a:lnTo>
                    <a:pt x="368" y="20"/>
                  </a:lnTo>
                  <a:lnTo>
                    <a:pt x="364" y="14"/>
                  </a:lnTo>
                  <a:lnTo>
                    <a:pt x="36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69" name="Freeform 93">
              <a:extLst>
                <a:ext uri="{FF2B5EF4-FFF2-40B4-BE49-F238E27FC236}">
                  <a16:creationId xmlns:a16="http://schemas.microsoft.com/office/drawing/2014/main" id="{DBCE87E4-0EB2-414A-ACD6-795DE25BE549}"/>
                </a:ext>
              </a:extLst>
            </p:cNvPr>
            <p:cNvSpPr>
              <a:spLocks/>
            </p:cNvSpPr>
            <p:nvPr/>
          </p:nvSpPr>
          <p:spPr bwMode="auto">
            <a:xfrm>
              <a:off x="2742110" y="4535783"/>
              <a:ext cx="127995" cy="185842"/>
            </a:xfrm>
            <a:custGeom>
              <a:avLst/>
              <a:gdLst>
                <a:gd name="T0" fmla="*/ 2147483647 w 88"/>
                <a:gd name="T1" fmla="*/ 2147483647 h 118"/>
                <a:gd name="T2" fmla="*/ 2147483647 w 88"/>
                <a:gd name="T3" fmla="*/ 2147483647 h 118"/>
                <a:gd name="T4" fmla="*/ 2147483647 w 88"/>
                <a:gd name="T5" fmla="*/ 2147483647 h 118"/>
                <a:gd name="T6" fmla="*/ 2147483647 w 88"/>
                <a:gd name="T7" fmla="*/ 2147483647 h 118"/>
                <a:gd name="T8" fmla="*/ 2147483647 w 88"/>
                <a:gd name="T9" fmla="*/ 2147483647 h 118"/>
                <a:gd name="T10" fmla="*/ 2147483647 w 88"/>
                <a:gd name="T11" fmla="*/ 2147483647 h 118"/>
                <a:gd name="T12" fmla="*/ 2147483647 w 88"/>
                <a:gd name="T13" fmla="*/ 2147483647 h 118"/>
                <a:gd name="T14" fmla="*/ 2147483647 w 88"/>
                <a:gd name="T15" fmla="*/ 2147483647 h 118"/>
                <a:gd name="T16" fmla="*/ 2147483647 w 88"/>
                <a:gd name="T17" fmla="*/ 2147483647 h 118"/>
                <a:gd name="T18" fmla="*/ 2147483647 w 88"/>
                <a:gd name="T19" fmla="*/ 2147483647 h 118"/>
                <a:gd name="T20" fmla="*/ 2147483647 w 88"/>
                <a:gd name="T21" fmla="*/ 2147483647 h 118"/>
                <a:gd name="T22" fmla="*/ 2147483647 w 88"/>
                <a:gd name="T23" fmla="*/ 2147483647 h 118"/>
                <a:gd name="T24" fmla="*/ 2147483647 w 88"/>
                <a:gd name="T25" fmla="*/ 2147483647 h 118"/>
                <a:gd name="T26" fmla="*/ 2147483647 w 88"/>
                <a:gd name="T27" fmla="*/ 2147483647 h 118"/>
                <a:gd name="T28" fmla="*/ 2147483647 w 88"/>
                <a:gd name="T29" fmla="*/ 2147483647 h 118"/>
                <a:gd name="T30" fmla="*/ 2147483647 w 88"/>
                <a:gd name="T31" fmla="*/ 2147483647 h 118"/>
                <a:gd name="T32" fmla="*/ 2147483647 w 88"/>
                <a:gd name="T33" fmla="*/ 2147483647 h 118"/>
                <a:gd name="T34" fmla="*/ 2147483647 w 88"/>
                <a:gd name="T35" fmla="*/ 2147483647 h 118"/>
                <a:gd name="T36" fmla="*/ 2147483647 w 88"/>
                <a:gd name="T37" fmla="*/ 2147483647 h 118"/>
                <a:gd name="T38" fmla="*/ 2147483647 w 88"/>
                <a:gd name="T39" fmla="*/ 2147483647 h 118"/>
                <a:gd name="T40" fmla="*/ 2147483647 w 88"/>
                <a:gd name="T41" fmla="*/ 2147483647 h 118"/>
                <a:gd name="T42" fmla="*/ 2147483647 w 88"/>
                <a:gd name="T43" fmla="*/ 2147483647 h 118"/>
                <a:gd name="T44" fmla="*/ 2147483647 w 88"/>
                <a:gd name="T45" fmla="*/ 2147483647 h 118"/>
                <a:gd name="T46" fmla="*/ 2147483647 w 88"/>
                <a:gd name="T47" fmla="*/ 2147483647 h 118"/>
                <a:gd name="T48" fmla="*/ 2147483647 w 88"/>
                <a:gd name="T49" fmla="*/ 2147483647 h 118"/>
                <a:gd name="T50" fmla="*/ 2147483647 w 88"/>
                <a:gd name="T51" fmla="*/ 2147483647 h 118"/>
                <a:gd name="T52" fmla="*/ 2147483647 w 88"/>
                <a:gd name="T53" fmla="*/ 2147483647 h 118"/>
                <a:gd name="T54" fmla="*/ 2147483647 w 88"/>
                <a:gd name="T55" fmla="*/ 0 h 118"/>
                <a:gd name="T56" fmla="*/ 2147483647 w 88"/>
                <a:gd name="T57" fmla="*/ 2147483647 h 118"/>
                <a:gd name="T58" fmla="*/ 2147483647 w 88"/>
                <a:gd name="T59" fmla="*/ 2147483647 h 118"/>
                <a:gd name="T60" fmla="*/ 2147483647 w 88"/>
                <a:gd name="T61" fmla="*/ 2147483647 h 118"/>
                <a:gd name="T62" fmla="*/ 2147483647 w 88"/>
                <a:gd name="T63" fmla="*/ 2147483647 h 118"/>
                <a:gd name="T64" fmla="*/ 2147483647 w 88"/>
                <a:gd name="T65" fmla="*/ 2147483647 h 118"/>
                <a:gd name="T66" fmla="*/ 2147483647 w 88"/>
                <a:gd name="T67" fmla="*/ 2147483647 h 118"/>
                <a:gd name="T68" fmla="*/ 2147483647 w 88"/>
                <a:gd name="T69" fmla="*/ 2147483647 h 118"/>
                <a:gd name="T70" fmla="*/ 0 w 88"/>
                <a:gd name="T71" fmla="*/ 2147483647 h 118"/>
                <a:gd name="T72" fmla="*/ 2147483647 w 88"/>
                <a:gd name="T73" fmla="*/ 2147483647 h 118"/>
                <a:gd name="T74" fmla="*/ 2147483647 w 88"/>
                <a:gd name="T75" fmla="*/ 2147483647 h 118"/>
                <a:gd name="T76" fmla="*/ 2147483647 w 88"/>
                <a:gd name="T77" fmla="*/ 2147483647 h 118"/>
                <a:gd name="T78" fmla="*/ 2147483647 w 88"/>
                <a:gd name="T79" fmla="*/ 2147483647 h 118"/>
                <a:gd name="T80" fmla="*/ 2147483647 w 88"/>
                <a:gd name="T81" fmla="*/ 2147483647 h 118"/>
                <a:gd name="T82" fmla="*/ 2147483647 w 88"/>
                <a:gd name="T83" fmla="*/ 2147483647 h 118"/>
                <a:gd name="T84" fmla="*/ 2147483647 w 88"/>
                <a:gd name="T85" fmla="*/ 2147483647 h 118"/>
                <a:gd name="T86" fmla="*/ 2147483647 w 88"/>
                <a:gd name="T87" fmla="*/ 2147483647 h 118"/>
                <a:gd name="T88" fmla="*/ 2147483647 w 88"/>
                <a:gd name="T89" fmla="*/ 2147483647 h 118"/>
                <a:gd name="T90" fmla="*/ 2147483647 w 88"/>
                <a:gd name="T91" fmla="*/ 2147483647 h 118"/>
                <a:gd name="T92" fmla="*/ 2147483647 w 88"/>
                <a:gd name="T93" fmla="*/ 2147483647 h 11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88"/>
                <a:gd name="T142" fmla="*/ 0 h 118"/>
                <a:gd name="T143" fmla="*/ 88 w 88"/>
                <a:gd name="T144" fmla="*/ 118 h 11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88" h="118">
                  <a:moveTo>
                    <a:pt x="12" y="86"/>
                  </a:moveTo>
                  <a:lnTo>
                    <a:pt x="10" y="90"/>
                  </a:lnTo>
                  <a:lnTo>
                    <a:pt x="12" y="92"/>
                  </a:lnTo>
                  <a:lnTo>
                    <a:pt x="12" y="98"/>
                  </a:lnTo>
                  <a:lnTo>
                    <a:pt x="10" y="102"/>
                  </a:lnTo>
                  <a:lnTo>
                    <a:pt x="8" y="106"/>
                  </a:lnTo>
                  <a:lnTo>
                    <a:pt x="18" y="112"/>
                  </a:lnTo>
                  <a:lnTo>
                    <a:pt x="30" y="118"/>
                  </a:lnTo>
                  <a:lnTo>
                    <a:pt x="34" y="116"/>
                  </a:lnTo>
                  <a:lnTo>
                    <a:pt x="36" y="112"/>
                  </a:lnTo>
                  <a:lnTo>
                    <a:pt x="40" y="102"/>
                  </a:lnTo>
                  <a:lnTo>
                    <a:pt x="46" y="88"/>
                  </a:lnTo>
                  <a:lnTo>
                    <a:pt x="50" y="84"/>
                  </a:lnTo>
                  <a:lnTo>
                    <a:pt x="56" y="80"/>
                  </a:lnTo>
                  <a:lnTo>
                    <a:pt x="68" y="74"/>
                  </a:lnTo>
                  <a:lnTo>
                    <a:pt x="78" y="66"/>
                  </a:lnTo>
                  <a:lnTo>
                    <a:pt x="84" y="54"/>
                  </a:lnTo>
                  <a:lnTo>
                    <a:pt x="86" y="50"/>
                  </a:lnTo>
                  <a:lnTo>
                    <a:pt x="86" y="42"/>
                  </a:lnTo>
                  <a:lnTo>
                    <a:pt x="88" y="40"/>
                  </a:lnTo>
                  <a:lnTo>
                    <a:pt x="86" y="32"/>
                  </a:lnTo>
                  <a:lnTo>
                    <a:pt x="84" y="28"/>
                  </a:lnTo>
                  <a:lnTo>
                    <a:pt x="86" y="26"/>
                  </a:lnTo>
                  <a:lnTo>
                    <a:pt x="70" y="24"/>
                  </a:lnTo>
                  <a:lnTo>
                    <a:pt x="56" y="18"/>
                  </a:lnTo>
                  <a:lnTo>
                    <a:pt x="42" y="10"/>
                  </a:lnTo>
                  <a:lnTo>
                    <a:pt x="34" y="2"/>
                  </a:lnTo>
                  <a:lnTo>
                    <a:pt x="28" y="0"/>
                  </a:lnTo>
                  <a:lnTo>
                    <a:pt x="20" y="2"/>
                  </a:lnTo>
                  <a:lnTo>
                    <a:pt x="14" y="6"/>
                  </a:lnTo>
                  <a:lnTo>
                    <a:pt x="12" y="10"/>
                  </a:lnTo>
                  <a:lnTo>
                    <a:pt x="12" y="14"/>
                  </a:lnTo>
                  <a:lnTo>
                    <a:pt x="12" y="26"/>
                  </a:lnTo>
                  <a:lnTo>
                    <a:pt x="6" y="40"/>
                  </a:lnTo>
                  <a:lnTo>
                    <a:pt x="2" y="54"/>
                  </a:lnTo>
                  <a:lnTo>
                    <a:pt x="0" y="64"/>
                  </a:lnTo>
                  <a:lnTo>
                    <a:pt x="4" y="70"/>
                  </a:lnTo>
                  <a:lnTo>
                    <a:pt x="6" y="72"/>
                  </a:lnTo>
                  <a:lnTo>
                    <a:pt x="10" y="72"/>
                  </a:lnTo>
                  <a:lnTo>
                    <a:pt x="14" y="70"/>
                  </a:lnTo>
                  <a:lnTo>
                    <a:pt x="18" y="66"/>
                  </a:lnTo>
                  <a:lnTo>
                    <a:pt x="18" y="74"/>
                  </a:lnTo>
                  <a:lnTo>
                    <a:pt x="18" y="80"/>
                  </a:lnTo>
                  <a:lnTo>
                    <a:pt x="12" y="84"/>
                  </a:lnTo>
                  <a:lnTo>
                    <a:pt x="8" y="86"/>
                  </a:lnTo>
                  <a:lnTo>
                    <a:pt x="10" y="86"/>
                  </a:lnTo>
                  <a:lnTo>
                    <a:pt x="12"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70" name="Freeform 94">
              <a:extLst>
                <a:ext uri="{FF2B5EF4-FFF2-40B4-BE49-F238E27FC236}">
                  <a16:creationId xmlns:a16="http://schemas.microsoft.com/office/drawing/2014/main" id="{25AEE2CD-181F-4C9B-AAF7-DAA1503DB079}"/>
                </a:ext>
              </a:extLst>
            </p:cNvPr>
            <p:cNvSpPr>
              <a:spLocks/>
            </p:cNvSpPr>
            <p:nvPr/>
          </p:nvSpPr>
          <p:spPr bwMode="auto">
            <a:xfrm>
              <a:off x="2735191" y="4584898"/>
              <a:ext cx="305574" cy="525667"/>
            </a:xfrm>
            <a:custGeom>
              <a:avLst/>
              <a:gdLst>
                <a:gd name="T0" fmla="*/ 2147483647 w 208"/>
                <a:gd name="T1" fmla="*/ 2147483647 h 332"/>
                <a:gd name="T2" fmla="*/ 2147483647 w 208"/>
                <a:gd name="T3" fmla="*/ 2147483647 h 332"/>
                <a:gd name="T4" fmla="*/ 2147483647 w 208"/>
                <a:gd name="T5" fmla="*/ 2147483647 h 332"/>
                <a:gd name="T6" fmla="*/ 2147483647 w 208"/>
                <a:gd name="T7" fmla="*/ 2147483647 h 332"/>
                <a:gd name="T8" fmla="*/ 2147483647 w 208"/>
                <a:gd name="T9" fmla="*/ 2147483647 h 332"/>
                <a:gd name="T10" fmla="*/ 2147483647 w 208"/>
                <a:gd name="T11" fmla="*/ 2147483647 h 332"/>
                <a:gd name="T12" fmla="*/ 2147483647 w 208"/>
                <a:gd name="T13" fmla="*/ 2147483647 h 332"/>
                <a:gd name="T14" fmla="*/ 2147483647 w 208"/>
                <a:gd name="T15" fmla="*/ 2147483647 h 332"/>
                <a:gd name="T16" fmla="*/ 0 w 208"/>
                <a:gd name="T17" fmla="*/ 2147483647 h 332"/>
                <a:gd name="T18" fmla="*/ 2147483647 w 208"/>
                <a:gd name="T19" fmla="*/ 2147483647 h 332"/>
                <a:gd name="T20" fmla="*/ 2147483647 w 208"/>
                <a:gd name="T21" fmla="*/ 2147483647 h 332"/>
                <a:gd name="T22" fmla="*/ 2147483647 w 208"/>
                <a:gd name="T23" fmla="*/ 2147483647 h 332"/>
                <a:gd name="T24" fmla="*/ 2147483647 w 208"/>
                <a:gd name="T25" fmla="*/ 2147483647 h 332"/>
                <a:gd name="T26" fmla="*/ 2147483647 w 208"/>
                <a:gd name="T27" fmla="*/ 2147483647 h 332"/>
                <a:gd name="T28" fmla="*/ 2147483647 w 208"/>
                <a:gd name="T29" fmla="*/ 2147483647 h 332"/>
                <a:gd name="T30" fmla="*/ 2147483647 w 208"/>
                <a:gd name="T31" fmla="*/ 2147483647 h 332"/>
                <a:gd name="T32" fmla="*/ 2147483647 w 208"/>
                <a:gd name="T33" fmla="*/ 0 h 332"/>
                <a:gd name="T34" fmla="*/ 2147483647 w 208"/>
                <a:gd name="T35" fmla="*/ 2147483647 h 332"/>
                <a:gd name="T36" fmla="*/ 2147483647 w 208"/>
                <a:gd name="T37" fmla="*/ 2147483647 h 332"/>
                <a:gd name="T38" fmla="*/ 2147483647 w 208"/>
                <a:gd name="T39" fmla="*/ 2147483647 h 332"/>
                <a:gd name="T40" fmla="*/ 2147483647 w 208"/>
                <a:gd name="T41" fmla="*/ 2147483647 h 332"/>
                <a:gd name="T42" fmla="*/ 2147483647 w 208"/>
                <a:gd name="T43" fmla="*/ 2147483647 h 332"/>
                <a:gd name="T44" fmla="*/ 2147483647 w 208"/>
                <a:gd name="T45" fmla="*/ 2147483647 h 332"/>
                <a:gd name="T46" fmla="*/ 2147483647 w 208"/>
                <a:gd name="T47" fmla="*/ 2147483647 h 332"/>
                <a:gd name="T48" fmla="*/ 2147483647 w 208"/>
                <a:gd name="T49" fmla="*/ 2147483647 h 332"/>
                <a:gd name="T50" fmla="*/ 2147483647 w 208"/>
                <a:gd name="T51" fmla="*/ 2147483647 h 332"/>
                <a:gd name="T52" fmla="*/ 2147483647 w 208"/>
                <a:gd name="T53" fmla="*/ 2147483647 h 332"/>
                <a:gd name="T54" fmla="*/ 2147483647 w 208"/>
                <a:gd name="T55" fmla="*/ 2147483647 h 332"/>
                <a:gd name="T56" fmla="*/ 2147483647 w 208"/>
                <a:gd name="T57" fmla="*/ 2147483647 h 332"/>
                <a:gd name="T58" fmla="*/ 2147483647 w 208"/>
                <a:gd name="T59" fmla="*/ 2147483647 h 332"/>
                <a:gd name="T60" fmla="*/ 2147483647 w 208"/>
                <a:gd name="T61" fmla="*/ 2147483647 h 332"/>
                <a:gd name="T62" fmla="*/ 2147483647 w 208"/>
                <a:gd name="T63" fmla="*/ 2147483647 h 332"/>
                <a:gd name="T64" fmla="*/ 2147483647 w 208"/>
                <a:gd name="T65" fmla="*/ 2147483647 h 332"/>
                <a:gd name="T66" fmla="*/ 2147483647 w 208"/>
                <a:gd name="T67" fmla="*/ 2147483647 h 332"/>
                <a:gd name="T68" fmla="*/ 2147483647 w 208"/>
                <a:gd name="T69" fmla="*/ 2147483647 h 332"/>
                <a:gd name="T70" fmla="*/ 2147483647 w 208"/>
                <a:gd name="T71" fmla="*/ 2147483647 h 332"/>
                <a:gd name="T72" fmla="*/ 2147483647 w 208"/>
                <a:gd name="T73" fmla="*/ 2147483647 h 332"/>
                <a:gd name="T74" fmla="*/ 2147483647 w 208"/>
                <a:gd name="T75" fmla="*/ 2147483647 h 332"/>
                <a:gd name="T76" fmla="*/ 2147483647 w 208"/>
                <a:gd name="T77" fmla="*/ 2147483647 h 332"/>
                <a:gd name="T78" fmla="*/ 2147483647 w 208"/>
                <a:gd name="T79" fmla="*/ 2147483647 h 332"/>
                <a:gd name="T80" fmla="*/ 2147483647 w 208"/>
                <a:gd name="T81" fmla="*/ 2147483647 h 332"/>
                <a:gd name="T82" fmla="*/ 2147483647 w 208"/>
                <a:gd name="T83" fmla="*/ 2147483647 h 332"/>
                <a:gd name="T84" fmla="*/ 2147483647 w 208"/>
                <a:gd name="T85" fmla="*/ 2147483647 h 33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08"/>
                <a:gd name="T130" fmla="*/ 0 h 332"/>
                <a:gd name="T131" fmla="*/ 208 w 208"/>
                <a:gd name="T132" fmla="*/ 332 h 33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08" h="332">
                  <a:moveTo>
                    <a:pt x="186" y="332"/>
                  </a:moveTo>
                  <a:lnTo>
                    <a:pt x="180" y="324"/>
                  </a:lnTo>
                  <a:lnTo>
                    <a:pt x="174" y="318"/>
                  </a:lnTo>
                  <a:lnTo>
                    <a:pt x="154" y="300"/>
                  </a:lnTo>
                  <a:lnTo>
                    <a:pt x="146" y="294"/>
                  </a:lnTo>
                  <a:lnTo>
                    <a:pt x="136" y="292"/>
                  </a:lnTo>
                  <a:lnTo>
                    <a:pt x="118" y="282"/>
                  </a:lnTo>
                  <a:lnTo>
                    <a:pt x="108" y="276"/>
                  </a:lnTo>
                  <a:lnTo>
                    <a:pt x="98" y="268"/>
                  </a:lnTo>
                  <a:lnTo>
                    <a:pt x="94" y="262"/>
                  </a:lnTo>
                  <a:lnTo>
                    <a:pt x="90" y="254"/>
                  </a:lnTo>
                  <a:lnTo>
                    <a:pt x="80" y="232"/>
                  </a:lnTo>
                  <a:lnTo>
                    <a:pt x="72" y="212"/>
                  </a:lnTo>
                  <a:lnTo>
                    <a:pt x="62" y="194"/>
                  </a:lnTo>
                  <a:lnTo>
                    <a:pt x="52" y="174"/>
                  </a:lnTo>
                  <a:lnTo>
                    <a:pt x="46" y="158"/>
                  </a:lnTo>
                  <a:lnTo>
                    <a:pt x="40" y="146"/>
                  </a:lnTo>
                  <a:lnTo>
                    <a:pt x="32" y="132"/>
                  </a:lnTo>
                  <a:lnTo>
                    <a:pt x="24" y="118"/>
                  </a:lnTo>
                  <a:lnTo>
                    <a:pt x="22" y="114"/>
                  </a:lnTo>
                  <a:lnTo>
                    <a:pt x="18" y="112"/>
                  </a:lnTo>
                  <a:lnTo>
                    <a:pt x="12" y="108"/>
                  </a:lnTo>
                  <a:lnTo>
                    <a:pt x="4" y="106"/>
                  </a:lnTo>
                  <a:lnTo>
                    <a:pt x="2" y="104"/>
                  </a:lnTo>
                  <a:lnTo>
                    <a:pt x="0" y="100"/>
                  </a:lnTo>
                  <a:lnTo>
                    <a:pt x="0" y="82"/>
                  </a:lnTo>
                  <a:lnTo>
                    <a:pt x="0" y="66"/>
                  </a:lnTo>
                  <a:lnTo>
                    <a:pt x="2" y="64"/>
                  </a:lnTo>
                  <a:lnTo>
                    <a:pt x="4" y="60"/>
                  </a:lnTo>
                  <a:lnTo>
                    <a:pt x="12" y="54"/>
                  </a:lnTo>
                  <a:lnTo>
                    <a:pt x="16" y="54"/>
                  </a:lnTo>
                  <a:lnTo>
                    <a:pt x="14" y="58"/>
                  </a:lnTo>
                  <a:lnTo>
                    <a:pt x="16" y="60"/>
                  </a:lnTo>
                  <a:lnTo>
                    <a:pt x="16" y="66"/>
                  </a:lnTo>
                  <a:lnTo>
                    <a:pt x="14" y="70"/>
                  </a:lnTo>
                  <a:lnTo>
                    <a:pt x="12" y="74"/>
                  </a:lnTo>
                  <a:lnTo>
                    <a:pt x="22" y="80"/>
                  </a:lnTo>
                  <a:lnTo>
                    <a:pt x="34" y="86"/>
                  </a:lnTo>
                  <a:lnTo>
                    <a:pt x="38" y="84"/>
                  </a:lnTo>
                  <a:lnTo>
                    <a:pt x="40" y="80"/>
                  </a:lnTo>
                  <a:lnTo>
                    <a:pt x="44" y="70"/>
                  </a:lnTo>
                  <a:lnTo>
                    <a:pt x="50" y="56"/>
                  </a:lnTo>
                  <a:lnTo>
                    <a:pt x="54" y="52"/>
                  </a:lnTo>
                  <a:lnTo>
                    <a:pt x="60" y="48"/>
                  </a:lnTo>
                  <a:lnTo>
                    <a:pt x="72" y="42"/>
                  </a:lnTo>
                  <a:lnTo>
                    <a:pt x="82" y="34"/>
                  </a:lnTo>
                  <a:lnTo>
                    <a:pt x="88" y="22"/>
                  </a:lnTo>
                  <a:lnTo>
                    <a:pt x="90" y="18"/>
                  </a:lnTo>
                  <a:lnTo>
                    <a:pt x="90" y="10"/>
                  </a:lnTo>
                  <a:lnTo>
                    <a:pt x="92" y="8"/>
                  </a:lnTo>
                  <a:lnTo>
                    <a:pt x="90" y="0"/>
                  </a:lnTo>
                  <a:lnTo>
                    <a:pt x="96" y="0"/>
                  </a:lnTo>
                  <a:lnTo>
                    <a:pt x="100" y="4"/>
                  </a:lnTo>
                  <a:lnTo>
                    <a:pt x="106" y="8"/>
                  </a:lnTo>
                  <a:lnTo>
                    <a:pt x="114" y="14"/>
                  </a:lnTo>
                  <a:lnTo>
                    <a:pt x="120" y="22"/>
                  </a:lnTo>
                  <a:lnTo>
                    <a:pt x="124" y="26"/>
                  </a:lnTo>
                  <a:lnTo>
                    <a:pt x="126" y="34"/>
                  </a:lnTo>
                  <a:lnTo>
                    <a:pt x="128" y="42"/>
                  </a:lnTo>
                  <a:lnTo>
                    <a:pt x="144" y="42"/>
                  </a:lnTo>
                  <a:lnTo>
                    <a:pt x="146" y="42"/>
                  </a:lnTo>
                  <a:lnTo>
                    <a:pt x="148" y="40"/>
                  </a:lnTo>
                  <a:lnTo>
                    <a:pt x="152" y="38"/>
                  </a:lnTo>
                  <a:lnTo>
                    <a:pt x="154" y="38"/>
                  </a:lnTo>
                  <a:lnTo>
                    <a:pt x="156" y="40"/>
                  </a:lnTo>
                  <a:lnTo>
                    <a:pt x="160" y="44"/>
                  </a:lnTo>
                  <a:lnTo>
                    <a:pt x="160" y="40"/>
                  </a:lnTo>
                  <a:lnTo>
                    <a:pt x="164" y="38"/>
                  </a:lnTo>
                  <a:lnTo>
                    <a:pt x="172" y="40"/>
                  </a:lnTo>
                  <a:lnTo>
                    <a:pt x="178" y="44"/>
                  </a:lnTo>
                  <a:lnTo>
                    <a:pt x="176" y="48"/>
                  </a:lnTo>
                  <a:lnTo>
                    <a:pt x="174" y="52"/>
                  </a:lnTo>
                  <a:lnTo>
                    <a:pt x="170" y="56"/>
                  </a:lnTo>
                  <a:lnTo>
                    <a:pt x="168" y="60"/>
                  </a:lnTo>
                  <a:lnTo>
                    <a:pt x="170" y="64"/>
                  </a:lnTo>
                  <a:lnTo>
                    <a:pt x="174" y="66"/>
                  </a:lnTo>
                  <a:lnTo>
                    <a:pt x="180" y="70"/>
                  </a:lnTo>
                  <a:lnTo>
                    <a:pt x="180" y="74"/>
                  </a:lnTo>
                  <a:lnTo>
                    <a:pt x="176" y="76"/>
                  </a:lnTo>
                  <a:lnTo>
                    <a:pt x="164" y="78"/>
                  </a:lnTo>
                  <a:lnTo>
                    <a:pt x="154" y="80"/>
                  </a:lnTo>
                  <a:lnTo>
                    <a:pt x="144" y="82"/>
                  </a:lnTo>
                  <a:lnTo>
                    <a:pt x="138" y="86"/>
                  </a:lnTo>
                  <a:lnTo>
                    <a:pt x="136" y="90"/>
                  </a:lnTo>
                  <a:lnTo>
                    <a:pt x="134" y="98"/>
                  </a:lnTo>
                  <a:lnTo>
                    <a:pt x="132" y="106"/>
                  </a:lnTo>
                  <a:lnTo>
                    <a:pt x="128" y="118"/>
                  </a:lnTo>
                  <a:lnTo>
                    <a:pt x="126" y="122"/>
                  </a:lnTo>
                  <a:lnTo>
                    <a:pt x="124" y="124"/>
                  </a:lnTo>
                  <a:lnTo>
                    <a:pt x="120" y="128"/>
                  </a:lnTo>
                  <a:lnTo>
                    <a:pt x="118" y="132"/>
                  </a:lnTo>
                  <a:lnTo>
                    <a:pt x="120" y="138"/>
                  </a:lnTo>
                  <a:lnTo>
                    <a:pt x="122" y="142"/>
                  </a:lnTo>
                  <a:lnTo>
                    <a:pt x="126" y="150"/>
                  </a:lnTo>
                  <a:lnTo>
                    <a:pt x="132" y="158"/>
                  </a:lnTo>
                  <a:lnTo>
                    <a:pt x="134" y="162"/>
                  </a:lnTo>
                  <a:lnTo>
                    <a:pt x="134" y="168"/>
                  </a:lnTo>
                  <a:lnTo>
                    <a:pt x="142" y="170"/>
                  </a:lnTo>
                  <a:lnTo>
                    <a:pt x="148" y="174"/>
                  </a:lnTo>
                  <a:lnTo>
                    <a:pt x="154" y="180"/>
                  </a:lnTo>
                  <a:lnTo>
                    <a:pt x="158" y="182"/>
                  </a:lnTo>
                  <a:lnTo>
                    <a:pt x="162" y="180"/>
                  </a:lnTo>
                  <a:lnTo>
                    <a:pt x="164" y="180"/>
                  </a:lnTo>
                  <a:lnTo>
                    <a:pt x="166" y="172"/>
                  </a:lnTo>
                  <a:lnTo>
                    <a:pt x="176" y="172"/>
                  </a:lnTo>
                  <a:lnTo>
                    <a:pt x="176" y="188"/>
                  </a:lnTo>
                  <a:lnTo>
                    <a:pt x="176" y="194"/>
                  </a:lnTo>
                  <a:lnTo>
                    <a:pt x="178" y="196"/>
                  </a:lnTo>
                  <a:lnTo>
                    <a:pt x="180" y="198"/>
                  </a:lnTo>
                  <a:lnTo>
                    <a:pt x="182" y="198"/>
                  </a:lnTo>
                  <a:lnTo>
                    <a:pt x="184" y="198"/>
                  </a:lnTo>
                  <a:lnTo>
                    <a:pt x="192" y="200"/>
                  </a:lnTo>
                  <a:lnTo>
                    <a:pt x="202" y="212"/>
                  </a:lnTo>
                  <a:lnTo>
                    <a:pt x="206" y="218"/>
                  </a:lnTo>
                  <a:lnTo>
                    <a:pt x="208" y="226"/>
                  </a:lnTo>
                  <a:lnTo>
                    <a:pt x="206" y="258"/>
                  </a:lnTo>
                  <a:lnTo>
                    <a:pt x="204" y="264"/>
                  </a:lnTo>
                  <a:lnTo>
                    <a:pt x="204" y="266"/>
                  </a:lnTo>
                  <a:lnTo>
                    <a:pt x="202" y="270"/>
                  </a:lnTo>
                  <a:lnTo>
                    <a:pt x="200" y="276"/>
                  </a:lnTo>
                  <a:lnTo>
                    <a:pt x="202" y="290"/>
                  </a:lnTo>
                  <a:lnTo>
                    <a:pt x="204" y="294"/>
                  </a:lnTo>
                  <a:lnTo>
                    <a:pt x="208" y="296"/>
                  </a:lnTo>
                  <a:lnTo>
                    <a:pt x="204" y="306"/>
                  </a:lnTo>
                  <a:lnTo>
                    <a:pt x="202" y="316"/>
                  </a:lnTo>
                  <a:lnTo>
                    <a:pt x="200" y="322"/>
                  </a:lnTo>
                  <a:lnTo>
                    <a:pt x="196" y="326"/>
                  </a:lnTo>
                  <a:lnTo>
                    <a:pt x="190" y="330"/>
                  </a:lnTo>
                  <a:lnTo>
                    <a:pt x="186"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71" name="Freeform 95">
              <a:extLst>
                <a:ext uri="{FF2B5EF4-FFF2-40B4-BE49-F238E27FC236}">
                  <a16:creationId xmlns:a16="http://schemas.microsoft.com/office/drawing/2014/main" id="{279CB583-B7E6-4835-8E07-019CFDE027C1}"/>
                </a:ext>
              </a:extLst>
            </p:cNvPr>
            <p:cNvSpPr>
              <a:spLocks/>
            </p:cNvSpPr>
            <p:nvPr/>
          </p:nvSpPr>
          <p:spPr bwMode="auto">
            <a:xfrm>
              <a:off x="3017704" y="4863660"/>
              <a:ext cx="285971" cy="375666"/>
            </a:xfrm>
            <a:custGeom>
              <a:avLst/>
              <a:gdLst>
                <a:gd name="T0" fmla="*/ 2147483647 w 196"/>
                <a:gd name="T1" fmla="*/ 2147483647 h 238"/>
                <a:gd name="T2" fmla="*/ 2147483647 w 196"/>
                <a:gd name="T3" fmla="*/ 2147483647 h 238"/>
                <a:gd name="T4" fmla="*/ 2147483647 w 196"/>
                <a:gd name="T5" fmla="*/ 2147483647 h 238"/>
                <a:gd name="T6" fmla="*/ 2147483647 w 196"/>
                <a:gd name="T7" fmla="*/ 2147483647 h 238"/>
                <a:gd name="T8" fmla="*/ 2147483647 w 196"/>
                <a:gd name="T9" fmla="*/ 2147483647 h 238"/>
                <a:gd name="T10" fmla="*/ 2147483647 w 196"/>
                <a:gd name="T11" fmla="*/ 2147483647 h 238"/>
                <a:gd name="T12" fmla="*/ 2147483647 w 196"/>
                <a:gd name="T13" fmla="*/ 2147483647 h 238"/>
                <a:gd name="T14" fmla="*/ 2147483647 w 196"/>
                <a:gd name="T15" fmla="*/ 2147483647 h 238"/>
                <a:gd name="T16" fmla="*/ 2147483647 w 196"/>
                <a:gd name="T17" fmla="*/ 2147483647 h 238"/>
                <a:gd name="T18" fmla="*/ 2147483647 w 196"/>
                <a:gd name="T19" fmla="*/ 2147483647 h 238"/>
                <a:gd name="T20" fmla="*/ 2147483647 w 196"/>
                <a:gd name="T21" fmla="*/ 2147483647 h 238"/>
                <a:gd name="T22" fmla="*/ 2147483647 w 196"/>
                <a:gd name="T23" fmla="*/ 2147483647 h 238"/>
                <a:gd name="T24" fmla="*/ 2147483647 w 196"/>
                <a:gd name="T25" fmla="*/ 2147483647 h 238"/>
                <a:gd name="T26" fmla="*/ 2147483647 w 196"/>
                <a:gd name="T27" fmla="*/ 2147483647 h 238"/>
                <a:gd name="T28" fmla="*/ 2147483647 w 196"/>
                <a:gd name="T29" fmla="*/ 2147483647 h 238"/>
                <a:gd name="T30" fmla="*/ 2147483647 w 196"/>
                <a:gd name="T31" fmla="*/ 2147483647 h 238"/>
                <a:gd name="T32" fmla="*/ 2147483647 w 196"/>
                <a:gd name="T33" fmla="*/ 2147483647 h 238"/>
                <a:gd name="T34" fmla="*/ 2147483647 w 196"/>
                <a:gd name="T35" fmla="*/ 2147483647 h 238"/>
                <a:gd name="T36" fmla="*/ 2147483647 w 196"/>
                <a:gd name="T37" fmla="*/ 2147483647 h 238"/>
                <a:gd name="T38" fmla="*/ 2147483647 w 196"/>
                <a:gd name="T39" fmla="*/ 2147483647 h 238"/>
                <a:gd name="T40" fmla="*/ 2147483647 w 196"/>
                <a:gd name="T41" fmla="*/ 2147483647 h 238"/>
                <a:gd name="T42" fmla="*/ 2147483647 w 196"/>
                <a:gd name="T43" fmla="*/ 2147483647 h 238"/>
                <a:gd name="T44" fmla="*/ 2147483647 w 196"/>
                <a:gd name="T45" fmla="*/ 2147483647 h 238"/>
                <a:gd name="T46" fmla="*/ 2147483647 w 196"/>
                <a:gd name="T47" fmla="*/ 2147483647 h 238"/>
                <a:gd name="T48" fmla="*/ 2147483647 w 196"/>
                <a:gd name="T49" fmla="*/ 2147483647 h 238"/>
                <a:gd name="T50" fmla="*/ 2147483647 w 196"/>
                <a:gd name="T51" fmla="*/ 2147483647 h 238"/>
                <a:gd name="T52" fmla="*/ 2147483647 w 196"/>
                <a:gd name="T53" fmla="*/ 2147483647 h 238"/>
                <a:gd name="T54" fmla="*/ 2147483647 w 196"/>
                <a:gd name="T55" fmla="*/ 2147483647 h 238"/>
                <a:gd name="T56" fmla="*/ 2147483647 w 196"/>
                <a:gd name="T57" fmla="*/ 2147483647 h 238"/>
                <a:gd name="T58" fmla="*/ 2147483647 w 196"/>
                <a:gd name="T59" fmla="*/ 2147483647 h 238"/>
                <a:gd name="T60" fmla="*/ 2147483647 w 196"/>
                <a:gd name="T61" fmla="*/ 2147483647 h 238"/>
                <a:gd name="T62" fmla="*/ 2147483647 w 196"/>
                <a:gd name="T63" fmla="*/ 2147483647 h 238"/>
                <a:gd name="T64" fmla="*/ 2147483647 w 196"/>
                <a:gd name="T65" fmla="*/ 2147483647 h 238"/>
                <a:gd name="T66" fmla="*/ 2147483647 w 196"/>
                <a:gd name="T67" fmla="*/ 2147483647 h 238"/>
                <a:gd name="T68" fmla="*/ 2147483647 w 196"/>
                <a:gd name="T69" fmla="*/ 2147483647 h 238"/>
                <a:gd name="T70" fmla="*/ 2147483647 w 196"/>
                <a:gd name="T71" fmla="*/ 2147483647 h 238"/>
                <a:gd name="T72" fmla="*/ 2147483647 w 196"/>
                <a:gd name="T73" fmla="*/ 2147483647 h 238"/>
                <a:gd name="T74" fmla="*/ 2147483647 w 196"/>
                <a:gd name="T75" fmla="*/ 2147483647 h 238"/>
                <a:gd name="T76" fmla="*/ 2147483647 w 196"/>
                <a:gd name="T77" fmla="*/ 2147483647 h 238"/>
                <a:gd name="T78" fmla="*/ 2147483647 w 196"/>
                <a:gd name="T79" fmla="*/ 2147483647 h 238"/>
                <a:gd name="T80" fmla="*/ 2147483647 w 196"/>
                <a:gd name="T81" fmla="*/ 2147483647 h 238"/>
                <a:gd name="T82" fmla="*/ 2147483647 w 196"/>
                <a:gd name="T83" fmla="*/ 2147483647 h 238"/>
                <a:gd name="T84" fmla="*/ 2147483647 w 196"/>
                <a:gd name="T85" fmla="*/ 2147483647 h 238"/>
                <a:gd name="T86" fmla="*/ 2147483647 w 196"/>
                <a:gd name="T87" fmla="*/ 2147483647 h 238"/>
                <a:gd name="T88" fmla="*/ 2147483647 w 196"/>
                <a:gd name="T89" fmla="*/ 0 h 238"/>
                <a:gd name="T90" fmla="*/ 2147483647 w 196"/>
                <a:gd name="T91" fmla="*/ 2147483647 h 238"/>
                <a:gd name="T92" fmla="*/ 2147483647 w 196"/>
                <a:gd name="T93" fmla="*/ 2147483647 h 238"/>
                <a:gd name="T94" fmla="*/ 2147483647 w 196"/>
                <a:gd name="T95" fmla="*/ 2147483647 h 238"/>
                <a:gd name="T96" fmla="*/ 0 w 196"/>
                <a:gd name="T97" fmla="*/ 2147483647 h 23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6"/>
                <a:gd name="T148" fmla="*/ 0 h 238"/>
                <a:gd name="T149" fmla="*/ 196 w 196"/>
                <a:gd name="T150" fmla="*/ 238 h 23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6" h="238">
                  <a:moveTo>
                    <a:pt x="0" y="24"/>
                  </a:moveTo>
                  <a:lnTo>
                    <a:pt x="10" y="34"/>
                  </a:lnTo>
                  <a:lnTo>
                    <a:pt x="14" y="42"/>
                  </a:lnTo>
                  <a:lnTo>
                    <a:pt x="16" y="50"/>
                  </a:lnTo>
                  <a:lnTo>
                    <a:pt x="14" y="82"/>
                  </a:lnTo>
                  <a:lnTo>
                    <a:pt x="12" y="88"/>
                  </a:lnTo>
                  <a:lnTo>
                    <a:pt x="12" y="90"/>
                  </a:lnTo>
                  <a:lnTo>
                    <a:pt x="10" y="94"/>
                  </a:lnTo>
                  <a:lnTo>
                    <a:pt x="8" y="100"/>
                  </a:lnTo>
                  <a:lnTo>
                    <a:pt x="10" y="114"/>
                  </a:lnTo>
                  <a:lnTo>
                    <a:pt x="12" y="118"/>
                  </a:lnTo>
                  <a:lnTo>
                    <a:pt x="16" y="120"/>
                  </a:lnTo>
                  <a:lnTo>
                    <a:pt x="14" y="126"/>
                  </a:lnTo>
                  <a:lnTo>
                    <a:pt x="12" y="132"/>
                  </a:lnTo>
                  <a:lnTo>
                    <a:pt x="8" y="146"/>
                  </a:lnTo>
                  <a:lnTo>
                    <a:pt x="18" y="156"/>
                  </a:lnTo>
                  <a:lnTo>
                    <a:pt x="22" y="168"/>
                  </a:lnTo>
                  <a:lnTo>
                    <a:pt x="26" y="198"/>
                  </a:lnTo>
                  <a:lnTo>
                    <a:pt x="28" y="200"/>
                  </a:lnTo>
                  <a:lnTo>
                    <a:pt x="30" y="202"/>
                  </a:lnTo>
                  <a:lnTo>
                    <a:pt x="34" y="204"/>
                  </a:lnTo>
                  <a:lnTo>
                    <a:pt x="36" y="208"/>
                  </a:lnTo>
                  <a:lnTo>
                    <a:pt x="42" y="228"/>
                  </a:lnTo>
                  <a:lnTo>
                    <a:pt x="44" y="234"/>
                  </a:lnTo>
                  <a:lnTo>
                    <a:pt x="46" y="238"/>
                  </a:lnTo>
                  <a:lnTo>
                    <a:pt x="50" y="238"/>
                  </a:lnTo>
                  <a:lnTo>
                    <a:pt x="56" y="236"/>
                  </a:lnTo>
                  <a:lnTo>
                    <a:pt x="60" y="232"/>
                  </a:lnTo>
                  <a:lnTo>
                    <a:pt x="70" y="220"/>
                  </a:lnTo>
                  <a:lnTo>
                    <a:pt x="76" y="226"/>
                  </a:lnTo>
                  <a:lnTo>
                    <a:pt x="84" y="228"/>
                  </a:lnTo>
                  <a:lnTo>
                    <a:pt x="92" y="230"/>
                  </a:lnTo>
                  <a:lnTo>
                    <a:pt x="98" y="238"/>
                  </a:lnTo>
                  <a:lnTo>
                    <a:pt x="100" y="232"/>
                  </a:lnTo>
                  <a:lnTo>
                    <a:pt x="104" y="230"/>
                  </a:lnTo>
                  <a:lnTo>
                    <a:pt x="112" y="228"/>
                  </a:lnTo>
                  <a:lnTo>
                    <a:pt x="126" y="228"/>
                  </a:lnTo>
                  <a:lnTo>
                    <a:pt x="126" y="204"/>
                  </a:lnTo>
                  <a:lnTo>
                    <a:pt x="128" y="196"/>
                  </a:lnTo>
                  <a:lnTo>
                    <a:pt x="132" y="188"/>
                  </a:lnTo>
                  <a:lnTo>
                    <a:pt x="136" y="180"/>
                  </a:lnTo>
                  <a:lnTo>
                    <a:pt x="144" y="176"/>
                  </a:lnTo>
                  <a:lnTo>
                    <a:pt x="152" y="172"/>
                  </a:lnTo>
                  <a:lnTo>
                    <a:pt x="162" y="172"/>
                  </a:lnTo>
                  <a:lnTo>
                    <a:pt x="170" y="172"/>
                  </a:lnTo>
                  <a:lnTo>
                    <a:pt x="178" y="174"/>
                  </a:lnTo>
                  <a:lnTo>
                    <a:pt x="190" y="180"/>
                  </a:lnTo>
                  <a:lnTo>
                    <a:pt x="190" y="174"/>
                  </a:lnTo>
                  <a:lnTo>
                    <a:pt x="192" y="170"/>
                  </a:lnTo>
                  <a:lnTo>
                    <a:pt x="196" y="162"/>
                  </a:lnTo>
                  <a:lnTo>
                    <a:pt x="196" y="156"/>
                  </a:lnTo>
                  <a:lnTo>
                    <a:pt x="196" y="148"/>
                  </a:lnTo>
                  <a:lnTo>
                    <a:pt x="194" y="146"/>
                  </a:lnTo>
                  <a:lnTo>
                    <a:pt x="186" y="138"/>
                  </a:lnTo>
                  <a:lnTo>
                    <a:pt x="184" y="134"/>
                  </a:lnTo>
                  <a:lnTo>
                    <a:pt x="180" y="130"/>
                  </a:lnTo>
                  <a:lnTo>
                    <a:pt x="180" y="126"/>
                  </a:lnTo>
                  <a:lnTo>
                    <a:pt x="180" y="120"/>
                  </a:lnTo>
                  <a:lnTo>
                    <a:pt x="168" y="118"/>
                  </a:lnTo>
                  <a:lnTo>
                    <a:pt x="158" y="116"/>
                  </a:lnTo>
                  <a:lnTo>
                    <a:pt x="154" y="112"/>
                  </a:lnTo>
                  <a:lnTo>
                    <a:pt x="152" y="108"/>
                  </a:lnTo>
                  <a:lnTo>
                    <a:pt x="152" y="102"/>
                  </a:lnTo>
                  <a:lnTo>
                    <a:pt x="152" y="94"/>
                  </a:lnTo>
                  <a:lnTo>
                    <a:pt x="150" y="92"/>
                  </a:lnTo>
                  <a:lnTo>
                    <a:pt x="148" y="90"/>
                  </a:lnTo>
                  <a:lnTo>
                    <a:pt x="146" y="80"/>
                  </a:lnTo>
                  <a:lnTo>
                    <a:pt x="142" y="70"/>
                  </a:lnTo>
                  <a:lnTo>
                    <a:pt x="138" y="68"/>
                  </a:lnTo>
                  <a:lnTo>
                    <a:pt x="134" y="66"/>
                  </a:lnTo>
                  <a:lnTo>
                    <a:pt x="124" y="68"/>
                  </a:lnTo>
                  <a:lnTo>
                    <a:pt x="120" y="68"/>
                  </a:lnTo>
                  <a:lnTo>
                    <a:pt x="116" y="68"/>
                  </a:lnTo>
                  <a:lnTo>
                    <a:pt x="114" y="66"/>
                  </a:lnTo>
                  <a:lnTo>
                    <a:pt x="114" y="62"/>
                  </a:lnTo>
                  <a:lnTo>
                    <a:pt x="108" y="60"/>
                  </a:lnTo>
                  <a:lnTo>
                    <a:pt x="104" y="58"/>
                  </a:lnTo>
                  <a:lnTo>
                    <a:pt x="100" y="54"/>
                  </a:lnTo>
                  <a:lnTo>
                    <a:pt x="98" y="52"/>
                  </a:lnTo>
                  <a:lnTo>
                    <a:pt x="94" y="54"/>
                  </a:lnTo>
                  <a:lnTo>
                    <a:pt x="84" y="50"/>
                  </a:lnTo>
                  <a:lnTo>
                    <a:pt x="74" y="44"/>
                  </a:lnTo>
                  <a:lnTo>
                    <a:pt x="70" y="36"/>
                  </a:lnTo>
                  <a:lnTo>
                    <a:pt x="66" y="30"/>
                  </a:lnTo>
                  <a:lnTo>
                    <a:pt x="64" y="20"/>
                  </a:lnTo>
                  <a:lnTo>
                    <a:pt x="66" y="10"/>
                  </a:lnTo>
                  <a:lnTo>
                    <a:pt x="66" y="6"/>
                  </a:lnTo>
                  <a:lnTo>
                    <a:pt x="64" y="2"/>
                  </a:lnTo>
                  <a:lnTo>
                    <a:pt x="62" y="0"/>
                  </a:lnTo>
                  <a:lnTo>
                    <a:pt x="56" y="0"/>
                  </a:lnTo>
                  <a:lnTo>
                    <a:pt x="48" y="2"/>
                  </a:lnTo>
                  <a:lnTo>
                    <a:pt x="42" y="6"/>
                  </a:lnTo>
                  <a:lnTo>
                    <a:pt x="30" y="14"/>
                  </a:lnTo>
                  <a:lnTo>
                    <a:pt x="20" y="22"/>
                  </a:lnTo>
                  <a:lnTo>
                    <a:pt x="12" y="26"/>
                  </a:lnTo>
                  <a:lnTo>
                    <a:pt x="8" y="26"/>
                  </a:lnTo>
                  <a:lnTo>
                    <a:pt x="4" y="24"/>
                  </a:lnTo>
                  <a:lnTo>
                    <a:pt x="0"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72" name="Freeform 96">
              <a:extLst>
                <a:ext uri="{FF2B5EF4-FFF2-40B4-BE49-F238E27FC236}">
                  <a16:creationId xmlns:a16="http://schemas.microsoft.com/office/drawing/2014/main" id="{C22AF4E0-B886-4CCD-A3A4-C401E2B0C4E1}"/>
                </a:ext>
              </a:extLst>
            </p:cNvPr>
            <p:cNvSpPr>
              <a:spLocks/>
            </p:cNvSpPr>
            <p:nvPr/>
          </p:nvSpPr>
          <p:spPr bwMode="auto">
            <a:xfrm>
              <a:off x="3201048" y="5137114"/>
              <a:ext cx="196029" cy="238940"/>
            </a:xfrm>
            <a:custGeom>
              <a:avLst/>
              <a:gdLst>
                <a:gd name="T0" fmla="*/ 2147483647 w 134"/>
                <a:gd name="T1" fmla="*/ 2147483647 h 152"/>
                <a:gd name="T2" fmla="*/ 2147483647 w 134"/>
                <a:gd name="T3" fmla="*/ 2147483647 h 152"/>
                <a:gd name="T4" fmla="*/ 2147483647 w 134"/>
                <a:gd name="T5" fmla="*/ 2147483647 h 152"/>
                <a:gd name="T6" fmla="*/ 2147483647 w 134"/>
                <a:gd name="T7" fmla="*/ 2147483647 h 152"/>
                <a:gd name="T8" fmla="*/ 2147483647 w 134"/>
                <a:gd name="T9" fmla="*/ 2147483647 h 152"/>
                <a:gd name="T10" fmla="*/ 2147483647 w 134"/>
                <a:gd name="T11" fmla="*/ 2147483647 h 152"/>
                <a:gd name="T12" fmla="*/ 2147483647 w 134"/>
                <a:gd name="T13" fmla="*/ 2147483647 h 152"/>
                <a:gd name="T14" fmla="*/ 2147483647 w 134"/>
                <a:gd name="T15" fmla="*/ 2147483647 h 152"/>
                <a:gd name="T16" fmla="*/ 2147483647 w 134"/>
                <a:gd name="T17" fmla="*/ 2147483647 h 152"/>
                <a:gd name="T18" fmla="*/ 2147483647 w 134"/>
                <a:gd name="T19" fmla="*/ 2147483647 h 152"/>
                <a:gd name="T20" fmla="*/ 2147483647 w 134"/>
                <a:gd name="T21" fmla="*/ 2147483647 h 152"/>
                <a:gd name="T22" fmla="*/ 2147483647 w 134"/>
                <a:gd name="T23" fmla="*/ 2147483647 h 152"/>
                <a:gd name="T24" fmla="*/ 2147483647 w 134"/>
                <a:gd name="T25" fmla="*/ 2147483647 h 152"/>
                <a:gd name="T26" fmla="*/ 2147483647 w 134"/>
                <a:gd name="T27" fmla="*/ 2147483647 h 152"/>
                <a:gd name="T28" fmla="*/ 2147483647 w 134"/>
                <a:gd name="T29" fmla="*/ 2147483647 h 152"/>
                <a:gd name="T30" fmla="*/ 2147483647 w 134"/>
                <a:gd name="T31" fmla="*/ 2147483647 h 152"/>
                <a:gd name="T32" fmla="*/ 2147483647 w 134"/>
                <a:gd name="T33" fmla="*/ 2147483647 h 152"/>
                <a:gd name="T34" fmla="*/ 2147483647 w 134"/>
                <a:gd name="T35" fmla="*/ 2147483647 h 152"/>
                <a:gd name="T36" fmla="*/ 2147483647 w 134"/>
                <a:gd name="T37" fmla="*/ 2147483647 h 152"/>
                <a:gd name="T38" fmla="*/ 2147483647 w 134"/>
                <a:gd name="T39" fmla="*/ 2147483647 h 152"/>
                <a:gd name="T40" fmla="*/ 2147483647 w 134"/>
                <a:gd name="T41" fmla="*/ 2147483647 h 152"/>
                <a:gd name="T42" fmla="*/ 2147483647 w 134"/>
                <a:gd name="T43" fmla="*/ 2147483647 h 152"/>
                <a:gd name="T44" fmla="*/ 2147483647 w 134"/>
                <a:gd name="T45" fmla="*/ 2147483647 h 152"/>
                <a:gd name="T46" fmla="*/ 2147483647 w 134"/>
                <a:gd name="T47" fmla="*/ 2147483647 h 152"/>
                <a:gd name="T48" fmla="*/ 2147483647 w 134"/>
                <a:gd name="T49" fmla="*/ 2147483647 h 152"/>
                <a:gd name="T50" fmla="*/ 2147483647 w 134"/>
                <a:gd name="T51" fmla="*/ 2147483647 h 152"/>
                <a:gd name="T52" fmla="*/ 2147483647 w 134"/>
                <a:gd name="T53" fmla="*/ 2147483647 h 152"/>
                <a:gd name="T54" fmla="*/ 2147483647 w 134"/>
                <a:gd name="T55" fmla="*/ 2147483647 h 152"/>
                <a:gd name="T56" fmla="*/ 2147483647 w 134"/>
                <a:gd name="T57" fmla="*/ 2147483647 h 152"/>
                <a:gd name="T58" fmla="*/ 2147483647 w 134"/>
                <a:gd name="T59" fmla="*/ 2147483647 h 152"/>
                <a:gd name="T60" fmla="*/ 2147483647 w 134"/>
                <a:gd name="T61" fmla="*/ 2147483647 h 152"/>
                <a:gd name="T62" fmla="*/ 2147483647 w 134"/>
                <a:gd name="T63" fmla="*/ 2147483647 h 152"/>
                <a:gd name="T64" fmla="*/ 0 w 134"/>
                <a:gd name="T65" fmla="*/ 2147483647 h 152"/>
                <a:gd name="T66" fmla="*/ 0 w 134"/>
                <a:gd name="T67" fmla="*/ 2147483647 h 152"/>
                <a:gd name="T68" fmla="*/ 0 w 134"/>
                <a:gd name="T69" fmla="*/ 2147483647 h 152"/>
                <a:gd name="T70" fmla="*/ 2147483647 w 134"/>
                <a:gd name="T71" fmla="*/ 2147483647 h 152"/>
                <a:gd name="T72" fmla="*/ 2147483647 w 134"/>
                <a:gd name="T73" fmla="*/ 2147483647 h 152"/>
                <a:gd name="T74" fmla="*/ 2147483647 w 134"/>
                <a:gd name="T75" fmla="*/ 2147483647 h 152"/>
                <a:gd name="T76" fmla="*/ 2147483647 w 134"/>
                <a:gd name="T77" fmla="*/ 2147483647 h 152"/>
                <a:gd name="T78" fmla="*/ 2147483647 w 134"/>
                <a:gd name="T79" fmla="*/ 0 h 152"/>
                <a:gd name="T80" fmla="*/ 2147483647 w 134"/>
                <a:gd name="T81" fmla="*/ 0 h 152"/>
                <a:gd name="T82" fmla="*/ 2147483647 w 134"/>
                <a:gd name="T83" fmla="*/ 0 h 152"/>
                <a:gd name="T84" fmla="*/ 2147483647 w 134"/>
                <a:gd name="T85" fmla="*/ 2147483647 h 152"/>
                <a:gd name="T86" fmla="*/ 2147483647 w 134"/>
                <a:gd name="T87" fmla="*/ 2147483647 h 152"/>
                <a:gd name="T88" fmla="*/ 2147483647 w 134"/>
                <a:gd name="T89" fmla="*/ 2147483647 h 152"/>
                <a:gd name="T90" fmla="*/ 2147483647 w 134"/>
                <a:gd name="T91" fmla="*/ 2147483647 h 152"/>
                <a:gd name="T92" fmla="*/ 2147483647 w 134"/>
                <a:gd name="T93" fmla="*/ 2147483647 h 152"/>
                <a:gd name="T94" fmla="*/ 2147483647 w 134"/>
                <a:gd name="T95" fmla="*/ 2147483647 h 152"/>
                <a:gd name="T96" fmla="*/ 2147483647 w 134"/>
                <a:gd name="T97" fmla="*/ 2147483647 h 152"/>
                <a:gd name="T98" fmla="*/ 2147483647 w 134"/>
                <a:gd name="T99" fmla="*/ 2147483647 h 152"/>
                <a:gd name="T100" fmla="*/ 2147483647 w 134"/>
                <a:gd name="T101" fmla="*/ 2147483647 h 152"/>
                <a:gd name="T102" fmla="*/ 2147483647 w 134"/>
                <a:gd name="T103" fmla="*/ 2147483647 h 152"/>
                <a:gd name="T104" fmla="*/ 2147483647 w 134"/>
                <a:gd name="T105" fmla="*/ 2147483647 h 152"/>
                <a:gd name="T106" fmla="*/ 2147483647 w 134"/>
                <a:gd name="T107" fmla="*/ 2147483647 h 152"/>
                <a:gd name="T108" fmla="*/ 2147483647 w 134"/>
                <a:gd name="T109" fmla="*/ 2147483647 h 152"/>
                <a:gd name="T110" fmla="*/ 2147483647 w 134"/>
                <a:gd name="T111" fmla="*/ 2147483647 h 152"/>
                <a:gd name="T112" fmla="*/ 2147483647 w 134"/>
                <a:gd name="T113" fmla="*/ 2147483647 h 152"/>
                <a:gd name="T114" fmla="*/ 2147483647 w 134"/>
                <a:gd name="T115" fmla="*/ 2147483647 h 152"/>
                <a:gd name="T116" fmla="*/ 2147483647 w 134"/>
                <a:gd name="T117" fmla="*/ 2147483647 h 152"/>
                <a:gd name="T118" fmla="*/ 2147483647 w 134"/>
                <a:gd name="T119" fmla="*/ 2147483647 h 152"/>
                <a:gd name="T120" fmla="*/ 2147483647 w 134"/>
                <a:gd name="T121" fmla="*/ 2147483647 h 152"/>
                <a:gd name="T122" fmla="*/ 2147483647 w 134"/>
                <a:gd name="T123" fmla="*/ 2147483647 h 152"/>
                <a:gd name="T124" fmla="*/ 2147483647 w 134"/>
                <a:gd name="T125" fmla="*/ 2147483647 h 15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34"/>
                <a:gd name="T190" fmla="*/ 0 h 152"/>
                <a:gd name="T191" fmla="*/ 134 w 134"/>
                <a:gd name="T192" fmla="*/ 152 h 15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34" h="152">
                  <a:moveTo>
                    <a:pt x="132" y="118"/>
                  </a:moveTo>
                  <a:lnTo>
                    <a:pt x="134" y="122"/>
                  </a:lnTo>
                  <a:lnTo>
                    <a:pt x="134" y="130"/>
                  </a:lnTo>
                  <a:lnTo>
                    <a:pt x="134" y="136"/>
                  </a:lnTo>
                  <a:lnTo>
                    <a:pt x="130" y="138"/>
                  </a:lnTo>
                  <a:lnTo>
                    <a:pt x="122" y="146"/>
                  </a:lnTo>
                  <a:lnTo>
                    <a:pt x="112" y="150"/>
                  </a:lnTo>
                  <a:lnTo>
                    <a:pt x="102" y="152"/>
                  </a:lnTo>
                  <a:lnTo>
                    <a:pt x="94" y="152"/>
                  </a:lnTo>
                  <a:lnTo>
                    <a:pt x="86" y="150"/>
                  </a:lnTo>
                  <a:lnTo>
                    <a:pt x="82" y="148"/>
                  </a:lnTo>
                  <a:lnTo>
                    <a:pt x="74" y="148"/>
                  </a:lnTo>
                  <a:lnTo>
                    <a:pt x="76" y="138"/>
                  </a:lnTo>
                  <a:lnTo>
                    <a:pt x="80" y="132"/>
                  </a:lnTo>
                  <a:lnTo>
                    <a:pt x="82" y="124"/>
                  </a:lnTo>
                  <a:lnTo>
                    <a:pt x="84" y="116"/>
                  </a:lnTo>
                  <a:lnTo>
                    <a:pt x="82" y="110"/>
                  </a:lnTo>
                  <a:lnTo>
                    <a:pt x="78" y="106"/>
                  </a:lnTo>
                  <a:lnTo>
                    <a:pt x="72" y="106"/>
                  </a:lnTo>
                  <a:lnTo>
                    <a:pt x="64" y="104"/>
                  </a:lnTo>
                  <a:lnTo>
                    <a:pt x="62" y="102"/>
                  </a:lnTo>
                  <a:lnTo>
                    <a:pt x="60" y="98"/>
                  </a:lnTo>
                  <a:lnTo>
                    <a:pt x="58" y="94"/>
                  </a:lnTo>
                  <a:lnTo>
                    <a:pt x="54" y="92"/>
                  </a:lnTo>
                  <a:lnTo>
                    <a:pt x="46" y="90"/>
                  </a:lnTo>
                  <a:lnTo>
                    <a:pt x="40" y="88"/>
                  </a:lnTo>
                  <a:lnTo>
                    <a:pt x="34" y="88"/>
                  </a:lnTo>
                  <a:lnTo>
                    <a:pt x="30" y="86"/>
                  </a:lnTo>
                  <a:lnTo>
                    <a:pt x="24" y="82"/>
                  </a:lnTo>
                  <a:lnTo>
                    <a:pt x="12" y="66"/>
                  </a:lnTo>
                  <a:lnTo>
                    <a:pt x="4" y="62"/>
                  </a:lnTo>
                  <a:lnTo>
                    <a:pt x="2" y="60"/>
                  </a:lnTo>
                  <a:lnTo>
                    <a:pt x="0" y="58"/>
                  </a:lnTo>
                  <a:lnTo>
                    <a:pt x="0" y="56"/>
                  </a:lnTo>
                  <a:lnTo>
                    <a:pt x="0" y="32"/>
                  </a:lnTo>
                  <a:lnTo>
                    <a:pt x="2" y="24"/>
                  </a:lnTo>
                  <a:lnTo>
                    <a:pt x="6" y="16"/>
                  </a:lnTo>
                  <a:lnTo>
                    <a:pt x="10" y="8"/>
                  </a:lnTo>
                  <a:lnTo>
                    <a:pt x="18" y="4"/>
                  </a:lnTo>
                  <a:lnTo>
                    <a:pt x="26" y="0"/>
                  </a:lnTo>
                  <a:lnTo>
                    <a:pt x="36" y="0"/>
                  </a:lnTo>
                  <a:lnTo>
                    <a:pt x="44" y="0"/>
                  </a:lnTo>
                  <a:lnTo>
                    <a:pt x="52" y="2"/>
                  </a:lnTo>
                  <a:lnTo>
                    <a:pt x="64" y="8"/>
                  </a:lnTo>
                  <a:lnTo>
                    <a:pt x="64" y="18"/>
                  </a:lnTo>
                  <a:lnTo>
                    <a:pt x="70" y="34"/>
                  </a:lnTo>
                  <a:lnTo>
                    <a:pt x="76" y="50"/>
                  </a:lnTo>
                  <a:lnTo>
                    <a:pt x="78" y="54"/>
                  </a:lnTo>
                  <a:lnTo>
                    <a:pt x="82" y="56"/>
                  </a:lnTo>
                  <a:lnTo>
                    <a:pt x="92" y="56"/>
                  </a:lnTo>
                  <a:lnTo>
                    <a:pt x="100" y="58"/>
                  </a:lnTo>
                  <a:lnTo>
                    <a:pt x="106" y="62"/>
                  </a:lnTo>
                  <a:lnTo>
                    <a:pt x="108" y="68"/>
                  </a:lnTo>
                  <a:lnTo>
                    <a:pt x="114" y="80"/>
                  </a:lnTo>
                  <a:lnTo>
                    <a:pt x="120" y="90"/>
                  </a:lnTo>
                  <a:lnTo>
                    <a:pt x="122" y="86"/>
                  </a:lnTo>
                  <a:lnTo>
                    <a:pt x="126" y="84"/>
                  </a:lnTo>
                  <a:lnTo>
                    <a:pt x="128" y="82"/>
                  </a:lnTo>
                  <a:lnTo>
                    <a:pt x="132" y="84"/>
                  </a:lnTo>
                  <a:lnTo>
                    <a:pt x="132" y="88"/>
                  </a:lnTo>
                  <a:lnTo>
                    <a:pt x="132" y="94"/>
                  </a:lnTo>
                  <a:lnTo>
                    <a:pt x="132" y="106"/>
                  </a:lnTo>
                  <a:lnTo>
                    <a:pt x="132" y="1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73" name="Freeform 97">
              <a:extLst>
                <a:ext uri="{FF2B5EF4-FFF2-40B4-BE49-F238E27FC236}">
                  <a16:creationId xmlns:a16="http://schemas.microsoft.com/office/drawing/2014/main" id="{C0206DDB-15F2-4037-B857-842A6C751625}"/>
                </a:ext>
              </a:extLst>
            </p:cNvPr>
            <p:cNvSpPr>
              <a:spLocks/>
            </p:cNvSpPr>
            <p:nvPr/>
          </p:nvSpPr>
          <p:spPr bwMode="auto">
            <a:xfrm>
              <a:off x="3341727" y="5455700"/>
              <a:ext cx="122230" cy="128763"/>
            </a:xfrm>
            <a:custGeom>
              <a:avLst/>
              <a:gdLst>
                <a:gd name="T0" fmla="*/ 2147483647 w 84"/>
                <a:gd name="T1" fmla="*/ 0 h 82"/>
                <a:gd name="T2" fmla="*/ 2147483647 w 84"/>
                <a:gd name="T3" fmla="*/ 0 h 82"/>
                <a:gd name="T4" fmla="*/ 2147483647 w 84"/>
                <a:gd name="T5" fmla="*/ 2147483647 h 82"/>
                <a:gd name="T6" fmla="*/ 2147483647 w 84"/>
                <a:gd name="T7" fmla="*/ 2147483647 h 82"/>
                <a:gd name="T8" fmla="*/ 2147483647 w 84"/>
                <a:gd name="T9" fmla="*/ 2147483647 h 82"/>
                <a:gd name="T10" fmla="*/ 2147483647 w 84"/>
                <a:gd name="T11" fmla="*/ 2147483647 h 82"/>
                <a:gd name="T12" fmla="*/ 2147483647 w 84"/>
                <a:gd name="T13" fmla="*/ 2147483647 h 82"/>
                <a:gd name="T14" fmla="*/ 2147483647 w 84"/>
                <a:gd name="T15" fmla="*/ 2147483647 h 82"/>
                <a:gd name="T16" fmla="*/ 2147483647 w 84"/>
                <a:gd name="T17" fmla="*/ 2147483647 h 82"/>
                <a:gd name="T18" fmla="*/ 2147483647 w 84"/>
                <a:gd name="T19" fmla="*/ 2147483647 h 82"/>
                <a:gd name="T20" fmla="*/ 2147483647 w 84"/>
                <a:gd name="T21" fmla="*/ 2147483647 h 82"/>
                <a:gd name="T22" fmla="*/ 2147483647 w 84"/>
                <a:gd name="T23" fmla="*/ 2147483647 h 82"/>
                <a:gd name="T24" fmla="*/ 2147483647 w 84"/>
                <a:gd name="T25" fmla="*/ 2147483647 h 82"/>
                <a:gd name="T26" fmla="*/ 2147483647 w 84"/>
                <a:gd name="T27" fmla="*/ 2147483647 h 82"/>
                <a:gd name="T28" fmla="*/ 2147483647 w 84"/>
                <a:gd name="T29" fmla="*/ 2147483647 h 82"/>
                <a:gd name="T30" fmla="*/ 0 w 84"/>
                <a:gd name="T31" fmla="*/ 2147483647 h 82"/>
                <a:gd name="T32" fmla="*/ 2147483647 w 84"/>
                <a:gd name="T33" fmla="*/ 0 h 8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4"/>
                <a:gd name="T52" fmla="*/ 0 h 82"/>
                <a:gd name="T53" fmla="*/ 84 w 84"/>
                <a:gd name="T54" fmla="*/ 82 h 8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4" h="82">
                  <a:moveTo>
                    <a:pt x="2" y="0"/>
                  </a:moveTo>
                  <a:lnTo>
                    <a:pt x="12" y="0"/>
                  </a:lnTo>
                  <a:lnTo>
                    <a:pt x="22" y="4"/>
                  </a:lnTo>
                  <a:lnTo>
                    <a:pt x="34" y="12"/>
                  </a:lnTo>
                  <a:lnTo>
                    <a:pt x="44" y="18"/>
                  </a:lnTo>
                  <a:lnTo>
                    <a:pt x="66" y="36"/>
                  </a:lnTo>
                  <a:lnTo>
                    <a:pt x="84" y="50"/>
                  </a:lnTo>
                  <a:lnTo>
                    <a:pt x="78" y="62"/>
                  </a:lnTo>
                  <a:lnTo>
                    <a:pt x="72" y="72"/>
                  </a:lnTo>
                  <a:lnTo>
                    <a:pt x="66" y="78"/>
                  </a:lnTo>
                  <a:lnTo>
                    <a:pt x="60" y="82"/>
                  </a:lnTo>
                  <a:lnTo>
                    <a:pt x="58" y="82"/>
                  </a:lnTo>
                  <a:lnTo>
                    <a:pt x="40" y="80"/>
                  </a:lnTo>
                  <a:lnTo>
                    <a:pt x="24" y="76"/>
                  </a:lnTo>
                  <a:lnTo>
                    <a:pt x="12" y="72"/>
                  </a:lnTo>
                  <a:lnTo>
                    <a:pt x="0" y="66"/>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74" name="Freeform 98">
              <a:extLst>
                <a:ext uri="{FF2B5EF4-FFF2-40B4-BE49-F238E27FC236}">
                  <a16:creationId xmlns:a16="http://schemas.microsoft.com/office/drawing/2014/main" id="{CAE60A70-D9CB-4753-9C77-4AD9CDA75204}"/>
                </a:ext>
              </a:extLst>
            </p:cNvPr>
            <p:cNvSpPr>
              <a:spLocks/>
            </p:cNvSpPr>
            <p:nvPr/>
          </p:nvSpPr>
          <p:spPr bwMode="auto">
            <a:xfrm>
              <a:off x="3059216" y="5212778"/>
              <a:ext cx="357464" cy="872130"/>
            </a:xfrm>
            <a:custGeom>
              <a:avLst/>
              <a:gdLst>
                <a:gd name="T0" fmla="*/ 2147483647 w 246"/>
                <a:gd name="T1" fmla="*/ 2147483647 h 552"/>
                <a:gd name="T2" fmla="*/ 2147483647 w 246"/>
                <a:gd name="T3" fmla="*/ 2147483647 h 552"/>
                <a:gd name="T4" fmla="*/ 2147483647 w 246"/>
                <a:gd name="T5" fmla="*/ 2147483647 h 552"/>
                <a:gd name="T6" fmla="*/ 2147483647 w 246"/>
                <a:gd name="T7" fmla="*/ 2147483647 h 552"/>
                <a:gd name="T8" fmla="*/ 2147483647 w 246"/>
                <a:gd name="T9" fmla="*/ 2147483647 h 552"/>
                <a:gd name="T10" fmla="*/ 2147483647 w 246"/>
                <a:gd name="T11" fmla="*/ 2147483647 h 552"/>
                <a:gd name="T12" fmla="*/ 2147483647 w 246"/>
                <a:gd name="T13" fmla="*/ 2147483647 h 552"/>
                <a:gd name="T14" fmla="*/ 2147483647 w 246"/>
                <a:gd name="T15" fmla="*/ 2147483647 h 552"/>
                <a:gd name="T16" fmla="*/ 2147483647 w 246"/>
                <a:gd name="T17" fmla="*/ 2147483647 h 552"/>
                <a:gd name="T18" fmla="*/ 2147483647 w 246"/>
                <a:gd name="T19" fmla="*/ 2147483647 h 552"/>
                <a:gd name="T20" fmla="*/ 2147483647 w 246"/>
                <a:gd name="T21" fmla="*/ 2147483647 h 552"/>
                <a:gd name="T22" fmla="*/ 2147483647 w 246"/>
                <a:gd name="T23" fmla="*/ 2147483647 h 552"/>
                <a:gd name="T24" fmla="*/ 2147483647 w 246"/>
                <a:gd name="T25" fmla="*/ 2147483647 h 552"/>
                <a:gd name="T26" fmla="*/ 2147483647 w 246"/>
                <a:gd name="T27" fmla="*/ 2147483647 h 552"/>
                <a:gd name="T28" fmla="*/ 2147483647 w 246"/>
                <a:gd name="T29" fmla="*/ 2147483647 h 552"/>
                <a:gd name="T30" fmla="*/ 2147483647 w 246"/>
                <a:gd name="T31" fmla="*/ 2147483647 h 552"/>
                <a:gd name="T32" fmla="*/ 2147483647 w 246"/>
                <a:gd name="T33" fmla="*/ 2147483647 h 552"/>
                <a:gd name="T34" fmla="*/ 2147483647 w 246"/>
                <a:gd name="T35" fmla="*/ 2147483647 h 552"/>
                <a:gd name="T36" fmla="*/ 2147483647 w 246"/>
                <a:gd name="T37" fmla="*/ 2147483647 h 552"/>
                <a:gd name="T38" fmla="*/ 2147483647 w 246"/>
                <a:gd name="T39" fmla="*/ 2147483647 h 552"/>
                <a:gd name="T40" fmla="*/ 2147483647 w 246"/>
                <a:gd name="T41" fmla="*/ 2147483647 h 552"/>
                <a:gd name="T42" fmla="*/ 2147483647 w 246"/>
                <a:gd name="T43" fmla="*/ 2147483647 h 552"/>
                <a:gd name="T44" fmla="*/ 2147483647 w 246"/>
                <a:gd name="T45" fmla="*/ 2147483647 h 552"/>
                <a:gd name="T46" fmla="*/ 2147483647 w 246"/>
                <a:gd name="T47" fmla="*/ 2147483647 h 552"/>
                <a:gd name="T48" fmla="*/ 2147483647 w 246"/>
                <a:gd name="T49" fmla="*/ 2147483647 h 552"/>
                <a:gd name="T50" fmla="*/ 2147483647 w 246"/>
                <a:gd name="T51" fmla="*/ 2147483647 h 552"/>
                <a:gd name="T52" fmla="*/ 2147483647 w 246"/>
                <a:gd name="T53" fmla="*/ 2147483647 h 552"/>
                <a:gd name="T54" fmla="*/ 2147483647 w 246"/>
                <a:gd name="T55" fmla="*/ 2147483647 h 552"/>
                <a:gd name="T56" fmla="*/ 2147483647 w 246"/>
                <a:gd name="T57" fmla="*/ 2147483647 h 552"/>
                <a:gd name="T58" fmla="*/ 2147483647 w 246"/>
                <a:gd name="T59" fmla="*/ 2147483647 h 552"/>
                <a:gd name="T60" fmla="*/ 2147483647 w 246"/>
                <a:gd name="T61" fmla="*/ 2147483647 h 552"/>
                <a:gd name="T62" fmla="*/ 2147483647 w 246"/>
                <a:gd name="T63" fmla="*/ 2147483647 h 552"/>
                <a:gd name="T64" fmla="*/ 2147483647 w 246"/>
                <a:gd name="T65" fmla="*/ 2147483647 h 552"/>
                <a:gd name="T66" fmla="*/ 2147483647 w 246"/>
                <a:gd name="T67" fmla="*/ 2147483647 h 552"/>
                <a:gd name="T68" fmla="*/ 2147483647 w 246"/>
                <a:gd name="T69" fmla="*/ 2147483647 h 552"/>
                <a:gd name="T70" fmla="*/ 2147483647 w 246"/>
                <a:gd name="T71" fmla="*/ 2147483647 h 552"/>
                <a:gd name="T72" fmla="*/ 2147483647 w 246"/>
                <a:gd name="T73" fmla="*/ 2147483647 h 552"/>
                <a:gd name="T74" fmla="*/ 2147483647 w 246"/>
                <a:gd name="T75" fmla="*/ 2147483647 h 552"/>
                <a:gd name="T76" fmla="*/ 2147483647 w 246"/>
                <a:gd name="T77" fmla="*/ 2147483647 h 552"/>
                <a:gd name="T78" fmla="*/ 2147483647 w 246"/>
                <a:gd name="T79" fmla="*/ 2147483647 h 552"/>
                <a:gd name="T80" fmla="*/ 2147483647 w 246"/>
                <a:gd name="T81" fmla="*/ 2147483647 h 552"/>
                <a:gd name="T82" fmla="*/ 2147483647 w 246"/>
                <a:gd name="T83" fmla="*/ 2147483647 h 552"/>
                <a:gd name="T84" fmla="*/ 2147483647 w 246"/>
                <a:gd name="T85" fmla="*/ 2147483647 h 552"/>
                <a:gd name="T86" fmla="*/ 2147483647 w 246"/>
                <a:gd name="T87" fmla="*/ 2147483647 h 552"/>
                <a:gd name="T88" fmla="*/ 2147483647 w 246"/>
                <a:gd name="T89" fmla="*/ 2147483647 h 552"/>
                <a:gd name="T90" fmla="*/ 2147483647 w 246"/>
                <a:gd name="T91" fmla="*/ 2147483647 h 552"/>
                <a:gd name="T92" fmla="*/ 2147483647 w 246"/>
                <a:gd name="T93" fmla="*/ 2147483647 h 552"/>
                <a:gd name="T94" fmla="*/ 2147483647 w 246"/>
                <a:gd name="T95" fmla="*/ 2147483647 h 552"/>
                <a:gd name="T96" fmla="*/ 2147483647 w 246"/>
                <a:gd name="T97" fmla="*/ 2147483647 h 552"/>
                <a:gd name="T98" fmla="*/ 2147483647 w 246"/>
                <a:gd name="T99" fmla="*/ 2147483647 h 552"/>
                <a:gd name="T100" fmla="*/ 2147483647 w 246"/>
                <a:gd name="T101" fmla="*/ 2147483647 h 552"/>
                <a:gd name="T102" fmla="*/ 2147483647 w 246"/>
                <a:gd name="T103" fmla="*/ 2147483647 h 552"/>
                <a:gd name="T104" fmla="*/ 2147483647 w 246"/>
                <a:gd name="T105" fmla="*/ 2147483647 h 552"/>
                <a:gd name="T106" fmla="*/ 2147483647 w 246"/>
                <a:gd name="T107" fmla="*/ 2147483647 h 552"/>
                <a:gd name="T108" fmla="*/ 2147483647 w 246"/>
                <a:gd name="T109" fmla="*/ 2147483647 h 552"/>
                <a:gd name="T110" fmla="*/ 2147483647 w 246"/>
                <a:gd name="T111" fmla="*/ 2147483647 h 552"/>
                <a:gd name="T112" fmla="*/ 2147483647 w 246"/>
                <a:gd name="T113" fmla="*/ 2147483647 h 552"/>
                <a:gd name="T114" fmla="*/ 2147483647 w 246"/>
                <a:gd name="T115" fmla="*/ 2147483647 h 552"/>
                <a:gd name="T116" fmla="*/ 2147483647 w 246"/>
                <a:gd name="T117" fmla="*/ 2147483647 h 55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46"/>
                <a:gd name="T178" fmla="*/ 0 h 552"/>
                <a:gd name="T179" fmla="*/ 246 w 246"/>
                <a:gd name="T180" fmla="*/ 552 h 55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46" h="552">
                  <a:moveTo>
                    <a:pt x="196" y="154"/>
                  </a:moveTo>
                  <a:lnTo>
                    <a:pt x="196" y="148"/>
                  </a:lnTo>
                  <a:lnTo>
                    <a:pt x="200" y="142"/>
                  </a:lnTo>
                  <a:lnTo>
                    <a:pt x="206" y="128"/>
                  </a:lnTo>
                  <a:lnTo>
                    <a:pt x="216" y="116"/>
                  </a:lnTo>
                  <a:lnTo>
                    <a:pt x="224" y="108"/>
                  </a:lnTo>
                  <a:lnTo>
                    <a:pt x="238" y="102"/>
                  </a:lnTo>
                  <a:lnTo>
                    <a:pt x="244" y="96"/>
                  </a:lnTo>
                  <a:lnTo>
                    <a:pt x="246" y="92"/>
                  </a:lnTo>
                  <a:lnTo>
                    <a:pt x="246" y="88"/>
                  </a:lnTo>
                  <a:lnTo>
                    <a:pt x="244" y="78"/>
                  </a:lnTo>
                  <a:lnTo>
                    <a:pt x="242" y="68"/>
                  </a:lnTo>
                  <a:lnTo>
                    <a:pt x="236" y="70"/>
                  </a:lnTo>
                  <a:lnTo>
                    <a:pt x="230" y="70"/>
                  </a:lnTo>
                  <a:lnTo>
                    <a:pt x="232" y="74"/>
                  </a:lnTo>
                  <a:lnTo>
                    <a:pt x="232" y="82"/>
                  </a:lnTo>
                  <a:lnTo>
                    <a:pt x="232" y="88"/>
                  </a:lnTo>
                  <a:lnTo>
                    <a:pt x="228" y="90"/>
                  </a:lnTo>
                  <a:lnTo>
                    <a:pt x="220" y="98"/>
                  </a:lnTo>
                  <a:lnTo>
                    <a:pt x="210" y="102"/>
                  </a:lnTo>
                  <a:lnTo>
                    <a:pt x="200" y="104"/>
                  </a:lnTo>
                  <a:lnTo>
                    <a:pt x="192" y="104"/>
                  </a:lnTo>
                  <a:lnTo>
                    <a:pt x="184" y="102"/>
                  </a:lnTo>
                  <a:lnTo>
                    <a:pt x="180" y="100"/>
                  </a:lnTo>
                  <a:lnTo>
                    <a:pt x="172" y="100"/>
                  </a:lnTo>
                  <a:lnTo>
                    <a:pt x="174" y="90"/>
                  </a:lnTo>
                  <a:lnTo>
                    <a:pt x="178" y="84"/>
                  </a:lnTo>
                  <a:lnTo>
                    <a:pt x="180" y="76"/>
                  </a:lnTo>
                  <a:lnTo>
                    <a:pt x="182" y="68"/>
                  </a:lnTo>
                  <a:lnTo>
                    <a:pt x="180" y="62"/>
                  </a:lnTo>
                  <a:lnTo>
                    <a:pt x="176" y="58"/>
                  </a:lnTo>
                  <a:lnTo>
                    <a:pt x="170" y="58"/>
                  </a:lnTo>
                  <a:lnTo>
                    <a:pt x="162" y="56"/>
                  </a:lnTo>
                  <a:lnTo>
                    <a:pt x="160" y="54"/>
                  </a:lnTo>
                  <a:lnTo>
                    <a:pt x="158" y="50"/>
                  </a:lnTo>
                  <a:lnTo>
                    <a:pt x="156" y="46"/>
                  </a:lnTo>
                  <a:lnTo>
                    <a:pt x="152" y="44"/>
                  </a:lnTo>
                  <a:lnTo>
                    <a:pt x="144" y="42"/>
                  </a:lnTo>
                  <a:lnTo>
                    <a:pt x="138" y="40"/>
                  </a:lnTo>
                  <a:lnTo>
                    <a:pt x="132" y="40"/>
                  </a:lnTo>
                  <a:lnTo>
                    <a:pt x="128" y="38"/>
                  </a:lnTo>
                  <a:lnTo>
                    <a:pt x="122" y="34"/>
                  </a:lnTo>
                  <a:lnTo>
                    <a:pt x="110" y="18"/>
                  </a:lnTo>
                  <a:lnTo>
                    <a:pt x="102" y="14"/>
                  </a:lnTo>
                  <a:lnTo>
                    <a:pt x="98" y="10"/>
                  </a:lnTo>
                  <a:lnTo>
                    <a:pt x="98" y="8"/>
                  </a:lnTo>
                  <a:lnTo>
                    <a:pt x="84" y="8"/>
                  </a:lnTo>
                  <a:lnTo>
                    <a:pt x="76" y="10"/>
                  </a:lnTo>
                  <a:lnTo>
                    <a:pt x="72" y="12"/>
                  </a:lnTo>
                  <a:lnTo>
                    <a:pt x="70" y="18"/>
                  </a:lnTo>
                  <a:lnTo>
                    <a:pt x="64" y="10"/>
                  </a:lnTo>
                  <a:lnTo>
                    <a:pt x="56" y="8"/>
                  </a:lnTo>
                  <a:lnTo>
                    <a:pt x="48" y="6"/>
                  </a:lnTo>
                  <a:lnTo>
                    <a:pt x="42" y="0"/>
                  </a:lnTo>
                  <a:lnTo>
                    <a:pt x="34" y="8"/>
                  </a:lnTo>
                  <a:lnTo>
                    <a:pt x="28" y="16"/>
                  </a:lnTo>
                  <a:lnTo>
                    <a:pt x="30" y="30"/>
                  </a:lnTo>
                  <a:lnTo>
                    <a:pt x="30" y="34"/>
                  </a:lnTo>
                  <a:lnTo>
                    <a:pt x="28" y="40"/>
                  </a:lnTo>
                  <a:lnTo>
                    <a:pt x="22" y="46"/>
                  </a:lnTo>
                  <a:lnTo>
                    <a:pt x="16" y="50"/>
                  </a:lnTo>
                  <a:lnTo>
                    <a:pt x="14" y="54"/>
                  </a:lnTo>
                  <a:lnTo>
                    <a:pt x="12" y="62"/>
                  </a:lnTo>
                  <a:lnTo>
                    <a:pt x="14" y="80"/>
                  </a:lnTo>
                  <a:lnTo>
                    <a:pt x="16" y="86"/>
                  </a:lnTo>
                  <a:lnTo>
                    <a:pt x="20" y="92"/>
                  </a:lnTo>
                  <a:lnTo>
                    <a:pt x="16" y="100"/>
                  </a:lnTo>
                  <a:lnTo>
                    <a:pt x="8" y="112"/>
                  </a:lnTo>
                  <a:lnTo>
                    <a:pt x="2" y="122"/>
                  </a:lnTo>
                  <a:lnTo>
                    <a:pt x="0" y="136"/>
                  </a:lnTo>
                  <a:lnTo>
                    <a:pt x="2" y="140"/>
                  </a:lnTo>
                  <a:lnTo>
                    <a:pt x="4" y="144"/>
                  </a:lnTo>
                  <a:lnTo>
                    <a:pt x="8" y="146"/>
                  </a:lnTo>
                  <a:lnTo>
                    <a:pt x="8" y="152"/>
                  </a:lnTo>
                  <a:lnTo>
                    <a:pt x="4" y="162"/>
                  </a:lnTo>
                  <a:lnTo>
                    <a:pt x="2" y="170"/>
                  </a:lnTo>
                  <a:lnTo>
                    <a:pt x="0" y="174"/>
                  </a:lnTo>
                  <a:lnTo>
                    <a:pt x="2" y="180"/>
                  </a:lnTo>
                  <a:lnTo>
                    <a:pt x="4" y="186"/>
                  </a:lnTo>
                  <a:lnTo>
                    <a:pt x="8" y="192"/>
                  </a:lnTo>
                  <a:lnTo>
                    <a:pt x="10" y="198"/>
                  </a:lnTo>
                  <a:lnTo>
                    <a:pt x="12" y="204"/>
                  </a:lnTo>
                  <a:lnTo>
                    <a:pt x="16" y="210"/>
                  </a:lnTo>
                  <a:lnTo>
                    <a:pt x="18" y="218"/>
                  </a:lnTo>
                  <a:lnTo>
                    <a:pt x="20" y="226"/>
                  </a:lnTo>
                  <a:lnTo>
                    <a:pt x="20" y="256"/>
                  </a:lnTo>
                  <a:lnTo>
                    <a:pt x="18" y="260"/>
                  </a:lnTo>
                  <a:lnTo>
                    <a:pt x="16" y="266"/>
                  </a:lnTo>
                  <a:lnTo>
                    <a:pt x="14" y="270"/>
                  </a:lnTo>
                  <a:lnTo>
                    <a:pt x="12" y="274"/>
                  </a:lnTo>
                  <a:lnTo>
                    <a:pt x="16" y="280"/>
                  </a:lnTo>
                  <a:lnTo>
                    <a:pt x="18" y="292"/>
                  </a:lnTo>
                  <a:lnTo>
                    <a:pt x="24" y="300"/>
                  </a:lnTo>
                  <a:lnTo>
                    <a:pt x="26" y="308"/>
                  </a:lnTo>
                  <a:lnTo>
                    <a:pt x="24" y="310"/>
                  </a:lnTo>
                  <a:lnTo>
                    <a:pt x="22" y="312"/>
                  </a:lnTo>
                  <a:lnTo>
                    <a:pt x="20" y="316"/>
                  </a:lnTo>
                  <a:lnTo>
                    <a:pt x="18" y="322"/>
                  </a:lnTo>
                  <a:lnTo>
                    <a:pt x="20" y="336"/>
                  </a:lnTo>
                  <a:lnTo>
                    <a:pt x="26" y="348"/>
                  </a:lnTo>
                  <a:lnTo>
                    <a:pt x="30" y="362"/>
                  </a:lnTo>
                  <a:lnTo>
                    <a:pt x="32" y="370"/>
                  </a:lnTo>
                  <a:lnTo>
                    <a:pt x="30" y="374"/>
                  </a:lnTo>
                  <a:lnTo>
                    <a:pt x="26" y="374"/>
                  </a:lnTo>
                  <a:lnTo>
                    <a:pt x="38" y="394"/>
                  </a:lnTo>
                  <a:lnTo>
                    <a:pt x="46" y="408"/>
                  </a:lnTo>
                  <a:lnTo>
                    <a:pt x="50" y="412"/>
                  </a:lnTo>
                  <a:lnTo>
                    <a:pt x="54" y="414"/>
                  </a:lnTo>
                  <a:lnTo>
                    <a:pt x="52" y="418"/>
                  </a:lnTo>
                  <a:lnTo>
                    <a:pt x="50" y="422"/>
                  </a:lnTo>
                  <a:lnTo>
                    <a:pt x="52" y="432"/>
                  </a:lnTo>
                  <a:lnTo>
                    <a:pt x="54" y="438"/>
                  </a:lnTo>
                  <a:lnTo>
                    <a:pt x="58" y="446"/>
                  </a:lnTo>
                  <a:lnTo>
                    <a:pt x="58" y="456"/>
                  </a:lnTo>
                  <a:lnTo>
                    <a:pt x="58" y="462"/>
                  </a:lnTo>
                  <a:lnTo>
                    <a:pt x="56" y="464"/>
                  </a:lnTo>
                  <a:lnTo>
                    <a:pt x="54" y="468"/>
                  </a:lnTo>
                  <a:lnTo>
                    <a:pt x="52" y="472"/>
                  </a:lnTo>
                  <a:lnTo>
                    <a:pt x="54" y="474"/>
                  </a:lnTo>
                  <a:lnTo>
                    <a:pt x="54" y="476"/>
                  </a:lnTo>
                  <a:lnTo>
                    <a:pt x="56" y="480"/>
                  </a:lnTo>
                  <a:lnTo>
                    <a:pt x="56" y="484"/>
                  </a:lnTo>
                  <a:lnTo>
                    <a:pt x="54" y="494"/>
                  </a:lnTo>
                  <a:lnTo>
                    <a:pt x="52" y="504"/>
                  </a:lnTo>
                  <a:lnTo>
                    <a:pt x="54" y="510"/>
                  </a:lnTo>
                  <a:lnTo>
                    <a:pt x="56" y="514"/>
                  </a:lnTo>
                  <a:lnTo>
                    <a:pt x="64" y="520"/>
                  </a:lnTo>
                  <a:lnTo>
                    <a:pt x="70" y="524"/>
                  </a:lnTo>
                  <a:lnTo>
                    <a:pt x="78" y="528"/>
                  </a:lnTo>
                  <a:lnTo>
                    <a:pt x="84" y="534"/>
                  </a:lnTo>
                  <a:lnTo>
                    <a:pt x="86" y="540"/>
                  </a:lnTo>
                  <a:lnTo>
                    <a:pt x="88" y="546"/>
                  </a:lnTo>
                  <a:lnTo>
                    <a:pt x="92" y="552"/>
                  </a:lnTo>
                  <a:lnTo>
                    <a:pt x="140" y="552"/>
                  </a:lnTo>
                  <a:lnTo>
                    <a:pt x="128" y="532"/>
                  </a:lnTo>
                  <a:lnTo>
                    <a:pt x="124" y="526"/>
                  </a:lnTo>
                  <a:lnTo>
                    <a:pt x="124" y="522"/>
                  </a:lnTo>
                  <a:lnTo>
                    <a:pt x="124" y="518"/>
                  </a:lnTo>
                  <a:lnTo>
                    <a:pt x="124" y="516"/>
                  </a:lnTo>
                  <a:lnTo>
                    <a:pt x="124" y="514"/>
                  </a:lnTo>
                  <a:lnTo>
                    <a:pt x="128" y="512"/>
                  </a:lnTo>
                  <a:lnTo>
                    <a:pt x="134" y="508"/>
                  </a:lnTo>
                  <a:lnTo>
                    <a:pt x="138" y="504"/>
                  </a:lnTo>
                  <a:lnTo>
                    <a:pt x="134" y="502"/>
                  </a:lnTo>
                  <a:lnTo>
                    <a:pt x="134" y="500"/>
                  </a:lnTo>
                  <a:lnTo>
                    <a:pt x="134" y="494"/>
                  </a:lnTo>
                  <a:lnTo>
                    <a:pt x="136" y="490"/>
                  </a:lnTo>
                  <a:lnTo>
                    <a:pt x="142" y="484"/>
                  </a:lnTo>
                  <a:lnTo>
                    <a:pt x="150" y="478"/>
                  </a:lnTo>
                  <a:lnTo>
                    <a:pt x="152" y="474"/>
                  </a:lnTo>
                  <a:lnTo>
                    <a:pt x="152" y="470"/>
                  </a:lnTo>
                  <a:lnTo>
                    <a:pt x="152" y="464"/>
                  </a:lnTo>
                  <a:lnTo>
                    <a:pt x="148" y="460"/>
                  </a:lnTo>
                  <a:lnTo>
                    <a:pt x="148" y="458"/>
                  </a:lnTo>
                  <a:lnTo>
                    <a:pt x="140" y="456"/>
                  </a:lnTo>
                  <a:lnTo>
                    <a:pt x="128" y="450"/>
                  </a:lnTo>
                  <a:lnTo>
                    <a:pt x="118" y="444"/>
                  </a:lnTo>
                  <a:lnTo>
                    <a:pt x="116" y="442"/>
                  </a:lnTo>
                  <a:lnTo>
                    <a:pt x="114" y="440"/>
                  </a:lnTo>
                  <a:lnTo>
                    <a:pt x="116" y="436"/>
                  </a:lnTo>
                  <a:lnTo>
                    <a:pt x="118" y="432"/>
                  </a:lnTo>
                  <a:lnTo>
                    <a:pt x="124" y="424"/>
                  </a:lnTo>
                  <a:lnTo>
                    <a:pt x="134" y="418"/>
                  </a:lnTo>
                  <a:lnTo>
                    <a:pt x="140" y="410"/>
                  </a:lnTo>
                  <a:lnTo>
                    <a:pt x="138" y="404"/>
                  </a:lnTo>
                  <a:lnTo>
                    <a:pt x="136" y="396"/>
                  </a:lnTo>
                  <a:lnTo>
                    <a:pt x="138" y="390"/>
                  </a:lnTo>
                  <a:lnTo>
                    <a:pt x="140" y="388"/>
                  </a:lnTo>
                  <a:lnTo>
                    <a:pt x="144" y="386"/>
                  </a:lnTo>
                  <a:lnTo>
                    <a:pt x="140" y="380"/>
                  </a:lnTo>
                  <a:lnTo>
                    <a:pt x="136" y="374"/>
                  </a:lnTo>
                  <a:lnTo>
                    <a:pt x="142" y="378"/>
                  </a:lnTo>
                  <a:lnTo>
                    <a:pt x="144" y="380"/>
                  </a:lnTo>
                  <a:lnTo>
                    <a:pt x="148" y="382"/>
                  </a:lnTo>
                  <a:lnTo>
                    <a:pt x="152" y="380"/>
                  </a:lnTo>
                  <a:lnTo>
                    <a:pt x="152" y="374"/>
                  </a:lnTo>
                  <a:lnTo>
                    <a:pt x="152" y="368"/>
                  </a:lnTo>
                  <a:lnTo>
                    <a:pt x="146" y="366"/>
                  </a:lnTo>
                  <a:lnTo>
                    <a:pt x="140" y="368"/>
                  </a:lnTo>
                  <a:lnTo>
                    <a:pt x="134" y="370"/>
                  </a:lnTo>
                  <a:lnTo>
                    <a:pt x="126" y="360"/>
                  </a:lnTo>
                  <a:lnTo>
                    <a:pt x="122" y="346"/>
                  </a:lnTo>
                  <a:lnTo>
                    <a:pt x="128" y="346"/>
                  </a:lnTo>
                  <a:lnTo>
                    <a:pt x="136" y="346"/>
                  </a:lnTo>
                  <a:lnTo>
                    <a:pt x="144" y="350"/>
                  </a:lnTo>
                  <a:lnTo>
                    <a:pt x="152" y="350"/>
                  </a:lnTo>
                  <a:lnTo>
                    <a:pt x="158" y="348"/>
                  </a:lnTo>
                  <a:lnTo>
                    <a:pt x="164" y="344"/>
                  </a:lnTo>
                  <a:lnTo>
                    <a:pt x="160" y="340"/>
                  </a:lnTo>
                  <a:lnTo>
                    <a:pt x="156" y="336"/>
                  </a:lnTo>
                  <a:lnTo>
                    <a:pt x="156" y="334"/>
                  </a:lnTo>
                  <a:lnTo>
                    <a:pt x="156" y="326"/>
                  </a:lnTo>
                  <a:lnTo>
                    <a:pt x="162" y="320"/>
                  </a:lnTo>
                  <a:lnTo>
                    <a:pt x="168" y="314"/>
                  </a:lnTo>
                  <a:lnTo>
                    <a:pt x="176" y="312"/>
                  </a:lnTo>
                  <a:lnTo>
                    <a:pt x="192" y="308"/>
                  </a:lnTo>
                  <a:lnTo>
                    <a:pt x="206" y="306"/>
                  </a:lnTo>
                  <a:lnTo>
                    <a:pt x="210" y="304"/>
                  </a:lnTo>
                  <a:lnTo>
                    <a:pt x="216" y="300"/>
                  </a:lnTo>
                  <a:lnTo>
                    <a:pt x="224" y="290"/>
                  </a:lnTo>
                  <a:lnTo>
                    <a:pt x="230" y="280"/>
                  </a:lnTo>
                  <a:lnTo>
                    <a:pt x="232" y="268"/>
                  </a:lnTo>
                  <a:lnTo>
                    <a:pt x="230" y="262"/>
                  </a:lnTo>
                  <a:lnTo>
                    <a:pt x="226" y="258"/>
                  </a:lnTo>
                  <a:lnTo>
                    <a:pt x="222" y="254"/>
                  </a:lnTo>
                  <a:lnTo>
                    <a:pt x="220" y="250"/>
                  </a:lnTo>
                  <a:lnTo>
                    <a:pt x="220" y="248"/>
                  </a:lnTo>
                  <a:lnTo>
                    <a:pt x="220" y="242"/>
                  </a:lnTo>
                  <a:lnTo>
                    <a:pt x="206" y="232"/>
                  </a:lnTo>
                  <a:lnTo>
                    <a:pt x="198" y="226"/>
                  </a:lnTo>
                  <a:lnTo>
                    <a:pt x="194" y="220"/>
                  </a:lnTo>
                  <a:lnTo>
                    <a:pt x="196" y="154"/>
                  </a:lnTo>
                  <a:lnTo>
                    <a:pt x="196" y="148"/>
                  </a:lnTo>
                  <a:lnTo>
                    <a:pt x="200" y="142"/>
                  </a:lnTo>
                  <a:lnTo>
                    <a:pt x="206" y="128"/>
                  </a:lnTo>
                  <a:lnTo>
                    <a:pt x="216" y="116"/>
                  </a:lnTo>
                  <a:lnTo>
                    <a:pt x="224" y="108"/>
                  </a:lnTo>
                  <a:lnTo>
                    <a:pt x="238" y="102"/>
                  </a:lnTo>
                  <a:lnTo>
                    <a:pt x="244" y="96"/>
                  </a:lnTo>
                  <a:lnTo>
                    <a:pt x="246" y="92"/>
                  </a:lnTo>
                  <a:lnTo>
                    <a:pt x="246" y="88"/>
                  </a:lnTo>
                  <a:lnTo>
                    <a:pt x="244" y="78"/>
                  </a:lnTo>
                  <a:lnTo>
                    <a:pt x="242" y="68"/>
                  </a:lnTo>
                  <a:lnTo>
                    <a:pt x="244" y="78"/>
                  </a:lnTo>
                  <a:lnTo>
                    <a:pt x="246" y="88"/>
                  </a:lnTo>
                  <a:lnTo>
                    <a:pt x="246" y="92"/>
                  </a:lnTo>
                  <a:lnTo>
                    <a:pt x="244" y="96"/>
                  </a:lnTo>
                  <a:lnTo>
                    <a:pt x="238" y="102"/>
                  </a:lnTo>
                  <a:lnTo>
                    <a:pt x="224" y="108"/>
                  </a:lnTo>
                  <a:lnTo>
                    <a:pt x="216" y="116"/>
                  </a:lnTo>
                  <a:lnTo>
                    <a:pt x="206" y="128"/>
                  </a:lnTo>
                  <a:lnTo>
                    <a:pt x="200" y="142"/>
                  </a:lnTo>
                  <a:lnTo>
                    <a:pt x="196" y="148"/>
                  </a:lnTo>
                  <a:lnTo>
                    <a:pt x="196" y="154"/>
                  </a:lnTo>
                  <a:lnTo>
                    <a:pt x="194" y="220"/>
                  </a:lnTo>
                  <a:lnTo>
                    <a:pt x="196"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75" name="Freeform 99">
              <a:extLst>
                <a:ext uri="{FF2B5EF4-FFF2-40B4-BE49-F238E27FC236}">
                  <a16:creationId xmlns:a16="http://schemas.microsoft.com/office/drawing/2014/main" id="{F850AE91-B594-44C6-AACD-5C2EEAB0ED7B}"/>
                </a:ext>
              </a:extLst>
            </p:cNvPr>
            <p:cNvSpPr>
              <a:spLocks/>
            </p:cNvSpPr>
            <p:nvPr/>
          </p:nvSpPr>
          <p:spPr bwMode="auto">
            <a:xfrm>
              <a:off x="3007326" y="5097291"/>
              <a:ext cx="281358" cy="1071246"/>
            </a:xfrm>
            <a:custGeom>
              <a:avLst/>
              <a:gdLst>
                <a:gd name="T0" fmla="*/ 2147483647 w 192"/>
                <a:gd name="T1" fmla="*/ 2147483647 h 678"/>
                <a:gd name="T2" fmla="*/ 2147483647 w 192"/>
                <a:gd name="T3" fmla="*/ 2147483647 h 678"/>
                <a:gd name="T4" fmla="*/ 2147483647 w 192"/>
                <a:gd name="T5" fmla="*/ 2147483647 h 678"/>
                <a:gd name="T6" fmla="*/ 2147483647 w 192"/>
                <a:gd name="T7" fmla="*/ 2147483647 h 678"/>
                <a:gd name="T8" fmla="*/ 2147483647 w 192"/>
                <a:gd name="T9" fmla="*/ 2147483647 h 678"/>
                <a:gd name="T10" fmla="*/ 2147483647 w 192"/>
                <a:gd name="T11" fmla="*/ 2147483647 h 678"/>
                <a:gd name="T12" fmla="*/ 2147483647 w 192"/>
                <a:gd name="T13" fmla="*/ 2147483647 h 678"/>
                <a:gd name="T14" fmla="*/ 2147483647 w 192"/>
                <a:gd name="T15" fmla="*/ 2147483647 h 678"/>
                <a:gd name="T16" fmla="*/ 2147483647 w 192"/>
                <a:gd name="T17" fmla="*/ 2147483647 h 678"/>
                <a:gd name="T18" fmla="*/ 2147483647 w 192"/>
                <a:gd name="T19" fmla="*/ 2147483647 h 678"/>
                <a:gd name="T20" fmla="*/ 2147483647 w 192"/>
                <a:gd name="T21" fmla="*/ 2147483647 h 678"/>
                <a:gd name="T22" fmla="*/ 2147483647 w 192"/>
                <a:gd name="T23" fmla="*/ 2147483647 h 678"/>
                <a:gd name="T24" fmla="*/ 2147483647 w 192"/>
                <a:gd name="T25" fmla="*/ 2147483647 h 678"/>
                <a:gd name="T26" fmla="*/ 2147483647 w 192"/>
                <a:gd name="T27" fmla="*/ 2147483647 h 678"/>
                <a:gd name="T28" fmla="*/ 2147483647 w 192"/>
                <a:gd name="T29" fmla="*/ 2147483647 h 678"/>
                <a:gd name="T30" fmla="*/ 2147483647 w 192"/>
                <a:gd name="T31" fmla="*/ 2147483647 h 678"/>
                <a:gd name="T32" fmla="*/ 2147483647 w 192"/>
                <a:gd name="T33" fmla="*/ 2147483647 h 678"/>
                <a:gd name="T34" fmla="*/ 2147483647 w 192"/>
                <a:gd name="T35" fmla="*/ 2147483647 h 678"/>
                <a:gd name="T36" fmla="*/ 2147483647 w 192"/>
                <a:gd name="T37" fmla="*/ 2147483647 h 678"/>
                <a:gd name="T38" fmla="*/ 2147483647 w 192"/>
                <a:gd name="T39" fmla="*/ 2147483647 h 678"/>
                <a:gd name="T40" fmla="*/ 2147483647 w 192"/>
                <a:gd name="T41" fmla="*/ 2147483647 h 678"/>
                <a:gd name="T42" fmla="*/ 2147483647 w 192"/>
                <a:gd name="T43" fmla="*/ 2147483647 h 678"/>
                <a:gd name="T44" fmla="*/ 2147483647 w 192"/>
                <a:gd name="T45" fmla="*/ 0 h 678"/>
                <a:gd name="T46" fmla="*/ 0 w 192"/>
                <a:gd name="T47" fmla="*/ 2147483647 h 678"/>
                <a:gd name="T48" fmla="*/ 2147483647 w 192"/>
                <a:gd name="T49" fmla="*/ 2147483647 h 678"/>
                <a:gd name="T50" fmla="*/ 2147483647 w 192"/>
                <a:gd name="T51" fmla="*/ 2147483647 h 678"/>
                <a:gd name="T52" fmla="*/ 2147483647 w 192"/>
                <a:gd name="T53" fmla="*/ 2147483647 h 678"/>
                <a:gd name="T54" fmla="*/ 2147483647 w 192"/>
                <a:gd name="T55" fmla="*/ 2147483647 h 678"/>
                <a:gd name="T56" fmla="*/ 2147483647 w 192"/>
                <a:gd name="T57" fmla="*/ 2147483647 h 678"/>
                <a:gd name="T58" fmla="*/ 2147483647 w 192"/>
                <a:gd name="T59" fmla="*/ 2147483647 h 678"/>
                <a:gd name="T60" fmla="*/ 2147483647 w 192"/>
                <a:gd name="T61" fmla="*/ 2147483647 h 678"/>
                <a:gd name="T62" fmla="*/ 2147483647 w 192"/>
                <a:gd name="T63" fmla="*/ 2147483647 h 678"/>
                <a:gd name="T64" fmla="*/ 2147483647 w 192"/>
                <a:gd name="T65" fmla="*/ 2147483647 h 678"/>
                <a:gd name="T66" fmla="*/ 2147483647 w 192"/>
                <a:gd name="T67" fmla="*/ 2147483647 h 678"/>
                <a:gd name="T68" fmla="*/ 2147483647 w 192"/>
                <a:gd name="T69" fmla="*/ 2147483647 h 678"/>
                <a:gd name="T70" fmla="*/ 2147483647 w 192"/>
                <a:gd name="T71" fmla="*/ 2147483647 h 678"/>
                <a:gd name="T72" fmla="*/ 2147483647 w 192"/>
                <a:gd name="T73" fmla="*/ 2147483647 h 678"/>
                <a:gd name="T74" fmla="*/ 2147483647 w 192"/>
                <a:gd name="T75" fmla="*/ 2147483647 h 678"/>
                <a:gd name="T76" fmla="*/ 2147483647 w 192"/>
                <a:gd name="T77" fmla="*/ 2147483647 h 678"/>
                <a:gd name="T78" fmla="*/ 2147483647 w 192"/>
                <a:gd name="T79" fmla="*/ 2147483647 h 678"/>
                <a:gd name="T80" fmla="*/ 2147483647 w 192"/>
                <a:gd name="T81" fmla="*/ 2147483647 h 678"/>
                <a:gd name="T82" fmla="*/ 2147483647 w 192"/>
                <a:gd name="T83" fmla="*/ 2147483647 h 678"/>
                <a:gd name="T84" fmla="*/ 2147483647 w 192"/>
                <a:gd name="T85" fmla="*/ 2147483647 h 678"/>
                <a:gd name="T86" fmla="*/ 2147483647 w 192"/>
                <a:gd name="T87" fmla="*/ 2147483647 h 678"/>
                <a:gd name="T88" fmla="*/ 2147483647 w 192"/>
                <a:gd name="T89" fmla="*/ 2147483647 h 678"/>
                <a:gd name="T90" fmla="*/ 2147483647 w 192"/>
                <a:gd name="T91" fmla="*/ 2147483647 h 678"/>
                <a:gd name="T92" fmla="*/ 2147483647 w 192"/>
                <a:gd name="T93" fmla="*/ 2147483647 h 678"/>
                <a:gd name="T94" fmla="*/ 2147483647 w 192"/>
                <a:gd name="T95" fmla="*/ 2147483647 h 67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92"/>
                <a:gd name="T145" fmla="*/ 0 h 678"/>
                <a:gd name="T146" fmla="*/ 192 w 192"/>
                <a:gd name="T147" fmla="*/ 678 h 67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92" h="678">
                  <a:moveTo>
                    <a:pt x="174" y="624"/>
                  </a:moveTo>
                  <a:lnTo>
                    <a:pt x="126" y="624"/>
                  </a:lnTo>
                  <a:lnTo>
                    <a:pt x="122" y="618"/>
                  </a:lnTo>
                  <a:lnTo>
                    <a:pt x="120" y="612"/>
                  </a:lnTo>
                  <a:lnTo>
                    <a:pt x="118" y="606"/>
                  </a:lnTo>
                  <a:lnTo>
                    <a:pt x="112" y="600"/>
                  </a:lnTo>
                  <a:lnTo>
                    <a:pt x="104" y="596"/>
                  </a:lnTo>
                  <a:lnTo>
                    <a:pt x="98" y="592"/>
                  </a:lnTo>
                  <a:lnTo>
                    <a:pt x="90" y="586"/>
                  </a:lnTo>
                  <a:lnTo>
                    <a:pt x="88" y="582"/>
                  </a:lnTo>
                  <a:lnTo>
                    <a:pt x="86" y="576"/>
                  </a:lnTo>
                  <a:lnTo>
                    <a:pt x="88" y="566"/>
                  </a:lnTo>
                  <a:lnTo>
                    <a:pt x="90" y="556"/>
                  </a:lnTo>
                  <a:lnTo>
                    <a:pt x="90" y="552"/>
                  </a:lnTo>
                  <a:lnTo>
                    <a:pt x="88" y="548"/>
                  </a:lnTo>
                  <a:lnTo>
                    <a:pt x="88" y="546"/>
                  </a:lnTo>
                  <a:lnTo>
                    <a:pt x="86" y="544"/>
                  </a:lnTo>
                  <a:lnTo>
                    <a:pt x="88" y="540"/>
                  </a:lnTo>
                  <a:lnTo>
                    <a:pt x="90" y="536"/>
                  </a:lnTo>
                  <a:lnTo>
                    <a:pt x="92" y="534"/>
                  </a:lnTo>
                  <a:lnTo>
                    <a:pt x="92" y="528"/>
                  </a:lnTo>
                  <a:lnTo>
                    <a:pt x="92" y="518"/>
                  </a:lnTo>
                  <a:lnTo>
                    <a:pt x="88" y="510"/>
                  </a:lnTo>
                  <a:lnTo>
                    <a:pt x="86" y="504"/>
                  </a:lnTo>
                  <a:lnTo>
                    <a:pt x="84" y="494"/>
                  </a:lnTo>
                  <a:lnTo>
                    <a:pt x="86" y="490"/>
                  </a:lnTo>
                  <a:lnTo>
                    <a:pt x="88" y="486"/>
                  </a:lnTo>
                  <a:lnTo>
                    <a:pt x="84" y="484"/>
                  </a:lnTo>
                  <a:lnTo>
                    <a:pt x="80" y="480"/>
                  </a:lnTo>
                  <a:lnTo>
                    <a:pt x="72" y="466"/>
                  </a:lnTo>
                  <a:lnTo>
                    <a:pt x="60" y="446"/>
                  </a:lnTo>
                  <a:lnTo>
                    <a:pt x="64" y="446"/>
                  </a:lnTo>
                  <a:lnTo>
                    <a:pt x="66" y="442"/>
                  </a:lnTo>
                  <a:lnTo>
                    <a:pt x="64" y="434"/>
                  </a:lnTo>
                  <a:lnTo>
                    <a:pt x="60" y="420"/>
                  </a:lnTo>
                  <a:lnTo>
                    <a:pt x="54" y="408"/>
                  </a:lnTo>
                  <a:lnTo>
                    <a:pt x="52" y="394"/>
                  </a:lnTo>
                  <a:lnTo>
                    <a:pt x="54" y="388"/>
                  </a:lnTo>
                  <a:lnTo>
                    <a:pt x="56" y="384"/>
                  </a:lnTo>
                  <a:lnTo>
                    <a:pt x="58" y="382"/>
                  </a:lnTo>
                  <a:lnTo>
                    <a:pt x="60" y="380"/>
                  </a:lnTo>
                  <a:lnTo>
                    <a:pt x="58" y="372"/>
                  </a:lnTo>
                  <a:lnTo>
                    <a:pt x="52" y="364"/>
                  </a:lnTo>
                  <a:lnTo>
                    <a:pt x="50" y="352"/>
                  </a:lnTo>
                  <a:lnTo>
                    <a:pt x="46" y="346"/>
                  </a:lnTo>
                  <a:lnTo>
                    <a:pt x="48" y="342"/>
                  </a:lnTo>
                  <a:lnTo>
                    <a:pt x="50" y="338"/>
                  </a:lnTo>
                  <a:lnTo>
                    <a:pt x="52" y="332"/>
                  </a:lnTo>
                  <a:lnTo>
                    <a:pt x="54" y="328"/>
                  </a:lnTo>
                  <a:lnTo>
                    <a:pt x="54" y="298"/>
                  </a:lnTo>
                  <a:lnTo>
                    <a:pt x="52" y="290"/>
                  </a:lnTo>
                  <a:lnTo>
                    <a:pt x="50" y="282"/>
                  </a:lnTo>
                  <a:lnTo>
                    <a:pt x="46" y="276"/>
                  </a:lnTo>
                  <a:lnTo>
                    <a:pt x="44" y="270"/>
                  </a:lnTo>
                  <a:lnTo>
                    <a:pt x="42" y="264"/>
                  </a:lnTo>
                  <a:lnTo>
                    <a:pt x="38" y="258"/>
                  </a:lnTo>
                  <a:lnTo>
                    <a:pt x="36" y="252"/>
                  </a:lnTo>
                  <a:lnTo>
                    <a:pt x="34" y="246"/>
                  </a:lnTo>
                  <a:lnTo>
                    <a:pt x="36" y="242"/>
                  </a:lnTo>
                  <a:lnTo>
                    <a:pt x="38" y="234"/>
                  </a:lnTo>
                  <a:lnTo>
                    <a:pt x="42" y="224"/>
                  </a:lnTo>
                  <a:lnTo>
                    <a:pt x="42" y="218"/>
                  </a:lnTo>
                  <a:lnTo>
                    <a:pt x="38" y="216"/>
                  </a:lnTo>
                  <a:lnTo>
                    <a:pt x="36" y="212"/>
                  </a:lnTo>
                  <a:lnTo>
                    <a:pt x="34" y="208"/>
                  </a:lnTo>
                  <a:lnTo>
                    <a:pt x="36" y="194"/>
                  </a:lnTo>
                  <a:lnTo>
                    <a:pt x="42" y="184"/>
                  </a:lnTo>
                  <a:lnTo>
                    <a:pt x="50" y="172"/>
                  </a:lnTo>
                  <a:lnTo>
                    <a:pt x="54" y="164"/>
                  </a:lnTo>
                  <a:lnTo>
                    <a:pt x="50" y="158"/>
                  </a:lnTo>
                  <a:lnTo>
                    <a:pt x="48" y="152"/>
                  </a:lnTo>
                  <a:lnTo>
                    <a:pt x="46" y="134"/>
                  </a:lnTo>
                  <a:lnTo>
                    <a:pt x="48" y="126"/>
                  </a:lnTo>
                  <a:lnTo>
                    <a:pt x="50" y="122"/>
                  </a:lnTo>
                  <a:lnTo>
                    <a:pt x="56" y="118"/>
                  </a:lnTo>
                  <a:lnTo>
                    <a:pt x="62" y="112"/>
                  </a:lnTo>
                  <a:lnTo>
                    <a:pt x="64" y="106"/>
                  </a:lnTo>
                  <a:lnTo>
                    <a:pt x="64" y="102"/>
                  </a:lnTo>
                  <a:lnTo>
                    <a:pt x="62" y="88"/>
                  </a:lnTo>
                  <a:lnTo>
                    <a:pt x="60" y="90"/>
                  </a:lnTo>
                  <a:lnTo>
                    <a:pt x="56" y="90"/>
                  </a:lnTo>
                  <a:lnTo>
                    <a:pt x="52" y="90"/>
                  </a:lnTo>
                  <a:lnTo>
                    <a:pt x="50" y="86"/>
                  </a:lnTo>
                  <a:lnTo>
                    <a:pt x="48" y="80"/>
                  </a:lnTo>
                  <a:lnTo>
                    <a:pt x="42" y="60"/>
                  </a:lnTo>
                  <a:lnTo>
                    <a:pt x="40" y="56"/>
                  </a:lnTo>
                  <a:lnTo>
                    <a:pt x="36" y="54"/>
                  </a:lnTo>
                  <a:lnTo>
                    <a:pt x="34" y="52"/>
                  </a:lnTo>
                  <a:lnTo>
                    <a:pt x="32" y="50"/>
                  </a:lnTo>
                  <a:lnTo>
                    <a:pt x="28" y="20"/>
                  </a:lnTo>
                  <a:lnTo>
                    <a:pt x="22" y="8"/>
                  </a:lnTo>
                  <a:lnTo>
                    <a:pt x="14" y="0"/>
                  </a:lnTo>
                  <a:lnTo>
                    <a:pt x="12" y="0"/>
                  </a:lnTo>
                  <a:lnTo>
                    <a:pt x="8" y="4"/>
                  </a:lnTo>
                  <a:lnTo>
                    <a:pt x="4" y="6"/>
                  </a:lnTo>
                  <a:lnTo>
                    <a:pt x="0" y="8"/>
                  </a:lnTo>
                  <a:lnTo>
                    <a:pt x="4" y="18"/>
                  </a:lnTo>
                  <a:lnTo>
                    <a:pt x="8" y="32"/>
                  </a:lnTo>
                  <a:lnTo>
                    <a:pt x="12" y="48"/>
                  </a:lnTo>
                  <a:lnTo>
                    <a:pt x="14" y="66"/>
                  </a:lnTo>
                  <a:lnTo>
                    <a:pt x="10" y="80"/>
                  </a:lnTo>
                  <a:lnTo>
                    <a:pt x="8" y="96"/>
                  </a:lnTo>
                  <a:lnTo>
                    <a:pt x="12" y="102"/>
                  </a:lnTo>
                  <a:lnTo>
                    <a:pt x="16" y="106"/>
                  </a:lnTo>
                  <a:lnTo>
                    <a:pt x="18" y="118"/>
                  </a:lnTo>
                  <a:lnTo>
                    <a:pt x="18" y="134"/>
                  </a:lnTo>
                  <a:lnTo>
                    <a:pt x="16" y="162"/>
                  </a:lnTo>
                  <a:lnTo>
                    <a:pt x="10" y="192"/>
                  </a:lnTo>
                  <a:lnTo>
                    <a:pt x="12" y="198"/>
                  </a:lnTo>
                  <a:lnTo>
                    <a:pt x="14" y="202"/>
                  </a:lnTo>
                  <a:lnTo>
                    <a:pt x="16" y="206"/>
                  </a:lnTo>
                  <a:lnTo>
                    <a:pt x="18" y="210"/>
                  </a:lnTo>
                  <a:lnTo>
                    <a:pt x="18" y="214"/>
                  </a:lnTo>
                  <a:lnTo>
                    <a:pt x="16" y="214"/>
                  </a:lnTo>
                  <a:lnTo>
                    <a:pt x="14" y="216"/>
                  </a:lnTo>
                  <a:lnTo>
                    <a:pt x="14" y="218"/>
                  </a:lnTo>
                  <a:lnTo>
                    <a:pt x="14" y="236"/>
                  </a:lnTo>
                  <a:lnTo>
                    <a:pt x="20" y="252"/>
                  </a:lnTo>
                  <a:lnTo>
                    <a:pt x="22" y="268"/>
                  </a:lnTo>
                  <a:lnTo>
                    <a:pt x="24" y="286"/>
                  </a:lnTo>
                  <a:lnTo>
                    <a:pt x="22" y="302"/>
                  </a:lnTo>
                  <a:lnTo>
                    <a:pt x="22" y="310"/>
                  </a:lnTo>
                  <a:lnTo>
                    <a:pt x="20" y="318"/>
                  </a:lnTo>
                  <a:lnTo>
                    <a:pt x="22" y="326"/>
                  </a:lnTo>
                  <a:lnTo>
                    <a:pt x="22" y="332"/>
                  </a:lnTo>
                  <a:lnTo>
                    <a:pt x="20" y="340"/>
                  </a:lnTo>
                  <a:lnTo>
                    <a:pt x="16" y="346"/>
                  </a:lnTo>
                  <a:lnTo>
                    <a:pt x="12" y="350"/>
                  </a:lnTo>
                  <a:lnTo>
                    <a:pt x="10" y="352"/>
                  </a:lnTo>
                  <a:lnTo>
                    <a:pt x="10" y="358"/>
                  </a:lnTo>
                  <a:lnTo>
                    <a:pt x="12" y="362"/>
                  </a:lnTo>
                  <a:lnTo>
                    <a:pt x="18" y="372"/>
                  </a:lnTo>
                  <a:lnTo>
                    <a:pt x="22" y="380"/>
                  </a:lnTo>
                  <a:lnTo>
                    <a:pt x="24" y="388"/>
                  </a:lnTo>
                  <a:lnTo>
                    <a:pt x="24" y="404"/>
                  </a:lnTo>
                  <a:lnTo>
                    <a:pt x="26" y="418"/>
                  </a:lnTo>
                  <a:lnTo>
                    <a:pt x="28" y="436"/>
                  </a:lnTo>
                  <a:lnTo>
                    <a:pt x="34" y="456"/>
                  </a:lnTo>
                  <a:lnTo>
                    <a:pt x="36" y="462"/>
                  </a:lnTo>
                  <a:lnTo>
                    <a:pt x="40" y="462"/>
                  </a:lnTo>
                  <a:lnTo>
                    <a:pt x="44" y="462"/>
                  </a:lnTo>
                  <a:lnTo>
                    <a:pt x="46" y="462"/>
                  </a:lnTo>
                  <a:lnTo>
                    <a:pt x="46" y="460"/>
                  </a:lnTo>
                  <a:lnTo>
                    <a:pt x="44" y="448"/>
                  </a:lnTo>
                  <a:lnTo>
                    <a:pt x="40" y="436"/>
                  </a:lnTo>
                  <a:lnTo>
                    <a:pt x="44" y="434"/>
                  </a:lnTo>
                  <a:lnTo>
                    <a:pt x="50" y="434"/>
                  </a:lnTo>
                  <a:lnTo>
                    <a:pt x="52" y="442"/>
                  </a:lnTo>
                  <a:lnTo>
                    <a:pt x="52" y="456"/>
                  </a:lnTo>
                  <a:lnTo>
                    <a:pt x="54" y="462"/>
                  </a:lnTo>
                  <a:lnTo>
                    <a:pt x="56" y="466"/>
                  </a:lnTo>
                  <a:lnTo>
                    <a:pt x="56" y="480"/>
                  </a:lnTo>
                  <a:lnTo>
                    <a:pt x="50" y="482"/>
                  </a:lnTo>
                  <a:lnTo>
                    <a:pt x="44" y="482"/>
                  </a:lnTo>
                  <a:lnTo>
                    <a:pt x="46" y="486"/>
                  </a:lnTo>
                  <a:lnTo>
                    <a:pt x="48" y="490"/>
                  </a:lnTo>
                  <a:lnTo>
                    <a:pt x="50" y="492"/>
                  </a:lnTo>
                  <a:lnTo>
                    <a:pt x="50" y="496"/>
                  </a:lnTo>
                  <a:lnTo>
                    <a:pt x="50" y="502"/>
                  </a:lnTo>
                  <a:lnTo>
                    <a:pt x="46" y="506"/>
                  </a:lnTo>
                  <a:lnTo>
                    <a:pt x="42" y="512"/>
                  </a:lnTo>
                  <a:lnTo>
                    <a:pt x="40" y="518"/>
                  </a:lnTo>
                  <a:lnTo>
                    <a:pt x="42" y="522"/>
                  </a:lnTo>
                  <a:lnTo>
                    <a:pt x="46" y="524"/>
                  </a:lnTo>
                  <a:lnTo>
                    <a:pt x="56" y="526"/>
                  </a:lnTo>
                  <a:lnTo>
                    <a:pt x="54" y="530"/>
                  </a:lnTo>
                  <a:lnTo>
                    <a:pt x="56" y="534"/>
                  </a:lnTo>
                  <a:lnTo>
                    <a:pt x="58" y="540"/>
                  </a:lnTo>
                  <a:lnTo>
                    <a:pt x="58" y="544"/>
                  </a:lnTo>
                  <a:lnTo>
                    <a:pt x="50" y="544"/>
                  </a:lnTo>
                  <a:lnTo>
                    <a:pt x="50" y="554"/>
                  </a:lnTo>
                  <a:lnTo>
                    <a:pt x="54" y="560"/>
                  </a:lnTo>
                  <a:lnTo>
                    <a:pt x="62" y="568"/>
                  </a:lnTo>
                  <a:lnTo>
                    <a:pt x="62" y="572"/>
                  </a:lnTo>
                  <a:lnTo>
                    <a:pt x="62" y="576"/>
                  </a:lnTo>
                  <a:lnTo>
                    <a:pt x="66" y="582"/>
                  </a:lnTo>
                  <a:lnTo>
                    <a:pt x="74" y="594"/>
                  </a:lnTo>
                  <a:lnTo>
                    <a:pt x="80" y="602"/>
                  </a:lnTo>
                  <a:lnTo>
                    <a:pt x="86" y="606"/>
                  </a:lnTo>
                  <a:lnTo>
                    <a:pt x="96" y="606"/>
                  </a:lnTo>
                  <a:lnTo>
                    <a:pt x="94" y="618"/>
                  </a:lnTo>
                  <a:lnTo>
                    <a:pt x="96" y="622"/>
                  </a:lnTo>
                  <a:lnTo>
                    <a:pt x="100" y="626"/>
                  </a:lnTo>
                  <a:lnTo>
                    <a:pt x="96" y="630"/>
                  </a:lnTo>
                  <a:lnTo>
                    <a:pt x="106" y="640"/>
                  </a:lnTo>
                  <a:lnTo>
                    <a:pt x="122" y="648"/>
                  </a:lnTo>
                  <a:lnTo>
                    <a:pt x="154" y="660"/>
                  </a:lnTo>
                  <a:lnTo>
                    <a:pt x="156" y="664"/>
                  </a:lnTo>
                  <a:lnTo>
                    <a:pt x="158" y="666"/>
                  </a:lnTo>
                  <a:lnTo>
                    <a:pt x="160" y="668"/>
                  </a:lnTo>
                  <a:lnTo>
                    <a:pt x="164" y="670"/>
                  </a:lnTo>
                  <a:lnTo>
                    <a:pt x="172" y="672"/>
                  </a:lnTo>
                  <a:lnTo>
                    <a:pt x="178" y="674"/>
                  </a:lnTo>
                  <a:lnTo>
                    <a:pt x="192" y="678"/>
                  </a:lnTo>
                  <a:lnTo>
                    <a:pt x="174" y="6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76" name="Freeform 100">
              <a:extLst>
                <a:ext uri="{FF2B5EF4-FFF2-40B4-BE49-F238E27FC236}">
                  <a16:creationId xmlns:a16="http://schemas.microsoft.com/office/drawing/2014/main" id="{D3F401CA-C5CB-4624-84AA-B7CA430C2E17}"/>
                </a:ext>
              </a:extLst>
            </p:cNvPr>
            <p:cNvSpPr>
              <a:spLocks/>
            </p:cNvSpPr>
            <p:nvPr/>
          </p:nvSpPr>
          <p:spPr bwMode="auto">
            <a:xfrm>
              <a:off x="3263316" y="6084908"/>
              <a:ext cx="99168" cy="88938"/>
            </a:xfrm>
            <a:custGeom>
              <a:avLst/>
              <a:gdLst>
                <a:gd name="T0" fmla="*/ 0 w 68"/>
                <a:gd name="T1" fmla="*/ 0 h 56"/>
                <a:gd name="T2" fmla="*/ 2147483647 w 68"/>
                <a:gd name="T3" fmla="*/ 2147483647 h 56"/>
                <a:gd name="T4" fmla="*/ 2147483647 w 68"/>
                <a:gd name="T5" fmla="*/ 2147483647 h 56"/>
                <a:gd name="T6" fmla="*/ 2147483647 w 68"/>
                <a:gd name="T7" fmla="*/ 2147483647 h 56"/>
                <a:gd name="T8" fmla="*/ 2147483647 w 68"/>
                <a:gd name="T9" fmla="*/ 2147483647 h 56"/>
                <a:gd name="T10" fmla="*/ 2147483647 w 68"/>
                <a:gd name="T11" fmla="*/ 2147483647 h 56"/>
                <a:gd name="T12" fmla="*/ 2147483647 w 68"/>
                <a:gd name="T13" fmla="*/ 2147483647 h 56"/>
                <a:gd name="T14" fmla="*/ 2147483647 w 68"/>
                <a:gd name="T15" fmla="*/ 2147483647 h 56"/>
                <a:gd name="T16" fmla="*/ 2147483647 w 68"/>
                <a:gd name="T17" fmla="*/ 2147483647 h 56"/>
                <a:gd name="T18" fmla="*/ 2147483647 w 68"/>
                <a:gd name="T19" fmla="*/ 2147483647 h 56"/>
                <a:gd name="T20" fmla="*/ 2147483647 w 68"/>
                <a:gd name="T21" fmla="*/ 2147483647 h 56"/>
                <a:gd name="T22" fmla="*/ 2147483647 w 68"/>
                <a:gd name="T23" fmla="*/ 2147483647 h 56"/>
                <a:gd name="T24" fmla="*/ 2147483647 w 68"/>
                <a:gd name="T25" fmla="*/ 2147483647 h 56"/>
                <a:gd name="T26" fmla="*/ 0 w 68"/>
                <a:gd name="T27" fmla="*/ 0 h 5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56"/>
                <a:gd name="T44" fmla="*/ 68 w 68"/>
                <a:gd name="T45" fmla="*/ 56 h 5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56">
                  <a:moveTo>
                    <a:pt x="0" y="0"/>
                  </a:moveTo>
                  <a:lnTo>
                    <a:pt x="6" y="6"/>
                  </a:lnTo>
                  <a:lnTo>
                    <a:pt x="12" y="14"/>
                  </a:lnTo>
                  <a:lnTo>
                    <a:pt x="28" y="26"/>
                  </a:lnTo>
                  <a:lnTo>
                    <a:pt x="40" y="30"/>
                  </a:lnTo>
                  <a:lnTo>
                    <a:pt x="50" y="32"/>
                  </a:lnTo>
                  <a:lnTo>
                    <a:pt x="62" y="36"/>
                  </a:lnTo>
                  <a:lnTo>
                    <a:pt x="66" y="38"/>
                  </a:lnTo>
                  <a:lnTo>
                    <a:pt x="68" y="42"/>
                  </a:lnTo>
                  <a:lnTo>
                    <a:pt x="48" y="52"/>
                  </a:lnTo>
                  <a:lnTo>
                    <a:pt x="40" y="54"/>
                  </a:lnTo>
                  <a:lnTo>
                    <a:pt x="28" y="56"/>
                  </a:lnTo>
                  <a:lnTo>
                    <a:pt x="18" y="5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77" name="Freeform 101">
              <a:extLst>
                <a:ext uri="{FF2B5EF4-FFF2-40B4-BE49-F238E27FC236}">
                  <a16:creationId xmlns:a16="http://schemas.microsoft.com/office/drawing/2014/main" id="{F3C335B2-6514-42C1-BA92-936D32BC614C}"/>
                </a:ext>
              </a:extLst>
            </p:cNvPr>
            <p:cNvSpPr>
              <a:spLocks/>
            </p:cNvSpPr>
            <p:nvPr/>
          </p:nvSpPr>
          <p:spPr bwMode="auto">
            <a:xfrm>
              <a:off x="2791694" y="4215869"/>
              <a:ext cx="269828" cy="480535"/>
            </a:xfrm>
            <a:custGeom>
              <a:avLst/>
              <a:gdLst>
                <a:gd name="T0" fmla="*/ 2147483647 w 184"/>
                <a:gd name="T1" fmla="*/ 2147483647 h 304"/>
                <a:gd name="T2" fmla="*/ 2147483647 w 184"/>
                <a:gd name="T3" fmla="*/ 2147483647 h 304"/>
                <a:gd name="T4" fmla="*/ 2147483647 w 184"/>
                <a:gd name="T5" fmla="*/ 2147483647 h 304"/>
                <a:gd name="T6" fmla="*/ 2147483647 w 184"/>
                <a:gd name="T7" fmla="*/ 2147483647 h 304"/>
                <a:gd name="T8" fmla="*/ 2147483647 w 184"/>
                <a:gd name="T9" fmla="*/ 2147483647 h 304"/>
                <a:gd name="T10" fmla="*/ 2147483647 w 184"/>
                <a:gd name="T11" fmla="*/ 2147483647 h 304"/>
                <a:gd name="T12" fmla="*/ 2147483647 w 184"/>
                <a:gd name="T13" fmla="*/ 2147483647 h 304"/>
                <a:gd name="T14" fmla="*/ 2147483647 w 184"/>
                <a:gd name="T15" fmla="*/ 2147483647 h 304"/>
                <a:gd name="T16" fmla="*/ 2147483647 w 184"/>
                <a:gd name="T17" fmla="*/ 2147483647 h 304"/>
                <a:gd name="T18" fmla="*/ 2147483647 w 184"/>
                <a:gd name="T19" fmla="*/ 2147483647 h 304"/>
                <a:gd name="T20" fmla="*/ 2147483647 w 184"/>
                <a:gd name="T21" fmla="*/ 2147483647 h 304"/>
                <a:gd name="T22" fmla="*/ 2147483647 w 184"/>
                <a:gd name="T23" fmla="*/ 2147483647 h 304"/>
                <a:gd name="T24" fmla="*/ 2147483647 w 184"/>
                <a:gd name="T25" fmla="*/ 2147483647 h 304"/>
                <a:gd name="T26" fmla="*/ 2147483647 w 184"/>
                <a:gd name="T27" fmla="*/ 2147483647 h 304"/>
                <a:gd name="T28" fmla="*/ 2147483647 w 184"/>
                <a:gd name="T29" fmla="*/ 2147483647 h 304"/>
                <a:gd name="T30" fmla="*/ 2147483647 w 184"/>
                <a:gd name="T31" fmla="*/ 2147483647 h 304"/>
                <a:gd name="T32" fmla="*/ 2147483647 w 184"/>
                <a:gd name="T33" fmla="*/ 2147483647 h 304"/>
                <a:gd name="T34" fmla="*/ 2147483647 w 184"/>
                <a:gd name="T35" fmla="*/ 2147483647 h 304"/>
                <a:gd name="T36" fmla="*/ 2147483647 w 184"/>
                <a:gd name="T37" fmla="*/ 2147483647 h 304"/>
                <a:gd name="T38" fmla="*/ 2147483647 w 184"/>
                <a:gd name="T39" fmla="*/ 2147483647 h 304"/>
                <a:gd name="T40" fmla="*/ 2147483647 w 184"/>
                <a:gd name="T41" fmla="*/ 2147483647 h 304"/>
                <a:gd name="T42" fmla="*/ 2147483647 w 184"/>
                <a:gd name="T43" fmla="*/ 2147483647 h 304"/>
                <a:gd name="T44" fmla="*/ 2147483647 w 184"/>
                <a:gd name="T45" fmla="*/ 2147483647 h 304"/>
                <a:gd name="T46" fmla="*/ 2147483647 w 184"/>
                <a:gd name="T47" fmla="*/ 2147483647 h 304"/>
                <a:gd name="T48" fmla="*/ 2147483647 w 184"/>
                <a:gd name="T49" fmla="*/ 2147483647 h 304"/>
                <a:gd name="T50" fmla="*/ 2147483647 w 184"/>
                <a:gd name="T51" fmla="*/ 2147483647 h 304"/>
                <a:gd name="T52" fmla="*/ 2147483647 w 184"/>
                <a:gd name="T53" fmla="*/ 2147483647 h 304"/>
                <a:gd name="T54" fmla="*/ 2147483647 w 184"/>
                <a:gd name="T55" fmla="*/ 2147483647 h 304"/>
                <a:gd name="T56" fmla="*/ 2147483647 w 184"/>
                <a:gd name="T57" fmla="*/ 2147483647 h 304"/>
                <a:gd name="T58" fmla="*/ 2147483647 w 184"/>
                <a:gd name="T59" fmla="*/ 2147483647 h 304"/>
                <a:gd name="T60" fmla="*/ 2147483647 w 184"/>
                <a:gd name="T61" fmla="*/ 2147483647 h 304"/>
                <a:gd name="T62" fmla="*/ 2147483647 w 184"/>
                <a:gd name="T63" fmla="*/ 2147483647 h 304"/>
                <a:gd name="T64" fmla="*/ 2147483647 w 184"/>
                <a:gd name="T65" fmla="*/ 2147483647 h 304"/>
                <a:gd name="T66" fmla="*/ 2147483647 w 184"/>
                <a:gd name="T67" fmla="*/ 2147483647 h 304"/>
                <a:gd name="T68" fmla="*/ 2147483647 w 184"/>
                <a:gd name="T69" fmla="*/ 2147483647 h 304"/>
                <a:gd name="T70" fmla="*/ 2147483647 w 184"/>
                <a:gd name="T71" fmla="*/ 2147483647 h 304"/>
                <a:gd name="T72" fmla="*/ 2147483647 w 184"/>
                <a:gd name="T73" fmla="*/ 2147483647 h 304"/>
                <a:gd name="T74" fmla="*/ 2147483647 w 184"/>
                <a:gd name="T75" fmla="*/ 2147483647 h 304"/>
                <a:gd name="T76" fmla="*/ 2147483647 w 184"/>
                <a:gd name="T77" fmla="*/ 2147483647 h 304"/>
                <a:gd name="T78" fmla="*/ 2147483647 w 184"/>
                <a:gd name="T79" fmla="*/ 2147483647 h 304"/>
                <a:gd name="T80" fmla="*/ 2147483647 w 184"/>
                <a:gd name="T81" fmla="*/ 2147483647 h 304"/>
                <a:gd name="T82" fmla="*/ 2147483647 w 184"/>
                <a:gd name="T83" fmla="*/ 2147483647 h 304"/>
                <a:gd name="T84" fmla="*/ 2147483647 w 184"/>
                <a:gd name="T85" fmla="*/ 2147483647 h 304"/>
                <a:gd name="T86" fmla="*/ 2147483647 w 184"/>
                <a:gd name="T87" fmla="*/ 2147483647 h 304"/>
                <a:gd name="T88" fmla="*/ 2147483647 w 184"/>
                <a:gd name="T89" fmla="*/ 2147483647 h 304"/>
                <a:gd name="T90" fmla="*/ 0 w 184"/>
                <a:gd name="T91" fmla="*/ 2147483647 h 3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84"/>
                <a:gd name="T139" fmla="*/ 0 h 304"/>
                <a:gd name="T140" fmla="*/ 184 w 184"/>
                <a:gd name="T141" fmla="*/ 304 h 3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84" h="304">
                  <a:moveTo>
                    <a:pt x="2" y="204"/>
                  </a:moveTo>
                  <a:lnTo>
                    <a:pt x="2" y="194"/>
                  </a:lnTo>
                  <a:lnTo>
                    <a:pt x="6" y="184"/>
                  </a:lnTo>
                  <a:lnTo>
                    <a:pt x="8" y="178"/>
                  </a:lnTo>
                  <a:lnTo>
                    <a:pt x="18" y="176"/>
                  </a:lnTo>
                  <a:lnTo>
                    <a:pt x="18" y="172"/>
                  </a:lnTo>
                  <a:lnTo>
                    <a:pt x="22" y="166"/>
                  </a:lnTo>
                  <a:lnTo>
                    <a:pt x="26" y="162"/>
                  </a:lnTo>
                  <a:lnTo>
                    <a:pt x="28" y="158"/>
                  </a:lnTo>
                  <a:lnTo>
                    <a:pt x="26" y="142"/>
                  </a:lnTo>
                  <a:lnTo>
                    <a:pt x="24" y="124"/>
                  </a:lnTo>
                  <a:lnTo>
                    <a:pt x="26" y="118"/>
                  </a:lnTo>
                  <a:lnTo>
                    <a:pt x="28" y="114"/>
                  </a:lnTo>
                  <a:lnTo>
                    <a:pt x="26" y="106"/>
                  </a:lnTo>
                  <a:lnTo>
                    <a:pt x="22" y="100"/>
                  </a:lnTo>
                  <a:lnTo>
                    <a:pt x="18" y="96"/>
                  </a:lnTo>
                  <a:lnTo>
                    <a:pt x="18" y="90"/>
                  </a:lnTo>
                  <a:lnTo>
                    <a:pt x="16" y="90"/>
                  </a:lnTo>
                  <a:lnTo>
                    <a:pt x="22" y="86"/>
                  </a:lnTo>
                  <a:lnTo>
                    <a:pt x="28" y="82"/>
                  </a:lnTo>
                  <a:lnTo>
                    <a:pt x="26" y="76"/>
                  </a:lnTo>
                  <a:lnTo>
                    <a:pt x="26" y="70"/>
                  </a:lnTo>
                  <a:lnTo>
                    <a:pt x="28" y="68"/>
                  </a:lnTo>
                  <a:lnTo>
                    <a:pt x="32" y="72"/>
                  </a:lnTo>
                  <a:lnTo>
                    <a:pt x="40" y="74"/>
                  </a:lnTo>
                  <a:lnTo>
                    <a:pt x="42" y="64"/>
                  </a:lnTo>
                  <a:lnTo>
                    <a:pt x="46" y="62"/>
                  </a:lnTo>
                  <a:lnTo>
                    <a:pt x="48" y="58"/>
                  </a:lnTo>
                  <a:lnTo>
                    <a:pt x="52" y="58"/>
                  </a:lnTo>
                  <a:lnTo>
                    <a:pt x="56" y="54"/>
                  </a:lnTo>
                  <a:lnTo>
                    <a:pt x="58" y="48"/>
                  </a:lnTo>
                  <a:lnTo>
                    <a:pt x="60" y="42"/>
                  </a:lnTo>
                  <a:lnTo>
                    <a:pt x="60" y="34"/>
                  </a:lnTo>
                  <a:lnTo>
                    <a:pt x="62" y="30"/>
                  </a:lnTo>
                  <a:lnTo>
                    <a:pt x="66" y="26"/>
                  </a:lnTo>
                  <a:lnTo>
                    <a:pt x="72" y="24"/>
                  </a:lnTo>
                  <a:lnTo>
                    <a:pt x="80" y="24"/>
                  </a:lnTo>
                  <a:lnTo>
                    <a:pt x="82" y="20"/>
                  </a:lnTo>
                  <a:lnTo>
                    <a:pt x="86" y="18"/>
                  </a:lnTo>
                  <a:lnTo>
                    <a:pt x="98" y="14"/>
                  </a:lnTo>
                  <a:lnTo>
                    <a:pt x="110" y="10"/>
                  </a:lnTo>
                  <a:lnTo>
                    <a:pt x="118" y="4"/>
                  </a:lnTo>
                  <a:lnTo>
                    <a:pt x="124" y="2"/>
                  </a:lnTo>
                  <a:lnTo>
                    <a:pt x="128" y="0"/>
                  </a:lnTo>
                  <a:lnTo>
                    <a:pt x="128" y="8"/>
                  </a:lnTo>
                  <a:lnTo>
                    <a:pt x="124" y="10"/>
                  </a:lnTo>
                  <a:lnTo>
                    <a:pt x="120" y="14"/>
                  </a:lnTo>
                  <a:lnTo>
                    <a:pt x="118" y="18"/>
                  </a:lnTo>
                  <a:lnTo>
                    <a:pt x="110" y="28"/>
                  </a:lnTo>
                  <a:lnTo>
                    <a:pt x="98" y="40"/>
                  </a:lnTo>
                  <a:lnTo>
                    <a:pt x="94" y="48"/>
                  </a:lnTo>
                  <a:lnTo>
                    <a:pt x="92" y="56"/>
                  </a:lnTo>
                  <a:lnTo>
                    <a:pt x="94" y="62"/>
                  </a:lnTo>
                  <a:lnTo>
                    <a:pt x="98" y="64"/>
                  </a:lnTo>
                  <a:lnTo>
                    <a:pt x="100" y="68"/>
                  </a:lnTo>
                  <a:lnTo>
                    <a:pt x="102" y="72"/>
                  </a:lnTo>
                  <a:lnTo>
                    <a:pt x="106" y="76"/>
                  </a:lnTo>
                  <a:lnTo>
                    <a:pt x="108" y="82"/>
                  </a:lnTo>
                  <a:lnTo>
                    <a:pt x="104" y="88"/>
                  </a:lnTo>
                  <a:lnTo>
                    <a:pt x="102" y="92"/>
                  </a:lnTo>
                  <a:lnTo>
                    <a:pt x="104" y="94"/>
                  </a:lnTo>
                  <a:lnTo>
                    <a:pt x="108" y="98"/>
                  </a:lnTo>
                  <a:lnTo>
                    <a:pt x="112" y="100"/>
                  </a:lnTo>
                  <a:lnTo>
                    <a:pt x="116" y="102"/>
                  </a:lnTo>
                  <a:lnTo>
                    <a:pt x="130" y="104"/>
                  </a:lnTo>
                  <a:lnTo>
                    <a:pt x="142" y="106"/>
                  </a:lnTo>
                  <a:lnTo>
                    <a:pt x="142" y="112"/>
                  </a:lnTo>
                  <a:lnTo>
                    <a:pt x="146" y="116"/>
                  </a:lnTo>
                  <a:lnTo>
                    <a:pt x="152" y="118"/>
                  </a:lnTo>
                  <a:lnTo>
                    <a:pt x="158" y="118"/>
                  </a:lnTo>
                  <a:lnTo>
                    <a:pt x="166" y="118"/>
                  </a:lnTo>
                  <a:lnTo>
                    <a:pt x="170" y="118"/>
                  </a:lnTo>
                  <a:lnTo>
                    <a:pt x="176" y="116"/>
                  </a:lnTo>
                  <a:lnTo>
                    <a:pt x="184" y="116"/>
                  </a:lnTo>
                  <a:lnTo>
                    <a:pt x="176" y="132"/>
                  </a:lnTo>
                  <a:lnTo>
                    <a:pt x="174" y="142"/>
                  </a:lnTo>
                  <a:lnTo>
                    <a:pt x="172" y="148"/>
                  </a:lnTo>
                  <a:lnTo>
                    <a:pt x="174" y="154"/>
                  </a:lnTo>
                  <a:lnTo>
                    <a:pt x="178" y="158"/>
                  </a:lnTo>
                  <a:lnTo>
                    <a:pt x="180" y="162"/>
                  </a:lnTo>
                  <a:lnTo>
                    <a:pt x="182" y="168"/>
                  </a:lnTo>
                  <a:lnTo>
                    <a:pt x="182" y="170"/>
                  </a:lnTo>
                  <a:lnTo>
                    <a:pt x="180" y="174"/>
                  </a:lnTo>
                  <a:lnTo>
                    <a:pt x="178" y="174"/>
                  </a:lnTo>
                  <a:lnTo>
                    <a:pt x="178" y="178"/>
                  </a:lnTo>
                  <a:lnTo>
                    <a:pt x="180" y="182"/>
                  </a:lnTo>
                  <a:lnTo>
                    <a:pt x="184" y="190"/>
                  </a:lnTo>
                  <a:lnTo>
                    <a:pt x="170" y="198"/>
                  </a:lnTo>
                  <a:lnTo>
                    <a:pt x="160" y="200"/>
                  </a:lnTo>
                  <a:lnTo>
                    <a:pt x="148" y="200"/>
                  </a:lnTo>
                  <a:lnTo>
                    <a:pt x="142" y="204"/>
                  </a:lnTo>
                  <a:lnTo>
                    <a:pt x="144" y="204"/>
                  </a:lnTo>
                  <a:lnTo>
                    <a:pt x="146" y="206"/>
                  </a:lnTo>
                  <a:lnTo>
                    <a:pt x="148" y="210"/>
                  </a:lnTo>
                  <a:lnTo>
                    <a:pt x="152" y="212"/>
                  </a:lnTo>
                  <a:lnTo>
                    <a:pt x="152" y="220"/>
                  </a:lnTo>
                  <a:lnTo>
                    <a:pt x="146" y="220"/>
                  </a:lnTo>
                  <a:lnTo>
                    <a:pt x="142" y="222"/>
                  </a:lnTo>
                  <a:lnTo>
                    <a:pt x="140" y="226"/>
                  </a:lnTo>
                  <a:lnTo>
                    <a:pt x="138" y="228"/>
                  </a:lnTo>
                  <a:lnTo>
                    <a:pt x="140" y="234"/>
                  </a:lnTo>
                  <a:lnTo>
                    <a:pt x="142" y="240"/>
                  </a:lnTo>
                  <a:lnTo>
                    <a:pt x="146" y="246"/>
                  </a:lnTo>
                  <a:lnTo>
                    <a:pt x="148" y="252"/>
                  </a:lnTo>
                  <a:lnTo>
                    <a:pt x="146" y="276"/>
                  </a:lnTo>
                  <a:lnTo>
                    <a:pt x="142" y="304"/>
                  </a:lnTo>
                  <a:lnTo>
                    <a:pt x="136" y="300"/>
                  </a:lnTo>
                  <a:lnTo>
                    <a:pt x="132" y="298"/>
                  </a:lnTo>
                  <a:lnTo>
                    <a:pt x="130" y="294"/>
                  </a:lnTo>
                  <a:lnTo>
                    <a:pt x="132" y="290"/>
                  </a:lnTo>
                  <a:lnTo>
                    <a:pt x="136" y="286"/>
                  </a:lnTo>
                  <a:lnTo>
                    <a:pt x="138" y="282"/>
                  </a:lnTo>
                  <a:lnTo>
                    <a:pt x="140" y="278"/>
                  </a:lnTo>
                  <a:lnTo>
                    <a:pt x="134" y="274"/>
                  </a:lnTo>
                  <a:lnTo>
                    <a:pt x="126" y="272"/>
                  </a:lnTo>
                  <a:lnTo>
                    <a:pt x="122" y="274"/>
                  </a:lnTo>
                  <a:lnTo>
                    <a:pt x="122" y="278"/>
                  </a:lnTo>
                  <a:lnTo>
                    <a:pt x="118" y="274"/>
                  </a:lnTo>
                  <a:lnTo>
                    <a:pt x="116" y="272"/>
                  </a:lnTo>
                  <a:lnTo>
                    <a:pt x="114" y="272"/>
                  </a:lnTo>
                  <a:lnTo>
                    <a:pt x="110" y="274"/>
                  </a:lnTo>
                  <a:lnTo>
                    <a:pt x="108" y="276"/>
                  </a:lnTo>
                  <a:lnTo>
                    <a:pt x="106" y="276"/>
                  </a:lnTo>
                  <a:lnTo>
                    <a:pt x="90" y="276"/>
                  </a:lnTo>
                  <a:lnTo>
                    <a:pt x="88" y="268"/>
                  </a:lnTo>
                  <a:lnTo>
                    <a:pt x="86" y="260"/>
                  </a:lnTo>
                  <a:lnTo>
                    <a:pt x="82" y="256"/>
                  </a:lnTo>
                  <a:lnTo>
                    <a:pt x="76" y="248"/>
                  </a:lnTo>
                  <a:lnTo>
                    <a:pt x="68" y="242"/>
                  </a:lnTo>
                  <a:lnTo>
                    <a:pt x="62" y="238"/>
                  </a:lnTo>
                  <a:lnTo>
                    <a:pt x="58" y="234"/>
                  </a:lnTo>
                  <a:lnTo>
                    <a:pt x="52" y="234"/>
                  </a:lnTo>
                  <a:lnTo>
                    <a:pt x="50" y="230"/>
                  </a:lnTo>
                  <a:lnTo>
                    <a:pt x="52" y="228"/>
                  </a:lnTo>
                  <a:lnTo>
                    <a:pt x="36" y="226"/>
                  </a:lnTo>
                  <a:lnTo>
                    <a:pt x="22" y="220"/>
                  </a:lnTo>
                  <a:lnTo>
                    <a:pt x="10" y="212"/>
                  </a:lnTo>
                  <a:lnTo>
                    <a:pt x="0" y="204"/>
                  </a:lnTo>
                  <a:lnTo>
                    <a:pt x="2" y="2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78" name="Freeform 103">
              <a:extLst>
                <a:ext uri="{FF2B5EF4-FFF2-40B4-BE49-F238E27FC236}">
                  <a16:creationId xmlns:a16="http://schemas.microsoft.com/office/drawing/2014/main" id="{A4CFAA02-149A-4537-822A-92F9B8BF7DC1}"/>
                </a:ext>
              </a:extLst>
            </p:cNvPr>
            <p:cNvSpPr>
              <a:spLocks/>
            </p:cNvSpPr>
            <p:nvPr/>
          </p:nvSpPr>
          <p:spPr bwMode="auto">
            <a:xfrm>
              <a:off x="5138271" y="3905246"/>
              <a:ext cx="386292" cy="560181"/>
            </a:xfrm>
            <a:custGeom>
              <a:avLst/>
              <a:gdLst>
                <a:gd name="T0" fmla="*/ 2147483647 w 264"/>
                <a:gd name="T1" fmla="*/ 2147483647 h 354"/>
                <a:gd name="T2" fmla="*/ 2147483647 w 264"/>
                <a:gd name="T3" fmla="*/ 2147483647 h 354"/>
                <a:gd name="T4" fmla="*/ 2147483647 w 264"/>
                <a:gd name="T5" fmla="*/ 2147483647 h 354"/>
                <a:gd name="T6" fmla="*/ 2147483647 w 264"/>
                <a:gd name="T7" fmla="*/ 2147483647 h 354"/>
                <a:gd name="T8" fmla="*/ 2147483647 w 264"/>
                <a:gd name="T9" fmla="*/ 2147483647 h 354"/>
                <a:gd name="T10" fmla="*/ 2147483647 w 264"/>
                <a:gd name="T11" fmla="*/ 2147483647 h 354"/>
                <a:gd name="T12" fmla="*/ 2147483647 w 264"/>
                <a:gd name="T13" fmla="*/ 2147483647 h 354"/>
                <a:gd name="T14" fmla="*/ 2147483647 w 264"/>
                <a:gd name="T15" fmla="*/ 2147483647 h 354"/>
                <a:gd name="T16" fmla="*/ 2147483647 w 264"/>
                <a:gd name="T17" fmla="*/ 2147483647 h 354"/>
                <a:gd name="T18" fmla="*/ 2147483647 w 264"/>
                <a:gd name="T19" fmla="*/ 2147483647 h 354"/>
                <a:gd name="T20" fmla="*/ 2147483647 w 264"/>
                <a:gd name="T21" fmla="*/ 2147483647 h 354"/>
                <a:gd name="T22" fmla="*/ 2147483647 w 264"/>
                <a:gd name="T23" fmla="*/ 2147483647 h 354"/>
                <a:gd name="T24" fmla="*/ 2147483647 w 264"/>
                <a:gd name="T25" fmla="*/ 2147483647 h 354"/>
                <a:gd name="T26" fmla="*/ 2147483647 w 264"/>
                <a:gd name="T27" fmla="*/ 2147483647 h 354"/>
                <a:gd name="T28" fmla="*/ 2147483647 w 264"/>
                <a:gd name="T29" fmla="*/ 2147483647 h 354"/>
                <a:gd name="T30" fmla="*/ 2147483647 w 264"/>
                <a:gd name="T31" fmla="*/ 2147483647 h 354"/>
                <a:gd name="T32" fmla="*/ 2147483647 w 264"/>
                <a:gd name="T33" fmla="*/ 2147483647 h 354"/>
                <a:gd name="T34" fmla="*/ 2147483647 w 264"/>
                <a:gd name="T35" fmla="*/ 2147483647 h 354"/>
                <a:gd name="T36" fmla="*/ 2147483647 w 264"/>
                <a:gd name="T37" fmla="*/ 2147483647 h 354"/>
                <a:gd name="T38" fmla="*/ 2147483647 w 264"/>
                <a:gd name="T39" fmla="*/ 2147483647 h 354"/>
                <a:gd name="T40" fmla="*/ 2147483647 w 264"/>
                <a:gd name="T41" fmla="*/ 2147483647 h 354"/>
                <a:gd name="T42" fmla="*/ 2147483647 w 264"/>
                <a:gd name="T43" fmla="*/ 2147483647 h 354"/>
                <a:gd name="T44" fmla="*/ 2147483647 w 264"/>
                <a:gd name="T45" fmla="*/ 2147483647 h 354"/>
                <a:gd name="T46" fmla="*/ 2147483647 w 264"/>
                <a:gd name="T47" fmla="*/ 2147483647 h 354"/>
                <a:gd name="T48" fmla="*/ 2147483647 w 264"/>
                <a:gd name="T49" fmla="*/ 2147483647 h 354"/>
                <a:gd name="T50" fmla="*/ 2147483647 w 264"/>
                <a:gd name="T51" fmla="*/ 2147483647 h 354"/>
                <a:gd name="T52" fmla="*/ 2147483647 w 264"/>
                <a:gd name="T53" fmla="*/ 2147483647 h 354"/>
                <a:gd name="T54" fmla="*/ 2147483647 w 264"/>
                <a:gd name="T55" fmla="*/ 2147483647 h 354"/>
                <a:gd name="T56" fmla="*/ 2147483647 w 264"/>
                <a:gd name="T57" fmla="*/ 2147483647 h 354"/>
                <a:gd name="T58" fmla="*/ 2147483647 w 264"/>
                <a:gd name="T59" fmla="*/ 2147483647 h 354"/>
                <a:gd name="T60" fmla="*/ 2147483647 w 264"/>
                <a:gd name="T61" fmla="*/ 2147483647 h 354"/>
                <a:gd name="T62" fmla="*/ 2147483647 w 264"/>
                <a:gd name="T63" fmla="*/ 2147483647 h 354"/>
                <a:gd name="T64" fmla="*/ 2147483647 w 264"/>
                <a:gd name="T65" fmla="*/ 2147483647 h 354"/>
                <a:gd name="T66" fmla="*/ 2147483647 w 264"/>
                <a:gd name="T67" fmla="*/ 2147483647 h 354"/>
                <a:gd name="T68" fmla="*/ 2147483647 w 264"/>
                <a:gd name="T69" fmla="*/ 2147483647 h 354"/>
                <a:gd name="T70" fmla="*/ 2147483647 w 264"/>
                <a:gd name="T71" fmla="*/ 2147483647 h 354"/>
                <a:gd name="T72" fmla="*/ 2147483647 w 264"/>
                <a:gd name="T73" fmla="*/ 2147483647 h 354"/>
                <a:gd name="T74" fmla="*/ 2147483647 w 264"/>
                <a:gd name="T75" fmla="*/ 2147483647 h 354"/>
                <a:gd name="T76" fmla="*/ 2147483647 w 264"/>
                <a:gd name="T77" fmla="*/ 2147483647 h 354"/>
                <a:gd name="T78" fmla="*/ 2147483647 w 264"/>
                <a:gd name="T79" fmla="*/ 2147483647 h 354"/>
                <a:gd name="T80" fmla="*/ 2147483647 w 264"/>
                <a:gd name="T81" fmla="*/ 2147483647 h 354"/>
                <a:gd name="T82" fmla="*/ 2147483647 w 264"/>
                <a:gd name="T83" fmla="*/ 2147483647 h 354"/>
                <a:gd name="T84" fmla="*/ 2147483647 w 264"/>
                <a:gd name="T85" fmla="*/ 2147483647 h 354"/>
                <a:gd name="T86" fmla="*/ 2147483647 w 264"/>
                <a:gd name="T87" fmla="*/ 2147483647 h 354"/>
                <a:gd name="T88" fmla="*/ 2147483647 w 264"/>
                <a:gd name="T89" fmla="*/ 2147483647 h 354"/>
                <a:gd name="T90" fmla="*/ 2147483647 w 264"/>
                <a:gd name="T91" fmla="*/ 0 h 354"/>
                <a:gd name="T92" fmla="*/ 2147483647 w 264"/>
                <a:gd name="T93" fmla="*/ 2147483647 h 354"/>
                <a:gd name="T94" fmla="*/ 2147483647 w 264"/>
                <a:gd name="T95" fmla="*/ 2147483647 h 354"/>
                <a:gd name="T96" fmla="*/ 2147483647 w 264"/>
                <a:gd name="T97" fmla="*/ 2147483647 h 354"/>
                <a:gd name="T98" fmla="*/ 2147483647 w 264"/>
                <a:gd name="T99" fmla="*/ 2147483647 h 354"/>
                <a:gd name="T100" fmla="*/ 2147483647 w 264"/>
                <a:gd name="T101" fmla="*/ 2147483647 h 354"/>
                <a:gd name="T102" fmla="*/ 2147483647 w 264"/>
                <a:gd name="T103" fmla="*/ 2147483647 h 354"/>
                <a:gd name="T104" fmla="*/ 2147483647 w 264"/>
                <a:gd name="T105" fmla="*/ 2147483647 h 354"/>
                <a:gd name="T106" fmla="*/ 2147483647 w 264"/>
                <a:gd name="T107" fmla="*/ 2147483647 h 354"/>
                <a:gd name="T108" fmla="*/ 2147483647 w 264"/>
                <a:gd name="T109" fmla="*/ 2147483647 h 354"/>
                <a:gd name="T110" fmla="*/ 0 w 264"/>
                <a:gd name="T111" fmla="*/ 2147483647 h 354"/>
                <a:gd name="T112" fmla="*/ 2147483647 w 264"/>
                <a:gd name="T113" fmla="*/ 2147483647 h 354"/>
                <a:gd name="T114" fmla="*/ 2147483647 w 264"/>
                <a:gd name="T115" fmla="*/ 2147483647 h 354"/>
                <a:gd name="T116" fmla="*/ 2147483647 w 264"/>
                <a:gd name="T117" fmla="*/ 2147483647 h 35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64"/>
                <a:gd name="T178" fmla="*/ 0 h 354"/>
                <a:gd name="T179" fmla="*/ 264 w 264"/>
                <a:gd name="T180" fmla="*/ 354 h 35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64" h="354">
                  <a:moveTo>
                    <a:pt x="18" y="220"/>
                  </a:moveTo>
                  <a:lnTo>
                    <a:pt x="20" y="220"/>
                  </a:lnTo>
                  <a:lnTo>
                    <a:pt x="20" y="226"/>
                  </a:lnTo>
                  <a:lnTo>
                    <a:pt x="24" y="232"/>
                  </a:lnTo>
                  <a:lnTo>
                    <a:pt x="26" y="240"/>
                  </a:lnTo>
                  <a:lnTo>
                    <a:pt x="28" y="248"/>
                  </a:lnTo>
                  <a:lnTo>
                    <a:pt x="28" y="260"/>
                  </a:lnTo>
                  <a:lnTo>
                    <a:pt x="40" y="260"/>
                  </a:lnTo>
                  <a:lnTo>
                    <a:pt x="40" y="264"/>
                  </a:lnTo>
                  <a:lnTo>
                    <a:pt x="42" y="266"/>
                  </a:lnTo>
                  <a:lnTo>
                    <a:pt x="46" y="270"/>
                  </a:lnTo>
                  <a:lnTo>
                    <a:pt x="52" y="274"/>
                  </a:lnTo>
                  <a:lnTo>
                    <a:pt x="54" y="276"/>
                  </a:lnTo>
                  <a:lnTo>
                    <a:pt x="54" y="282"/>
                  </a:lnTo>
                  <a:lnTo>
                    <a:pt x="58" y="288"/>
                  </a:lnTo>
                  <a:lnTo>
                    <a:pt x="62" y="290"/>
                  </a:lnTo>
                  <a:lnTo>
                    <a:pt x="70" y="300"/>
                  </a:lnTo>
                  <a:lnTo>
                    <a:pt x="80" y="308"/>
                  </a:lnTo>
                  <a:lnTo>
                    <a:pt x="84" y="312"/>
                  </a:lnTo>
                  <a:lnTo>
                    <a:pt x="88" y="316"/>
                  </a:lnTo>
                  <a:lnTo>
                    <a:pt x="88" y="322"/>
                  </a:lnTo>
                  <a:lnTo>
                    <a:pt x="88" y="326"/>
                  </a:lnTo>
                  <a:lnTo>
                    <a:pt x="90" y="328"/>
                  </a:lnTo>
                  <a:lnTo>
                    <a:pt x="98" y="336"/>
                  </a:lnTo>
                  <a:lnTo>
                    <a:pt x="104" y="338"/>
                  </a:lnTo>
                  <a:lnTo>
                    <a:pt x="112" y="342"/>
                  </a:lnTo>
                  <a:lnTo>
                    <a:pt x="112" y="338"/>
                  </a:lnTo>
                  <a:lnTo>
                    <a:pt x="116" y="338"/>
                  </a:lnTo>
                  <a:lnTo>
                    <a:pt x="120" y="342"/>
                  </a:lnTo>
                  <a:lnTo>
                    <a:pt x="124" y="338"/>
                  </a:lnTo>
                  <a:lnTo>
                    <a:pt x="132" y="338"/>
                  </a:lnTo>
                  <a:lnTo>
                    <a:pt x="134" y="342"/>
                  </a:lnTo>
                  <a:lnTo>
                    <a:pt x="136" y="346"/>
                  </a:lnTo>
                  <a:lnTo>
                    <a:pt x="146" y="354"/>
                  </a:lnTo>
                  <a:lnTo>
                    <a:pt x="150" y="352"/>
                  </a:lnTo>
                  <a:lnTo>
                    <a:pt x="156" y="350"/>
                  </a:lnTo>
                  <a:lnTo>
                    <a:pt x="178" y="350"/>
                  </a:lnTo>
                  <a:lnTo>
                    <a:pt x="186" y="350"/>
                  </a:lnTo>
                  <a:lnTo>
                    <a:pt x="192" y="346"/>
                  </a:lnTo>
                  <a:lnTo>
                    <a:pt x="198" y="342"/>
                  </a:lnTo>
                  <a:lnTo>
                    <a:pt x="202" y="338"/>
                  </a:lnTo>
                  <a:lnTo>
                    <a:pt x="228" y="338"/>
                  </a:lnTo>
                  <a:lnTo>
                    <a:pt x="224" y="330"/>
                  </a:lnTo>
                  <a:lnTo>
                    <a:pt x="220" y="324"/>
                  </a:lnTo>
                  <a:lnTo>
                    <a:pt x="216" y="318"/>
                  </a:lnTo>
                  <a:lnTo>
                    <a:pt x="212" y="314"/>
                  </a:lnTo>
                  <a:lnTo>
                    <a:pt x="210" y="300"/>
                  </a:lnTo>
                  <a:lnTo>
                    <a:pt x="206" y="296"/>
                  </a:lnTo>
                  <a:lnTo>
                    <a:pt x="204" y="292"/>
                  </a:lnTo>
                  <a:lnTo>
                    <a:pt x="190" y="284"/>
                  </a:lnTo>
                  <a:lnTo>
                    <a:pt x="184" y="278"/>
                  </a:lnTo>
                  <a:lnTo>
                    <a:pt x="180" y="274"/>
                  </a:lnTo>
                  <a:lnTo>
                    <a:pt x="180" y="272"/>
                  </a:lnTo>
                  <a:lnTo>
                    <a:pt x="182" y="270"/>
                  </a:lnTo>
                  <a:lnTo>
                    <a:pt x="186" y="268"/>
                  </a:lnTo>
                  <a:lnTo>
                    <a:pt x="192" y="266"/>
                  </a:lnTo>
                  <a:lnTo>
                    <a:pt x="196" y="262"/>
                  </a:lnTo>
                  <a:lnTo>
                    <a:pt x="198" y="252"/>
                  </a:lnTo>
                  <a:lnTo>
                    <a:pt x="198" y="244"/>
                  </a:lnTo>
                  <a:lnTo>
                    <a:pt x="198" y="234"/>
                  </a:lnTo>
                  <a:lnTo>
                    <a:pt x="200" y="226"/>
                  </a:lnTo>
                  <a:lnTo>
                    <a:pt x="204" y="224"/>
                  </a:lnTo>
                  <a:lnTo>
                    <a:pt x="210" y="222"/>
                  </a:lnTo>
                  <a:lnTo>
                    <a:pt x="212" y="212"/>
                  </a:lnTo>
                  <a:lnTo>
                    <a:pt x="214" y="204"/>
                  </a:lnTo>
                  <a:lnTo>
                    <a:pt x="222" y="190"/>
                  </a:lnTo>
                  <a:lnTo>
                    <a:pt x="232" y="178"/>
                  </a:lnTo>
                  <a:lnTo>
                    <a:pt x="232" y="170"/>
                  </a:lnTo>
                  <a:lnTo>
                    <a:pt x="232" y="162"/>
                  </a:lnTo>
                  <a:lnTo>
                    <a:pt x="232" y="138"/>
                  </a:lnTo>
                  <a:lnTo>
                    <a:pt x="234" y="134"/>
                  </a:lnTo>
                  <a:lnTo>
                    <a:pt x="236" y="126"/>
                  </a:lnTo>
                  <a:lnTo>
                    <a:pt x="238" y="120"/>
                  </a:lnTo>
                  <a:lnTo>
                    <a:pt x="238" y="108"/>
                  </a:lnTo>
                  <a:lnTo>
                    <a:pt x="246" y="106"/>
                  </a:lnTo>
                  <a:lnTo>
                    <a:pt x="254" y="102"/>
                  </a:lnTo>
                  <a:lnTo>
                    <a:pt x="260" y="96"/>
                  </a:lnTo>
                  <a:lnTo>
                    <a:pt x="264" y="92"/>
                  </a:lnTo>
                  <a:lnTo>
                    <a:pt x="260" y="88"/>
                  </a:lnTo>
                  <a:lnTo>
                    <a:pt x="258" y="84"/>
                  </a:lnTo>
                  <a:lnTo>
                    <a:pt x="254" y="80"/>
                  </a:lnTo>
                  <a:lnTo>
                    <a:pt x="250" y="76"/>
                  </a:lnTo>
                  <a:lnTo>
                    <a:pt x="246" y="68"/>
                  </a:lnTo>
                  <a:lnTo>
                    <a:pt x="242" y="58"/>
                  </a:lnTo>
                  <a:lnTo>
                    <a:pt x="238" y="38"/>
                  </a:lnTo>
                  <a:lnTo>
                    <a:pt x="236" y="28"/>
                  </a:lnTo>
                  <a:lnTo>
                    <a:pt x="232" y="18"/>
                  </a:lnTo>
                  <a:lnTo>
                    <a:pt x="230" y="12"/>
                  </a:lnTo>
                  <a:lnTo>
                    <a:pt x="222" y="8"/>
                  </a:lnTo>
                  <a:lnTo>
                    <a:pt x="216" y="4"/>
                  </a:lnTo>
                  <a:lnTo>
                    <a:pt x="212" y="0"/>
                  </a:lnTo>
                  <a:lnTo>
                    <a:pt x="206" y="0"/>
                  </a:lnTo>
                  <a:lnTo>
                    <a:pt x="204" y="4"/>
                  </a:lnTo>
                  <a:lnTo>
                    <a:pt x="194" y="10"/>
                  </a:lnTo>
                  <a:lnTo>
                    <a:pt x="188" y="16"/>
                  </a:lnTo>
                  <a:lnTo>
                    <a:pt x="178" y="22"/>
                  </a:lnTo>
                  <a:lnTo>
                    <a:pt x="174" y="16"/>
                  </a:lnTo>
                  <a:lnTo>
                    <a:pt x="44" y="16"/>
                  </a:lnTo>
                  <a:lnTo>
                    <a:pt x="44" y="54"/>
                  </a:lnTo>
                  <a:lnTo>
                    <a:pt x="32" y="54"/>
                  </a:lnTo>
                  <a:lnTo>
                    <a:pt x="28" y="62"/>
                  </a:lnTo>
                  <a:lnTo>
                    <a:pt x="34" y="130"/>
                  </a:lnTo>
                  <a:lnTo>
                    <a:pt x="24" y="132"/>
                  </a:lnTo>
                  <a:lnTo>
                    <a:pt x="18" y="136"/>
                  </a:lnTo>
                  <a:lnTo>
                    <a:pt x="14" y="142"/>
                  </a:lnTo>
                  <a:lnTo>
                    <a:pt x="12" y="150"/>
                  </a:lnTo>
                  <a:lnTo>
                    <a:pt x="8" y="156"/>
                  </a:lnTo>
                  <a:lnTo>
                    <a:pt x="6" y="164"/>
                  </a:lnTo>
                  <a:lnTo>
                    <a:pt x="6" y="182"/>
                  </a:lnTo>
                  <a:lnTo>
                    <a:pt x="4" y="186"/>
                  </a:lnTo>
                  <a:lnTo>
                    <a:pt x="0" y="192"/>
                  </a:lnTo>
                  <a:lnTo>
                    <a:pt x="0" y="194"/>
                  </a:lnTo>
                  <a:lnTo>
                    <a:pt x="2" y="194"/>
                  </a:lnTo>
                  <a:lnTo>
                    <a:pt x="10" y="198"/>
                  </a:lnTo>
                  <a:lnTo>
                    <a:pt x="12" y="206"/>
                  </a:lnTo>
                  <a:lnTo>
                    <a:pt x="14" y="208"/>
                  </a:lnTo>
                  <a:lnTo>
                    <a:pt x="16" y="212"/>
                  </a:lnTo>
                  <a:lnTo>
                    <a:pt x="18" y="218"/>
                  </a:lnTo>
                  <a:lnTo>
                    <a:pt x="18" y="2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79" name="Freeform 104">
              <a:extLst>
                <a:ext uri="{FF2B5EF4-FFF2-40B4-BE49-F238E27FC236}">
                  <a16:creationId xmlns:a16="http://schemas.microsoft.com/office/drawing/2014/main" id="{8D3296D2-F00F-4BC6-B4E9-ACBDB26A6838}"/>
                </a:ext>
              </a:extLst>
            </p:cNvPr>
            <p:cNvSpPr>
              <a:spLocks/>
            </p:cNvSpPr>
            <p:nvPr/>
          </p:nvSpPr>
          <p:spPr bwMode="auto">
            <a:xfrm>
              <a:off x="5592597" y="4223833"/>
              <a:ext cx="244459" cy="383631"/>
            </a:xfrm>
            <a:custGeom>
              <a:avLst/>
              <a:gdLst>
                <a:gd name="T0" fmla="*/ 2147483647 w 168"/>
                <a:gd name="T1" fmla="*/ 2147483647 h 244"/>
                <a:gd name="T2" fmla="*/ 2147483647 w 168"/>
                <a:gd name="T3" fmla="*/ 2147483647 h 244"/>
                <a:gd name="T4" fmla="*/ 2147483647 w 168"/>
                <a:gd name="T5" fmla="*/ 2147483647 h 244"/>
                <a:gd name="T6" fmla="*/ 2147483647 w 168"/>
                <a:gd name="T7" fmla="*/ 2147483647 h 244"/>
                <a:gd name="T8" fmla="*/ 2147483647 w 168"/>
                <a:gd name="T9" fmla="*/ 2147483647 h 244"/>
                <a:gd name="T10" fmla="*/ 2147483647 w 168"/>
                <a:gd name="T11" fmla="*/ 2147483647 h 244"/>
                <a:gd name="T12" fmla="*/ 2147483647 w 168"/>
                <a:gd name="T13" fmla="*/ 2147483647 h 244"/>
                <a:gd name="T14" fmla="*/ 2147483647 w 168"/>
                <a:gd name="T15" fmla="*/ 2147483647 h 244"/>
                <a:gd name="T16" fmla="*/ 2147483647 w 168"/>
                <a:gd name="T17" fmla="*/ 2147483647 h 244"/>
                <a:gd name="T18" fmla="*/ 2147483647 w 168"/>
                <a:gd name="T19" fmla="*/ 2147483647 h 244"/>
                <a:gd name="T20" fmla="*/ 2147483647 w 168"/>
                <a:gd name="T21" fmla="*/ 2147483647 h 244"/>
                <a:gd name="T22" fmla="*/ 2147483647 w 168"/>
                <a:gd name="T23" fmla="*/ 2147483647 h 244"/>
                <a:gd name="T24" fmla="*/ 2147483647 w 168"/>
                <a:gd name="T25" fmla="*/ 2147483647 h 244"/>
                <a:gd name="T26" fmla="*/ 2147483647 w 168"/>
                <a:gd name="T27" fmla="*/ 2147483647 h 244"/>
                <a:gd name="T28" fmla="*/ 2147483647 w 168"/>
                <a:gd name="T29" fmla="*/ 2147483647 h 244"/>
                <a:gd name="T30" fmla="*/ 2147483647 w 168"/>
                <a:gd name="T31" fmla="*/ 2147483647 h 244"/>
                <a:gd name="T32" fmla="*/ 2147483647 w 168"/>
                <a:gd name="T33" fmla="*/ 2147483647 h 244"/>
                <a:gd name="T34" fmla="*/ 2147483647 w 168"/>
                <a:gd name="T35" fmla="*/ 2147483647 h 244"/>
                <a:gd name="T36" fmla="*/ 2147483647 w 168"/>
                <a:gd name="T37" fmla="*/ 2147483647 h 244"/>
                <a:gd name="T38" fmla="*/ 2147483647 w 168"/>
                <a:gd name="T39" fmla="*/ 2147483647 h 244"/>
                <a:gd name="T40" fmla="*/ 2147483647 w 168"/>
                <a:gd name="T41" fmla="*/ 2147483647 h 244"/>
                <a:gd name="T42" fmla="*/ 2147483647 w 168"/>
                <a:gd name="T43" fmla="*/ 2147483647 h 244"/>
                <a:gd name="T44" fmla="*/ 2147483647 w 168"/>
                <a:gd name="T45" fmla="*/ 2147483647 h 244"/>
                <a:gd name="T46" fmla="*/ 2147483647 w 168"/>
                <a:gd name="T47" fmla="*/ 2147483647 h 244"/>
                <a:gd name="T48" fmla="*/ 2147483647 w 168"/>
                <a:gd name="T49" fmla="*/ 2147483647 h 244"/>
                <a:gd name="T50" fmla="*/ 2147483647 w 168"/>
                <a:gd name="T51" fmla="*/ 2147483647 h 244"/>
                <a:gd name="T52" fmla="*/ 2147483647 w 168"/>
                <a:gd name="T53" fmla="*/ 2147483647 h 244"/>
                <a:gd name="T54" fmla="*/ 2147483647 w 168"/>
                <a:gd name="T55" fmla="*/ 2147483647 h 244"/>
                <a:gd name="T56" fmla="*/ 2147483647 w 168"/>
                <a:gd name="T57" fmla="*/ 2147483647 h 244"/>
                <a:gd name="T58" fmla="*/ 2147483647 w 168"/>
                <a:gd name="T59" fmla="*/ 2147483647 h 244"/>
                <a:gd name="T60" fmla="*/ 2147483647 w 168"/>
                <a:gd name="T61" fmla="*/ 2147483647 h 244"/>
                <a:gd name="T62" fmla="*/ 2147483647 w 168"/>
                <a:gd name="T63" fmla="*/ 2147483647 h 244"/>
                <a:gd name="T64" fmla="*/ 0 w 168"/>
                <a:gd name="T65" fmla="*/ 2147483647 h 244"/>
                <a:gd name="T66" fmla="*/ 2147483647 w 168"/>
                <a:gd name="T67" fmla="*/ 2147483647 h 244"/>
                <a:gd name="T68" fmla="*/ 2147483647 w 168"/>
                <a:gd name="T69" fmla="*/ 2147483647 h 24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68"/>
                <a:gd name="T106" fmla="*/ 0 h 244"/>
                <a:gd name="T107" fmla="*/ 168 w 168"/>
                <a:gd name="T108" fmla="*/ 244 h 24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68" h="244">
                  <a:moveTo>
                    <a:pt x="18" y="146"/>
                  </a:moveTo>
                  <a:lnTo>
                    <a:pt x="24" y="142"/>
                  </a:lnTo>
                  <a:lnTo>
                    <a:pt x="32" y="138"/>
                  </a:lnTo>
                  <a:lnTo>
                    <a:pt x="38" y="134"/>
                  </a:lnTo>
                  <a:lnTo>
                    <a:pt x="44" y="130"/>
                  </a:lnTo>
                  <a:lnTo>
                    <a:pt x="50" y="128"/>
                  </a:lnTo>
                  <a:lnTo>
                    <a:pt x="56" y="128"/>
                  </a:lnTo>
                  <a:lnTo>
                    <a:pt x="60" y="130"/>
                  </a:lnTo>
                  <a:lnTo>
                    <a:pt x="64" y="128"/>
                  </a:lnTo>
                  <a:lnTo>
                    <a:pt x="66" y="126"/>
                  </a:lnTo>
                  <a:lnTo>
                    <a:pt x="70" y="122"/>
                  </a:lnTo>
                  <a:lnTo>
                    <a:pt x="74" y="114"/>
                  </a:lnTo>
                  <a:lnTo>
                    <a:pt x="90" y="94"/>
                  </a:lnTo>
                  <a:lnTo>
                    <a:pt x="100" y="86"/>
                  </a:lnTo>
                  <a:lnTo>
                    <a:pt x="106" y="74"/>
                  </a:lnTo>
                  <a:lnTo>
                    <a:pt x="92" y="72"/>
                  </a:lnTo>
                  <a:lnTo>
                    <a:pt x="80" y="70"/>
                  </a:lnTo>
                  <a:lnTo>
                    <a:pt x="66" y="64"/>
                  </a:lnTo>
                  <a:lnTo>
                    <a:pt x="54" y="60"/>
                  </a:lnTo>
                  <a:lnTo>
                    <a:pt x="44" y="52"/>
                  </a:lnTo>
                  <a:lnTo>
                    <a:pt x="34" y="44"/>
                  </a:lnTo>
                  <a:lnTo>
                    <a:pt x="30" y="32"/>
                  </a:lnTo>
                  <a:lnTo>
                    <a:pt x="28" y="24"/>
                  </a:lnTo>
                  <a:lnTo>
                    <a:pt x="28" y="16"/>
                  </a:lnTo>
                  <a:lnTo>
                    <a:pt x="38" y="6"/>
                  </a:lnTo>
                  <a:lnTo>
                    <a:pt x="38" y="10"/>
                  </a:lnTo>
                  <a:lnTo>
                    <a:pt x="38" y="12"/>
                  </a:lnTo>
                  <a:lnTo>
                    <a:pt x="38" y="16"/>
                  </a:lnTo>
                  <a:lnTo>
                    <a:pt x="42" y="20"/>
                  </a:lnTo>
                  <a:lnTo>
                    <a:pt x="48" y="24"/>
                  </a:lnTo>
                  <a:lnTo>
                    <a:pt x="52" y="28"/>
                  </a:lnTo>
                  <a:lnTo>
                    <a:pt x="58" y="28"/>
                  </a:lnTo>
                  <a:lnTo>
                    <a:pt x="62" y="28"/>
                  </a:lnTo>
                  <a:lnTo>
                    <a:pt x="66" y="24"/>
                  </a:lnTo>
                  <a:lnTo>
                    <a:pt x="70" y="20"/>
                  </a:lnTo>
                  <a:lnTo>
                    <a:pt x="74" y="20"/>
                  </a:lnTo>
                  <a:lnTo>
                    <a:pt x="86" y="20"/>
                  </a:lnTo>
                  <a:lnTo>
                    <a:pt x="96" y="18"/>
                  </a:lnTo>
                  <a:lnTo>
                    <a:pt x="106" y="16"/>
                  </a:lnTo>
                  <a:lnTo>
                    <a:pt x="118" y="12"/>
                  </a:lnTo>
                  <a:lnTo>
                    <a:pt x="132" y="12"/>
                  </a:lnTo>
                  <a:lnTo>
                    <a:pt x="136" y="12"/>
                  </a:lnTo>
                  <a:lnTo>
                    <a:pt x="140" y="10"/>
                  </a:lnTo>
                  <a:lnTo>
                    <a:pt x="144" y="6"/>
                  </a:lnTo>
                  <a:lnTo>
                    <a:pt x="148" y="2"/>
                  </a:lnTo>
                  <a:lnTo>
                    <a:pt x="152" y="2"/>
                  </a:lnTo>
                  <a:lnTo>
                    <a:pt x="156" y="0"/>
                  </a:lnTo>
                  <a:lnTo>
                    <a:pt x="162" y="2"/>
                  </a:lnTo>
                  <a:lnTo>
                    <a:pt x="168" y="2"/>
                  </a:lnTo>
                  <a:lnTo>
                    <a:pt x="164" y="6"/>
                  </a:lnTo>
                  <a:lnTo>
                    <a:pt x="162" y="14"/>
                  </a:lnTo>
                  <a:lnTo>
                    <a:pt x="162" y="26"/>
                  </a:lnTo>
                  <a:lnTo>
                    <a:pt x="160" y="36"/>
                  </a:lnTo>
                  <a:lnTo>
                    <a:pt x="154" y="50"/>
                  </a:lnTo>
                  <a:lnTo>
                    <a:pt x="144" y="76"/>
                  </a:lnTo>
                  <a:lnTo>
                    <a:pt x="126" y="112"/>
                  </a:lnTo>
                  <a:lnTo>
                    <a:pt x="106" y="142"/>
                  </a:lnTo>
                  <a:lnTo>
                    <a:pt x="96" y="156"/>
                  </a:lnTo>
                  <a:lnTo>
                    <a:pt x="84" y="170"/>
                  </a:lnTo>
                  <a:lnTo>
                    <a:pt x="70" y="182"/>
                  </a:lnTo>
                  <a:lnTo>
                    <a:pt x="56" y="196"/>
                  </a:lnTo>
                  <a:lnTo>
                    <a:pt x="40" y="208"/>
                  </a:lnTo>
                  <a:lnTo>
                    <a:pt x="32" y="218"/>
                  </a:lnTo>
                  <a:lnTo>
                    <a:pt x="10" y="244"/>
                  </a:lnTo>
                  <a:lnTo>
                    <a:pt x="4" y="240"/>
                  </a:lnTo>
                  <a:lnTo>
                    <a:pt x="0" y="236"/>
                  </a:lnTo>
                  <a:lnTo>
                    <a:pt x="0" y="170"/>
                  </a:lnTo>
                  <a:lnTo>
                    <a:pt x="8" y="152"/>
                  </a:lnTo>
                  <a:lnTo>
                    <a:pt x="14" y="148"/>
                  </a:lnTo>
                  <a:lnTo>
                    <a:pt x="18" y="1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80" name="Freeform 105">
              <a:extLst>
                <a:ext uri="{FF2B5EF4-FFF2-40B4-BE49-F238E27FC236}">
                  <a16:creationId xmlns:a16="http://schemas.microsoft.com/office/drawing/2014/main" id="{20B610C4-CA2D-4485-B27A-3C0552F9A43A}"/>
                </a:ext>
              </a:extLst>
            </p:cNvPr>
            <p:cNvSpPr>
              <a:spLocks/>
            </p:cNvSpPr>
            <p:nvPr/>
          </p:nvSpPr>
          <p:spPr bwMode="auto">
            <a:xfrm>
              <a:off x="4849994" y="4503924"/>
              <a:ext cx="42665" cy="38495"/>
            </a:xfrm>
            <a:custGeom>
              <a:avLst/>
              <a:gdLst>
                <a:gd name="T0" fmla="*/ 2147483647 w 28"/>
                <a:gd name="T1" fmla="*/ 2147483647 h 24"/>
                <a:gd name="T2" fmla="*/ 2147483647 w 28"/>
                <a:gd name="T3" fmla="*/ 2147483647 h 24"/>
                <a:gd name="T4" fmla="*/ 2147483647 w 28"/>
                <a:gd name="T5" fmla="*/ 2147483647 h 24"/>
                <a:gd name="T6" fmla="*/ 0 w 28"/>
                <a:gd name="T7" fmla="*/ 2147483647 h 24"/>
                <a:gd name="T8" fmla="*/ 2147483647 w 28"/>
                <a:gd name="T9" fmla="*/ 2147483647 h 24"/>
                <a:gd name="T10" fmla="*/ 2147483647 w 28"/>
                <a:gd name="T11" fmla="*/ 2147483647 h 24"/>
                <a:gd name="T12" fmla="*/ 2147483647 w 28"/>
                <a:gd name="T13" fmla="*/ 0 h 24"/>
                <a:gd name="T14" fmla="*/ 2147483647 w 28"/>
                <a:gd name="T15" fmla="*/ 2147483647 h 24"/>
                <a:gd name="T16" fmla="*/ 0 60000 65536"/>
                <a:gd name="T17" fmla="*/ 0 60000 65536"/>
                <a:gd name="T18" fmla="*/ 0 60000 65536"/>
                <a:gd name="T19" fmla="*/ 0 60000 65536"/>
                <a:gd name="T20" fmla="*/ 0 60000 65536"/>
                <a:gd name="T21" fmla="*/ 0 60000 65536"/>
                <a:gd name="T22" fmla="*/ 0 60000 65536"/>
                <a:gd name="T23" fmla="*/ 0 60000 65536"/>
                <a:gd name="T24" fmla="*/ 0 w 28"/>
                <a:gd name="T25" fmla="*/ 0 h 24"/>
                <a:gd name="T26" fmla="*/ 28 w 28"/>
                <a:gd name="T27" fmla="*/ 24 h 2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 h="24">
                  <a:moveTo>
                    <a:pt x="28" y="24"/>
                  </a:moveTo>
                  <a:lnTo>
                    <a:pt x="18" y="24"/>
                  </a:lnTo>
                  <a:lnTo>
                    <a:pt x="12" y="24"/>
                  </a:lnTo>
                  <a:lnTo>
                    <a:pt x="0" y="22"/>
                  </a:lnTo>
                  <a:lnTo>
                    <a:pt x="6" y="2"/>
                  </a:lnTo>
                  <a:lnTo>
                    <a:pt x="28" y="4"/>
                  </a:lnTo>
                  <a:lnTo>
                    <a:pt x="28" y="0"/>
                  </a:lnTo>
                  <a:lnTo>
                    <a:pt x="28"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81" name="Freeform 106">
              <a:extLst>
                <a:ext uri="{FF2B5EF4-FFF2-40B4-BE49-F238E27FC236}">
                  <a16:creationId xmlns:a16="http://schemas.microsoft.com/office/drawing/2014/main" id="{EFD94A5C-5491-437E-852E-3E5D797E7D50}"/>
                </a:ext>
              </a:extLst>
            </p:cNvPr>
            <p:cNvSpPr>
              <a:spLocks/>
            </p:cNvSpPr>
            <p:nvPr/>
          </p:nvSpPr>
          <p:spPr bwMode="auto">
            <a:xfrm>
              <a:off x="5623730" y="4916758"/>
              <a:ext cx="181038" cy="394250"/>
            </a:xfrm>
            <a:custGeom>
              <a:avLst/>
              <a:gdLst>
                <a:gd name="T0" fmla="*/ 2147483647 w 124"/>
                <a:gd name="T1" fmla="*/ 2147483647 h 250"/>
                <a:gd name="T2" fmla="*/ 2147483647 w 124"/>
                <a:gd name="T3" fmla="*/ 2147483647 h 250"/>
                <a:gd name="T4" fmla="*/ 2147483647 w 124"/>
                <a:gd name="T5" fmla="*/ 2147483647 h 250"/>
                <a:gd name="T6" fmla="*/ 2147483647 w 124"/>
                <a:gd name="T7" fmla="*/ 2147483647 h 250"/>
                <a:gd name="T8" fmla="*/ 2147483647 w 124"/>
                <a:gd name="T9" fmla="*/ 2147483647 h 250"/>
                <a:gd name="T10" fmla="*/ 2147483647 w 124"/>
                <a:gd name="T11" fmla="*/ 2147483647 h 250"/>
                <a:gd name="T12" fmla="*/ 2147483647 w 124"/>
                <a:gd name="T13" fmla="*/ 2147483647 h 250"/>
                <a:gd name="T14" fmla="*/ 2147483647 w 124"/>
                <a:gd name="T15" fmla="*/ 2147483647 h 250"/>
                <a:gd name="T16" fmla="*/ 2147483647 w 124"/>
                <a:gd name="T17" fmla="*/ 2147483647 h 250"/>
                <a:gd name="T18" fmla="*/ 2147483647 w 124"/>
                <a:gd name="T19" fmla="*/ 0 h 250"/>
                <a:gd name="T20" fmla="*/ 2147483647 w 124"/>
                <a:gd name="T21" fmla="*/ 2147483647 h 250"/>
                <a:gd name="T22" fmla="*/ 2147483647 w 124"/>
                <a:gd name="T23" fmla="*/ 2147483647 h 250"/>
                <a:gd name="T24" fmla="*/ 2147483647 w 124"/>
                <a:gd name="T25" fmla="*/ 2147483647 h 250"/>
                <a:gd name="T26" fmla="*/ 2147483647 w 124"/>
                <a:gd name="T27" fmla="*/ 2147483647 h 250"/>
                <a:gd name="T28" fmla="*/ 2147483647 w 124"/>
                <a:gd name="T29" fmla="*/ 2147483647 h 250"/>
                <a:gd name="T30" fmla="*/ 2147483647 w 124"/>
                <a:gd name="T31" fmla="*/ 2147483647 h 250"/>
                <a:gd name="T32" fmla="*/ 2147483647 w 124"/>
                <a:gd name="T33" fmla="*/ 2147483647 h 250"/>
                <a:gd name="T34" fmla="*/ 2147483647 w 124"/>
                <a:gd name="T35" fmla="*/ 2147483647 h 250"/>
                <a:gd name="T36" fmla="*/ 2147483647 w 124"/>
                <a:gd name="T37" fmla="*/ 2147483647 h 250"/>
                <a:gd name="T38" fmla="*/ 2147483647 w 124"/>
                <a:gd name="T39" fmla="*/ 2147483647 h 250"/>
                <a:gd name="T40" fmla="*/ 2147483647 w 124"/>
                <a:gd name="T41" fmla="*/ 2147483647 h 250"/>
                <a:gd name="T42" fmla="*/ 2147483647 w 124"/>
                <a:gd name="T43" fmla="*/ 2147483647 h 250"/>
                <a:gd name="T44" fmla="*/ 2147483647 w 124"/>
                <a:gd name="T45" fmla="*/ 2147483647 h 250"/>
                <a:gd name="T46" fmla="*/ 2147483647 w 124"/>
                <a:gd name="T47" fmla="*/ 2147483647 h 250"/>
                <a:gd name="T48" fmla="*/ 2147483647 w 124"/>
                <a:gd name="T49" fmla="*/ 2147483647 h 250"/>
                <a:gd name="T50" fmla="*/ 2147483647 w 124"/>
                <a:gd name="T51" fmla="*/ 2147483647 h 250"/>
                <a:gd name="T52" fmla="*/ 2147483647 w 124"/>
                <a:gd name="T53" fmla="*/ 2147483647 h 250"/>
                <a:gd name="T54" fmla="*/ 2147483647 w 124"/>
                <a:gd name="T55" fmla="*/ 2147483647 h 250"/>
                <a:gd name="T56" fmla="*/ 0 w 124"/>
                <a:gd name="T57" fmla="*/ 2147483647 h 250"/>
                <a:gd name="T58" fmla="*/ 2147483647 w 124"/>
                <a:gd name="T59" fmla="*/ 2147483647 h 250"/>
                <a:gd name="T60" fmla="*/ 2147483647 w 124"/>
                <a:gd name="T61" fmla="*/ 2147483647 h 250"/>
                <a:gd name="T62" fmla="*/ 2147483647 w 124"/>
                <a:gd name="T63" fmla="*/ 2147483647 h 250"/>
                <a:gd name="T64" fmla="*/ 2147483647 w 124"/>
                <a:gd name="T65" fmla="*/ 2147483647 h 250"/>
                <a:gd name="T66" fmla="*/ 2147483647 w 124"/>
                <a:gd name="T67" fmla="*/ 2147483647 h 250"/>
                <a:gd name="T68" fmla="*/ 2147483647 w 124"/>
                <a:gd name="T69" fmla="*/ 2147483647 h 25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250"/>
                <a:gd name="T107" fmla="*/ 124 w 124"/>
                <a:gd name="T108" fmla="*/ 250 h 25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250">
                  <a:moveTo>
                    <a:pt x="26" y="84"/>
                  </a:moveTo>
                  <a:lnTo>
                    <a:pt x="30" y="84"/>
                  </a:lnTo>
                  <a:lnTo>
                    <a:pt x="32" y="82"/>
                  </a:lnTo>
                  <a:lnTo>
                    <a:pt x="38" y="76"/>
                  </a:lnTo>
                  <a:lnTo>
                    <a:pt x="40" y="70"/>
                  </a:lnTo>
                  <a:lnTo>
                    <a:pt x="44" y="68"/>
                  </a:lnTo>
                  <a:lnTo>
                    <a:pt x="48" y="68"/>
                  </a:lnTo>
                  <a:lnTo>
                    <a:pt x="56" y="68"/>
                  </a:lnTo>
                  <a:lnTo>
                    <a:pt x="62" y="66"/>
                  </a:lnTo>
                  <a:lnTo>
                    <a:pt x="64" y="64"/>
                  </a:lnTo>
                  <a:lnTo>
                    <a:pt x="74" y="56"/>
                  </a:lnTo>
                  <a:lnTo>
                    <a:pt x="88" y="32"/>
                  </a:lnTo>
                  <a:lnTo>
                    <a:pt x="90" y="30"/>
                  </a:lnTo>
                  <a:lnTo>
                    <a:pt x="92" y="28"/>
                  </a:lnTo>
                  <a:lnTo>
                    <a:pt x="96" y="26"/>
                  </a:lnTo>
                  <a:lnTo>
                    <a:pt x="100" y="26"/>
                  </a:lnTo>
                  <a:lnTo>
                    <a:pt x="104" y="18"/>
                  </a:lnTo>
                  <a:lnTo>
                    <a:pt x="104" y="12"/>
                  </a:lnTo>
                  <a:lnTo>
                    <a:pt x="106" y="6"/>
                  </a:lnTo>
                  <a:lnTo>
                    <a:pt x="110" y="0"/>
                  </a:lnTo>
                  <a:lnTo>
                    <a:pt x="110" y="8"/>
                  </a:lnTo>
                  <a:lnTo>
                    <a:pt x="112" y="16"/>
                  </a:lnTo>
                  <a:lnTo>
                    <a:pt x="118" y="32"/>
                  </a:lnTo>
                  <a:lnTo>
                    <a:pt x="122" y="52"/>
                  </a:lnTo>
                  <a:lnTo>
                    <a:pt x="124" y="58"/>
                  </a:lnTo>
                  <a:lnTo>
                    <a:pt x="124" y="68"/>
                  </a:lnTo>
                  <a:lnTo>
                    <a:pt x="122" y="72"/>
                  </a:lnTo>
                  <a:lnTo>
                    <a:pt x="120" y="74"/>
                  </a:lnTo>
                  <a:lnTo>
                    <a:pt x="118" y="72"/>
                  </a:lnTo>
                  <a:lnTo>
                    <a:pt x="118" y="70"/>
                  </a:lnTo>
                  <a:lnTo>
                    <a:pt x="116" y="64"/>
                  </a:lnTo>
                  <a:lnTo>
                    <a:pt x="112" y="68"/>
                  </a:lnTo>
                  <a:lnTo>
                    <a:pt x="110" y="70"/>
                  </a:lnTo>
                  <a:lnTo>
                    <a:pt x="110" y="78"/>
                  </a:lnTo>
                  <a:lnTo>
                    <a:pt x="110" y="82"/>
                  </a:lnTo>
                  <a:lnTo>
                    <a:pt x="112" y="86"/>
                  </a:lnTo>
                  <a:lnTo>
                    <a:pt x="114" y="86"/>
                  </a:lnTo>
                  <a:lnTo>
                    <a:pt x="114" y="90"/>
                  </a:lnTo>
                  <a:lnTo>
                    <a:pt x="112" y="96"/>
                  </a:lnTo>
                  <a:lnTo>
                    <a:pt x="106" y="106"/>
                  </a:lnTo>
                  <a:lnTo>
                    <a:pt x="98" y="118"/>
                  </a:lnTo>
                  <a:lnTo>
                    <a:pt x="82" y="162"/>
                  </a:lnTo>
                  <a:lnTo>
                    <a:pt x="74" y="182"/>
                  </a:lnTo>
                  <a:lnTo>
                    <a:pt x="70" y="206"/>
                  </a:lnTo>
                  <a:lnTo>
                    <a:pt x="66" y="216"/>
                  </a:lnTo>
                  <a:lnTo>
                    <a:pt x="64" y="222"/>
                  </a:lnTo>
                  <a:lnTo>
                    <a:pt x="60" y="230"/>
                  </a:lnTo>
                  <a:lnTo>
                    <a:pt x="58" y="240"/>
                  </a:lnTo>
                  <a:lnTo>
                    <a:pt x="48" y="242"/>
                  </a:lnTo>
                  <a:lnTo>
                    <a:pt x="42" y="246"/>
                  </a:lnTo>
                  <a:lnTo>
                    <a:pt x="38" y="250"/>
                  </a:lnTo>
                  <a:lnTo>
                    <a:pt x="28" y="250"/>
                  </a:lnTo>
                  <a:lnTo>
                    <a:pt x="20" y="250"/>
                  </a:lnTo>
                  <a:lnTo>
                    <a:pt x="14" y="244"/>
                  </a:lnTo>
                  <a:lnTo>
                    <a:pt x="10" y="238"/>
                  </a:lnTo>
                  <a:lnTo>
                    <a:pt x="8" y="228"/>
                  </a:lnTo>
                  <a:lnTo>
                    <a:pt x="2" y="210"/>
                  </a:lnTo>
                  <a:lnTo>
                    <a:pt x="0" y="192"/>
                  </a:lnTo>
                  <a:lnTo>
                    <a:pt x="2" y="182"/>
                  </a:lnTo>
                  <a:lnTo>
                    <a:pt x="6" y="174"/>
                  </a:lnTo>
                  <a:lnTo>
                    <a:pt x="10" y="168"/>
                  </a:lnTo>
                  <a:lnTo>
                    <a:pt x="12" y="164"/>
                  </a:lnTo>
                  <a:lnTo>
                    <a:pt x="22" y="152"/>
                  </a:lnTo>
                  <a:lnTo>
                    <a:pt x="24" y="144"/>
                  </a:lnTo>
                  <a:lnTo>
                    <a:pt x="26" y="136"/>
                  </a:lnTo>
                  <a:lnTo>
                    <a:pt x="24" y="128"/>
                  </a:lnTo>
                  <a:lnTo>
                    <a:pt x="20" y="120"/>
                  </a:lnTo>
                  <a:lnTo>
                    <a:pt x="18" y="114"/>
                  </a:lnTo>
                  <a:lnTo>
                    <a:pt x="16" y="108"/>
                  </a:lnTo>
                  <a:lnTo>
                    <a:pt x="26" y="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82" name="Freeform 107">
              <a:extLst>
                <a:ext uri="{FF2B5EF4-FFF2-40B4-BE49-F238E27FC236}">
                  <a16:creationId xmlns:a16="http://schemas.microsoft.com/office/drawing/2014/main" id="{814E75D1-4A0A-4B99-A89D-0ECA088D6EB0}"/>
                </a:ext>
              </a:extLst>
            </p:cNvPr>
            <p:cNvSpPr>
              <a:spLocks/>
            </p:cNvSpPr>
            <p:nvPr/>
          </p:nvSpPr>
          <p:spPr bwMode="auto">
            <a:xfrm>
              <a:off x="5185549" y="3653033"/>
              <a:ext cx="265215" cy="289383"/>
            </a:xfrm>
            <a:custGeom>
              <a:avLst/>
              <a:gdLst>
                <a:gd name="T0" fmla="*/ 2147483647 w 182"/>
                <a:gd name="T1" fmla="*/ 2147483647 h 182"/>
                <a:gd name="T2" fmla="*/ 2147483647 w 182"/>
                <a:gd name="T3" fmla="*/ 2147483647 h 182"/>
                <a:gd name="T4" fmla="*/ 2147483647 w 182"/>
                <a:gd name="T5" fmla="*/ 2147483647 h 182"/>
                <a:gd name="T6" fmla="*/ 2147483647 w 182"/>
                <a:gd name="T7" fmla="*/ 2147483647 h 182"/>
                <a:gd name="T8" fmla="*/ 2147483647 w 182"/>
                <a:gd name="T9" fmla="*/ 2147483647 h 182"/>
                <a:gd name="T10" fmla="*/ 2147483647 w 182"/>
                <a:gd name="T11" fmla="*/ 2147483647 h 182"/>
                <a:gd name="T12" fmla="*/ 0 w 182"/>
                <a:gd name="T13" fmla="*/ 2147483647 h 182"/>
                <a:gd name="T14" fmla="*/ 2147483647 w 182"/>
                <a:gd name="T15" fmla="*/ 2147483647 h 182"/>
                <a:gd name="T16" fmla="*/ 2147483647 w 182"/>
                <a:gd name="T17" fmla="*/ 2147483647 h 182"/>
                <a:gd name="T18" fmla="*/ 0 w 182"/>
                <a:gd name="T19" fmla="*/ 2147483647 h 182"/>
                <a:gd name="T20" fmla="*/ 2147483647 w 182"/>
                <a:gd name="T21" fmla="*/ 0 h 182"/>
                <a:gd name="T22" fmla="*/ 2147483647 w 182"/>
                <a:gd name="T23" fmla="*/ 2147483647 h 182"/>
                <a:gd name="T24" fmla="*/ 2147483647 w 182"/>
                <a:gd name="T25" fmla="*/ 2147483647 h 182"/>
                <a:gd name="T26" fmla="*/ 2147483647 w 182"/>
                <a:gd name="T27" fmla="*/ 2147483647 h 182"/>
                <a:gd name="T28" fmla="*/ 2147483647 w 182"/>
                <a:gd name="T29" fmla="*/ 2147483647 h 182"/>
                <a:gd name="T30" fmla="*/ 2147483647 w 182"/>
                <a:gd name="T31" fmla="*/ 2147483647 h 182"/>
                <a:gd name="T32" fmla="*/ 2147483647 w 182"/>
                <a:gd name="T33" fmla="*/ 2147483647 h 182"/>
                <a:gd name="T34" fmla="*/ 2147483647 w 182"/>
                <a:gd name="T35" fmla="*/ 2147483647 h 182"/>
                <a:gd name="T36" fmla="*/ 2147483647 w 182"/>
                <a:gd name="T37" fmla="*/ 2147483647 h 182"/>
                <a:gd name="T38" fmla="*/ 2147483647 w 182"/>
                <a:gd name="T39" fmla="*/ 2147483647 h 182"/>
                <a:gd name="T40" fmla="*/ 2147483647 w 182"/>
                <a:gd name="T41" fmla="*/ 2147483647 h 182"/>
                <a:gd name="T42" fmla="*/ 2147483647 w 182"/>
                <a:gd name="T43" fmla="*/ 2147483647 h 182"/>
                <a:gd name="T44" fmla="*/ 2147483647 w 182"/>
                <a:gd name="T45" fmla="*/ 2147483647 h 182"/>
                <a:gd name="T46" fmla="*/ 2147483647 w 182"/>
                <a:gd name="T47" fmla="*/ 2147483647 h 182"/>
                <a:gd name="T48" fmla="*/ 2147483647 w 182"/>
                <a:gd name="T49" fmla="*/ 2147483647 h 182"/>
                <a:gd name="T50" fmla="*/ 2147483647 w 182"/>
                <a:gd name="T51" fmla="*/ 2147483647 h 182"/>
                <a:gd name="T52" fmla="*/ 2147483647 w 182"/>
                <a:gd name="T53" fmla="*/ 2147483647 h 182"/>
                <a:gd name="T54" fmla="*/ 2147483647 w 182"/>
                <a:gd name="T55" fmla="*/ 2147483647 h 182"/>
                <a:gd name="T56" fmla="*/ 2147483647 w 182"/>
                <a:gd name="T57" fmla="*/ 2147483647 h 182"/>
                <a:gd name="T58" fmla="*/ 2147483647 w 182"/>
                <a:gd name="T59" fmla="*/ 2147483647 h 182"/>
                <a:gd name="T60" fmla="*/ 2147483647 w 182"/>
                <a:gd name="T61" fmla="*/ 2147483647 h 182"/>
                <a:gd name="T62" fmla="*/ 2147483647 w 182"/>
                <a:gd name="T63" fmla="*/ 2147483647 h 18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2"/>
                <a:gd name="T97" fmla="*/ 0 h 182"/>
                <a:gd name="T98" fmla="*/ 182 w 182"/>
                <a:gd name="T99" fmla="*/ 182 h 18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2" h="182">
                  <a:moveTo>
                    <a:pt x="180" y="160"/>
                  </a:moveTo>
                  <a:lnTo>
                    <a:pt x="174" y="160"/>
                  </a:lnTo>
                  <a:lnTo>
                    <a:pt x="172" y="164"/>
                  </a:lnTo>
                  <a:lnTo>
                    <a:pt x="162" y="170"/>
                  </a:lnTo>
                  <a:lnTo>
                    <a:pt x="156" y="176"/>
                  </a:lnTo>
                  <a:lnTo>
                    <a:pt x="146" y="182"/>
                  </a:lnTo>
                  <a:lnTo>
                    <a:pt x="142" y="176"/>
                  </a:lnTo>
                  <a:lnTo>
                    <a:pt x="12" y="176"/>
                  </a:lnTo>
                  <a:lnTo>
                    <a:pt x="8" y="50"/>
                  </a:lnTo>
                  <a:lnTo>
                    <a:pt x="8" y="44"/>
                  </a:lnTo>
                  <a:lnTo>
                    <a:pt x="4" y="40"/>
                  </a:lnTo>
                  <a:lnTo>
                    <a:pt x="2" y="38"/>
                  </a:lnTo>
                  <a:lnTo>
                    <a:pt x="0" y="30"/>
                  </a:lnTo>
                  <a:lnTo>
                    <a:pt x="0" y="26"/>
                  </a:lnTo>
                  <a:lnTo>
                    <a:pt x="2" y="22"/>
                  </a:lnTo>
                  <a:lnTo>
                    <a:pt x="4" y="18"/>
                  </a:lnTo>
                  <a:lnTo>
                    <a:pt x="6" y="14"/>
                  </a:lnTo>
                  <a:lnTo>
                    <a:pt x="2" y="12"/>
                  </a:lnTo>
                  <a:lnTo>
                    <a:pt x="0" y="10"/>
                  </a:lnTo>
                  <a:lnTo>
                    <a:pt x="0" y="8"/>
                  </a:lnTo>
                  <a:lnTo>
                    <a:pt x="2" y="4"/>
                  </a:lnTo>
                  <a:lnTo>
                    <a:pt x="6" y="0"/>
                  </a:lnTo>
                  <a:lnTo>
                    <a:pt x="36" y="8"/>
                  </a:lnTo>
                  <a:lnTo>
                    <a:pt x="54" y="12"/>
                  </a:lnTo>
                  <a:lnTo>
                    <a:pt x="68" y="14"/>
                  </a:lnTo>
                  <a:lnTo>
                    <a:pt x="76" y="12"/>
                  </a:lnTo>
                  <a:lnTo>
                    <a:pt x="84" y="8"/>
                  </a:lnTo>
                  <a:lnTo>
                    <a:pt x="92" y="4"/>
                  </a:lnTo>
                  <a:lnTo>
                    <a:pt x="100" y="2"/>
                  </a:lnTo>
                  <a:lnTo>
                    <a:pt x="104" y="2"/>
                  </a:lnTo>
                  <a:lnTo>
                    <a:pt x="108" y="6"/>
                  </a:lnTo>
                  <a:lnTo>
                    <a:pt x="112" y="8"/>
                  </a:lnTo>
                  <a:lnTo>
                    <a:pt x="118" y="10"/>
                  </a:lnTo>
                  <a:lnTo>
                    <a:pt x="124" y="10"/>
                  </a:lnTo>
                  <a:lnTo>
                    <a:pt x="132" y="8"/>
                  </a:lnTo>
                  <a:lnTo>
                    <a:pt x="138" y="8"/>
                  </a:lnTo>
                  <a:lnTo>
                    <a:pt x="140" y="8"/>
                  </a:lnTo>
                  <a:lnTo>
                    <a:pt x="142" y="10"/>
                  </a:lnTo>
                  <a:lnTo>
                    <a:pt x="146" y="14"/>
                  </a:lnTo>
                  <a:lnTo>
                    <a:pt x="152" y="22"/>
                  </a:lnTo>
                  <a:lnTo>
                    <a:pt x="156" y="32"/>
                  </a:lnTo>
                  <a:lnTo>
                    <a:pt x="158" y="42"/>
                  </a:lnTo>
                  <a:lnTo>
                    <a:pt x="154" y="56"/>
                  </a:lnTo>
                  <a:lnTo>
                    <a:pt x="154" y="64"/>
                  </a:lnTo>
                  <a:lnTo>
                    <a:pt x="158" y="66"/>
                  </a:lnTo>
                  <a:lnTo>
                    <a:pt x="152" y="68"/>
                  </a:lnTo>
                  <a:lnTo>
                    <a:pt x="152" y="66"/>
                  </a:lnTo>
                  <a:lnTo>
                    <a:pt x="150" y="66"/>
                  </a:lnTo>
                  <a:lnTo>
                    <a:pt x="146" y="66"/>
                  </a:lnTo>
                  <a:lnTo>
                    <a:pt x="142" y="64"/>
                  </a:lnTo>
                  <a:lnTo>
                    <a:pt x="134" y="52"/>
                  </a:lnTo>
                  <a:lnTo>
                    <a:pt x="128" y="40"/>
                  </a:lnTo>
                  <a:lnTo>
                    <a:pt x="120" y="32"/>
                  </a:lnTo>
                  <a:lnTo>
                    <a:pt x="122" y="38"/>
                  </a:lnTo>
                  <a:lnTo>
                    <a:pt x="124" y="46"/>
                  </a:lnTo>
                  <a:lnTo>
                    <a:pt x="136" y="66"/>
                  </a:lnTo>
                  <a:lnTo>
                    <a:pt x="156" y="102"/>
                  </a:lnTo>
                  <a:lnTo>
                    <a:pt x="162" y="112"/>
                  </a:lnTo>
                  <a:lnTo>
                    <a:pt x="168" y="120"/>
                  </a:lnTo>
                  <a:lnTo>
                    <a:pt x="174" y="126"/>
                  </a:lnTo>
                  <a:lnTo>
                    <a:pt x="176" y="138"/>
                  </a:lnTo>
                  <a:lnTo>
                    <a:pt x="178" y="150"/>
                  </a:lnTo>
                  <a:lnTo>
                    <a:pt x="182" y="160"/>
                  </a:lnTo>
                  <a:lnTo>
                    <a:pt x="180"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83" name="Freeform 108">
              <a:extLst>
                <a:ext uri="{FF2B5EF4-FFF2-40B4-BE49-F238E27FC236}">
                  <a16:creationId xmlns:a16="http://schemas.microsoft.com/office/drawing/2014/main" id="{CE8FFDCF-A965-4432-90E6-A521686AF0D7}"/>
                </a:ext>
              </a:extLst>
            </p:cNvPr>
            <p:cNvSpPr>
              <a:spLocks/>
            </p:cNvSpPr>
            <p:nvPr/>
          </p:nvSpPr>
          <p:spPr bwMode="auto">
            <a:xfrm>
              <a:off x="4841923" y="3605245"/>
              <a:ext cx="362076" cy="398232"/>
            </a:xfrm>
            <a:custGeom>
              <a:avLst/>
              <a:gdLst>
                <a:gd name="T0" fmla="*/ 2147483647 w 247"/>
                <a:gd name="T1" fmla="*/ 2147483647 h 252"/>
                <a:gd name="T2" fmla="*/ 2147483647 w 247"/>
                <a:gd name="T3" fmla="*/ 2147483647 h 252"/>
                <a:gd name="T4" fmla="*/ 2147483647 w 247"/>
                <a:gd name="T5" fmla="*/ 2147483647 h 252"/>
                <a:gd name="T6" fmla="*/ 2147483647 w 247"/>
                <a:gd name="T7" fmla="*/ 2147483647 h 252"/>
                <a:gd name="T8" fmla="*/ 2147483647 w 247"/>
                <a:gd name="T9" fmla="*/ 2147483647 h 252"/>
                <a:gd name="T10" fmla="*/ 2147483647 w 247"/>
                <a:gd name="T11" fmla="*/ 2147483647 h 252"/>
                <a:gd name="T12" fmla="*/ 2147483647 w 247"/>
                <a:gd name="T13" fmla="*/ 2147483647 h 252"/>
                <a:gd name="T14" fmla="*/ 2147483647 w 247"/>
                <a:gd name="T15" fmla="*/ 2147483647 h 252"/>
                <a:gd name="T16" fmla="*/ 2147483647 w 247"/>
                <a:gd name="T17" fmla="*/ 2147483647 h 252"/>
                <a:gd name="T18" fmla="*/ 2147483647 w 247"/>
                <a:gd name="T19" fmla="*/ 2147483647 h 252"/>
                <a:gd name="T20" fmla="*/ 2147483647 w 247"/>
                <a:gd name="T21" fmla="*/ 2147483647 h 252"/>
                <a:gd name="T22" fmla="*/ 2147483647 w 247"/>
                <a:gd name="T23" fmla="*/ 2147483647 h 252"/>
                <a:gd name="T24" fmla="*/ 2147483647 w 247"/>
                <a:gd name="T25" fmla="*/ 2147483647 h 252"/>
                <a:gd name="T26" fmla="*/ 2147483647 w 247"/>
                <a:gd name="T27" fmla="*/ 2147483647 h 252"/>
                <a:gd name="T28" fmla="*/ 2147483647 w 247"/>
                <a:gd name="T29" fmla="*/ 2147483647 h 252"/>
                <a:gd name="T30" fmla="*/ 2147483647 w 247"/>
                <a:gd name="T31" fmla="*/ 2147483647 h 252"/>
                <a:gd name="T32" fmla="*/ 2147483647 w 247"/>
                <a:gd name="T33" fmla="*/ 2147483647 h 252"/>
                <a:gd name="T34" fmla="*/ 2147483647 w 247"/>
                <a:gd name="T35" fmla="*/ 2147483647 h 252"/>
                <a:gd name="T36" fmla="*/ 2147483647 w 247"/>
                <a:gd name="T37" fmla="*/ 2147483647 h 252"/>
                <a:gd name="T38" fmla="*/ 2147483647 w 247"/>
                <a:gd name="T39" fmla="*/ 2147483647 h 252"/>
                <a:gd name="T40" fmla="*/ 2147483647 w 247"/>
                <a:gd name="T41" fmla="*/ 2147483647 h 252"/>
                <a:gd name="T42" fmla="*/ 2147483647 w 247"/>
                <a:gd name="T43" fmla="*/ 2147483647 h 252"/>
                <a:gd name="T44" fmla="*/ 2147483647 w 247"/>
                <a:gd name="T45" fmla="*/ 2147483647 h 252"/>
                <a:gd name="T46" fmla="*/ 2147483647 w 247"/>
                <a:gd name="T47" fmla="*/ 2147483647 h 252"/>
                <a:gd name="T48" fmla="*/ 2147483647 w 247"/>
                <a:gd name="T49" fmla="*/ 0 h 252"/>
                <a:gd name="T50" fmla="*/ 2147483647 w 247"/>
                <a:gd name="T51" fmla="*/ 2147483647 h 252"/>
                <a:gd name="T52" fmla="*/ 2147483647 w 247"/>
                <a:gd name="T53" fmla="*/ 2147483647 h 252"/>
                <a:gd name="T54" fmla="*/ 2147483647 w 247"/>
                <a:gd name="T55" fmla="*/ 2147483647 h 252"/>
                <a:gd name="T56" fmla="*/ 2147483647 w 247"/>
                <a:gd name="T57" fmla="*/ 2147483647 h 252"/>
                <a:gd name="T58" fmla="*/ 2147483647 w 247"/>
                <a:gd name="T59" fmla="*/ 2147483647 h 252"/>
                <a:gd name="T60" fmla="*/ 0 w 247"/>
                <a:gd name="T61" fmla="*/ 2147483647 h 252"/>
                <a:gd name="T62" fmla="*/ 2147483647 w 247"/>
                <a:gd name="T63" fmla="*/ 2147483647 h 252"/>
                <a:gd name="T64" fmla="*/ 2147483647 w 247"/>
                <a:gd name="T65" fmla="*/ 2147483647 h 252"/>
                <a:gd name="T66" fmla="*/ 2147483647 w 247"/>
                <a:gd name="T67" fmla="*/ 2147483647 h 252"/>
                <a:gd name="T68" fmla="*/ 2147483647 w 247"/>
                <a:gd name="T69" fmla="*/ 2147483647 h 252"/>
                <a:gd name="T70" fmla="*/ 2147483647 w 247"/>
                <a:gd name="T71" fmla="*/ 2147483647 h 252"/>
                <a:gd name="T72" fmla="*/ 2147483647 w 247"/>
                <a:gd name="T73" fmla="*/ 2147483647 h 252"/>
                <a:gd name="T74" fmla="*/ 2147483647 w 247"/>
                <a:gd name="T75" fmla="*/ 2147483647 h 252"/>
                <a:gd name="T76" fmla="*/ 2147483647 w 247"/>
                <a:gd name="T77" fmla="*/ 2147483647 h 252"/>
                <a:gd name="T78" fmla="*/ 2147483647 w 247"/>
                <a:gd name="T79" fmla="*/ 2147483647 h 252"/>
                <a:gd name="T80" fmla="*/ 2147483647 w 247"/>
                <a:gd name="T81" fmla="*/ 2147483647 h 252"/>
                <a:gd name="T82" fmla="*/ 2147483647 w 247"/>
                <a:gd name="T83" fmla="*/ 2147483647 h 252"/>
                <a:gd name="T84" fmla="*/ 2147483647 w 247"/>
                <a:gd name="T85" fmla="*/ 2147483647 h 252"/>
                <a:gd name="T86" fmla="*/ 2147483647 w 247"/>
                <a:gd name="T87" fmla="*/ 2147483647 h 252"/>
                <a:gd name="T88" fmla="*/ 2147483647 w 247"/>
                <a:gd name="T89" fmla="*/ 2147483647 h 25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47"/>
                <a:gd name="T136" fmla="*/ 0 h 252"/>
                <a:gd name="T137" fmla="*/ 247 w 247"/>
                <a:gd name="T138" fmla="*/ 252 h 25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47" h="252">
                  <a:moveTo>
                    <a:pt x="247" y="206"/>
                  </a:moveTo>
                  <a:lnTo>
                    <a:pt x="243" y="80"/>
                  </a:lnTo>
                  <a:lnTo>
                    <a:pt x="243" y="74"/>
                  </a:lnTo>
                  <a:lnTo>
                    <a:pt x="239" y="70"/>
                  </a:lnTo>
                  <a:lnTo>
                    <a:pt x="237" y="68"/>
                  </a:lnTo>
                  <a:lnTo>
                    <a:pt x="235" y="60"/>
                  </a:lnTo>
                  <a:lnTo>
                    <a:pt x="235" y="56"/>
                  </a:lnTo>
                  <a:lnTo>
                    <a:pt x="237" y="52"/>
                  </a:lnTo>
                  <a:lnTo>
                    <a:pt x="239" y="48"/>
                  </a:lnTo>
                  <a:lnTo>
                    <a:pt x="241" y="44"/>
                  </a:lnTo>
                  <a:lnTo>
                    <a:pt x="237" y="42"/>
                  </a:lnTo>
                  <a:lnTo>
                    <a:pt x="235" y="40"/>
                  </a:lnTo>
                  <a:lnTo>
                    <a:pt x="235" y="38"/>
                  </a:lnTo>
                  <a:lnTo>
                    <a:pt x="237" y="34"/>
                  </a:lnTo>
                  <a:lnTo>
                    <a:pt x="241" y="30"/>
                  </a:lnTo>
                  <a:lnTo>
                    <a:pt x="215" y="20"/>
                  </a:lnTo>
                  <a:lnTo>
                    <a:pt x="209" y="16"/>
                  </a:lnTo>
                  <a:lnTo>
                    <a:pt x="203" y="12"/>
                  </a:lnTo>
                  <a:lnTo>
                    <a:pt x="197" y="6"/>
                  </a:lnTo>
                  <a:lnTo>
                    <a:pt x="193" y="4"/>
                  </a:lnTo>
                  <a:lnTo>
                    <a:pt x="189" y="4"/>
                  </a:lnTo>
                  <a:lnTo>
                    <a:pt x="181" y="6"/>
                  </a:lnTo>
                  <a:lnTo>
                    <a:pt x="171" y="12"/>
                  </a:lnTo>
                  <a:lnTo>
                    <a:pt x="163" y="20"/>
                  </a:lnTo>
                  <a:lnTo>
                    <a:pt x="163" y="24"/>
                  </a:lnTo>
                  <a:lnTo>
                    <a:pt x="161" y="28"/>
                  </a:lnTo>
                  <a:lnTo>
                    <a:pt x="163" y="36"/>
                  </a:lnTo>
                  <a:lnTo>
                    <a:pt x="163" y="38"/>
                  </a:lnTo>
                  <a:lnTo>
                    <a:pt x="165" y="40"/>
                  </a:lnTo>
                  <a:lnTo>
                    <a:pt x="163" y="44"/>
                  </a:lnTo>
                  <a:lnTo>
                    <a:pt x="161" y="48"/>
                  </a:lnTo>
                  <a:lnTo>
                    <a:pt x="157" y="52"/>
                  </a:lnTo>
                  <a:lnTo>
                    <a:pt x="149" y="54"/>
                  </a:lnTo>
                  <a:lnTo>
                    <a:pt x="145" y="54"/>
                  </a:lnTo>
                  <a:lnTo>
                    <a:pt x="139" y="52"/>
                  </a:lnTo>
                  <a:lnTo>
                    <a:pt x="133" y="46"/>
                  </a:lnTo>
                  <a:lnTo>
                    <a:pt x="125" y="40"/>
                  </a:lnTo>
                  <a:lnTo>
                    <a:pt x="115" y="38"/>
                  </a:lnTo>
                  <a:lnTo>
                    <a:pt x="111" y="36"/>
                  </a:lnTo>
                  <a:lnTo>
                    <a:pt x="107" y="36"/>
                  </a:lnTo>
                  <a:lnTo>
                    <a:pt x="103" y="36"/>
                  </a:lnTo>
                  <a:lnTo>
                    <a:pt x="99" y="34"/>
                  </a:lnTo>
                  <a:lnTo>
                    <a:pt x="93" y="30"/>
                  </a:lnTo>
                  <a:lnTo>
                    <a:pt x="89" y="24"/>
                  </a:lnTo>
                  <a:lnTo>
                    <a:pt x="85" y="18"/>
                  </a:lnTo>
                  <a:lnTo>
                    <a:pt x="81" y="16"/>
                  </a:lnTo>
                  <a:lnTo>
                    <a:pt x="77" y="14"/>
                  </a:lnTo>
                  <a:lnTo>
                    <a:pt x="53" y="10"/>
                  </a:lnTo>
                  <a:lnTo>
                    <a:pt x="42" y="6"/>
                  </a:lnTo>
                  <a:lnTo>
                    <a:pt x="30" y="0"/>
                  </a:lnTo>
                  <a:lnTo>
                    <a:pt x="26" y="4"/>
                  </a:lnTo>
                  <a:lnTo>
                    <a:pt x="26" y="10"/>
                  </a:lnTo>
                  <a:lnTo>
                    <a:pt x="26" y="12"/>
                  </a:lnTo>
                  <a:lnTo>
                    <a:pt x="26" y="18"/>
                  </a:lnTo>
                  <a:lnTo>
                    <a:pt x="18" y="24"/>
                  </a:lnTo>
                  <a:lnTo>
                    <a:pt x="12" y="30"/>
                  </a:lnTo>
                  <a:lnTo>
                    <a:pt x="8" y="36"/>
                  </a:lnTo>
                  <a:lnTo>
                    <a:pt x="8" y="40"/>
                  </a:lnTo>
                  <a:lnTo>
                    <a:pt x="10" y="40"/>
                  </a:lnTo>
                  <a:lnTo>
                    <a:pt x="4" y="52"/>
                  </a:lnTo>
                  <a:lnTo>
                    <a:pt x="0" y="56"/>
                  </a:lnTo>
                  <a:lnTo>
                    <a:pt x="0" y="62"/>
                  </a:lnTo>
                  <a:lnTo>
                    <a:pt x="0" y="68"/>
                  </a:lnTo>
                  <a:lnTo>
                    <a:pt x="2" y="74"/>
                  </a:lnTo>
                  <a:lnTo>
                    <a:pt x="4" y="80"/>
                  </a:lnTo>
                  <a:lnTo>
                    <a:pt x="4" y="88"/>
                  </a:lnTo>
                  <a:lnTo>
                    <a:pt x="6" y="120"/>
                  </a:lnTo>
                  <a:lnTo>
                    <a:pt x="2" y="124"/>
                  </a:lnTo>
                  <a:lnTo>
                    <a:pt x="0" y="132"/>
                  </a:lnTo>
                  <a:lnTo>
                    <a:pt x="2" y="136"/>
                  </a:lnTo>
                  <a:lnTo>
                    <a:pt x="4" y="140"/>
                  </a:lnTo>
                  <a:lnTo>
                    <a:pt x="10" y="152"/>
                  </a:lnTo>
                  <a:lnTo>
                    <a:pt x="12" y="158"/>
                  </a:lnTo>
                  <a:lnTo>
                    <a:pt x="18" y="162"/>
                  </a:lnTo>
                  <a:lnTo>
                    <a:pt x="28" y="166"/>
                  </a:lnTo>
                  <a:lnTo>
                    <a:pt x="32" y="168"/>
                  </a:lnTo>
                  <a:lnTo>
                    <a:pt x="36" y="174"/>
                  </a:lnTo>
                  <a:lnTo>
                    <a:pt x="40" y="182"/>
                  </a:lnTo>
                  <a:lnTo>
                    <a:pt x="42" y="182"/>
                  </a:lnTo>
                  <a:lnTo>
                    <a:pt x="46" y="182"/>
                  </a:lnTo>
                  <a:lnTo>
                    <a:pt x="55" y="182"/>
                  </a:lnTo>
                  <a:lnTo>
                    <a:pt x="61" y="184"/>
                  </a:lnTo>
                  <a:lnTo>
                    <a:pt x="67" y="186"/>
                  </a:lnTo>
                  <a:lnTo>
                    <a:pt x="71" y="190"/>
                  </a:lnTo>
                  <a:lnTo>
                    <a:pt x="75" y="196"/>
                  </a:lnTo>
                  <a:lnTo>
                    <a:pt x="105" y="182"/>
                  </a:lnTo>
                  <a:lnTo>
                    <a:pt x="231" y="252"/>
                  </a:lnTo>
                  <a:lnTo>
                    <a:pt x="235" y="244"/>
                  </a:lnTo>
                  <a:lnTo>
                    <a:pt x="247" y="244"/>
                  </a:lnTo>
                  <a:lnTo>
                    <a:pt x="247" y="2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84" name="Freeform 109">
              <a:extLst>
                <a:ext uri="{FF2B5EF4-FFF2-40B4-BE49-F238E27FC236}">
                  <a16:creationId xmlns:a16="http://schemas.microsoft.com/office/drawing/2014/main" id="{E69A77C9-6EFE-4847-AEA5-5A490542D752}"/>
                </a:ext>
              </a:extLst>
            </p:cNvPr>
            <p:cNvSpPr>
              <a:spLocks/>
            </p:cNvSpPr>
            <p:nvPr/>
          </p:nvSpPr>
          <p:spPr bwMode="auto">
            <a:xfrm>
              <a:off x="4795798" y="3491085"/>
              <a:ext cx="89943" cy="213718"/>
            </a:xfrm>
            <a:custGeom>
              <a:avLst/>
              <a:gdLst>
                <a:gd name="T0" fmla="*/ 2147483647 w 62"/>
                <a:gd name="T1" fmla="*/ 2147483647 h 134"/>
                <a:gd name="T2" fmla="*/ 2147483647 w 62"/>
                <a:gd name="T3" fmla="*/ 2147483647 h 134"/>
                <a:gd name="T4" fmla="*/ 2147483647 w 62"/>
                <a:gd name="T5" fmla="*/ 2147483647 h 134"/>
                <a:gd name="T6" fmla="*/ 2147483647 w 62"/>
                <a:gd name="T7" fmla="*/ 2147483647 h 134"/>
                <a:gd name="T8" fmla="*/ 2147483647 w 62"/>
                <a:gd name="T9" fmla="*/ 2147483647 h 134"/>
                <a:gd name="T10" fmla="*/ 2147483647 w 62"/>
                <a:gd name="T11" fmla="*/ 2147483647 h 134"/>
                <a:gd name="T12" fmla="*/ 2147483647 w 62"/>
                <a:gd name="T13" fmla="*/ 2147483647 h 134"/>
                <a:gd name="T14" fmla="*/ 2147483647 w 62"/>
                <a:gd name="T15" fmla="*/ 2147483647 h 134"/>
                <a:gd name="T16" fmla="*/ 2147483647 w 62"/>
                <a:gd name="T17" fmla="*/ 2147483647 h 134"/>
                <a:gd name="T18" fmla="*/ 0 w 62"/>
                <a:gd name="T19" fmla="*/ 2147483647 h 134"/>
                <a:gd name="T20" fmla="*/ 0 w 62"/>
                <a:gd name="T21" fmla="*/ 2147483647 h 134"/>
                <a:gd name="T22" fmla="*/ 0 w 62"/>
                <a:gd name="T23" fmla="*/ 2147483647 h 134"/>
                <a:gd name="T24" fmla="*/ 2147483647 w 62"/>
                <a:gd name="T25" fmla="*/ 2147483647 h 134"/>
                <a:gd name="T26" fmla="*/ 2147483647 w 62"/>
                <a:gd name="T27" fmla="*/ 2147483647 h 134"/>
                <a:gd name="T28" fmla="*/ 2147483647 w 62"/>
                <a:gd name="T29" fmla="*/ 2147483647 h 134"/>
                <a:gd name="T30" fmla="*/ 2147483647 w 62"/>
                <a:gd name="T31" fmla="*/ 2147483647 h 134"/>
                <a:gd name="T32" fmla="*/ 2147483647 w 62"/>
                <a:gd name="T33" fmla="*/ 2147483647 h 134"/>
                <a:gd name="T34" fmla="*/ 2147483647 w 62"/>
                <a:gd name="T35" fmla="*/ 2147483647 h 134"/>
                <a:gd name="T36" fmla="*/ 2147483647 w 62"/>
                <a:gd name="T37" fmla="*/ 2147483647 h 134"/>
                <a:gd name="T38" fmla="*/ 2147483647 w 62"/>
                <a:gd name="T39" fmla="*/ 2147483647 h 134"/>
                <a:gd name="T40" fmla="*/ 2147483647 w 62"/>
                <a:gd name="T41" fmla="*/ 2147483647 h 134"/>
                <a:gd name="T42" fmla="*/ 2147483647 w 62"/>
                <a:gd name="T43" fmla="*/ 0 h 134"/>
                <a:gd name="T44" fmla="*/ 2147483647 w 62"/>
                <a:gd name="T45" fmla="*/ 0 h 134"/>
                <a:gd name="T46" fmla="*/ 2147483647 w 62"/>
                <a:gd name="T47" fmla="*/ 0 h 134"/>
                <a:gd name="T48" fmla="*/ 2147483647 w 62"/>
                <a:gd name="T49" fmla="*/ 2147483647 h 134"/>
                <a:gd name="T50" fmla="*/ 2147483647 w 62"/>
                <a:gd name="T51" fmla="*/ 2147483647 h 134"/>
                <a:gd name="T52" fmla="*/ 2147483647 w 62"/>
                <a:gd name="T53" fmla="*/ 2147483647 h 134"/>
                <a:gd name="T54" fmla="*/ 2147483647 w 62"/>
                <a:gd name="T55" fmla="*/ 2147483647 h 134"/>
                <a:gd name="T56" fmla="*/ 2147483647 w 62"/>
                <a:gd name="T57" fmla="*/ 2147483647 h 134"/>
                <a:gd name="T58" fmla="*/ 2147483647 w 62"/>
                <a:gd name="T59" fmla="*/ 2147483647 h 134"/>
                <a:gd name="T60" fmla="*/ 2147483647 w 62"/>
                <a:gd name="T61" fmla="*/ 2147483647 h 134"/>
                <a:gd name="T62" fmla="*/ 2147483647 w 62"/>
                <a:gd name="T63" fmla="*/ 2147483647 h 134"/>
                <a:gd name="T64" fmla="*/ 2147483647 w 62"/>
                <a:gd name="T65" fmla="*/ 2147483647 h 134"/>
                <a:gd name="T66" fmla="*/ 2147483647 w 62"/>
                <a:gd name="T67" fmla="*/ 2147483647 h 134"/>
                <a:gd name="T68" fmla="*/ 2147483647 w 62"/>
                <a:gd name="T69" fmla="*/ 2147483647 h 134"/>
                <a:gd name="T70" fmla="*/ 2147483647 w 62"/>
                <a:gd name="T71" fmla="*/ 2147483647 h 134"/>
                <a:gd name="T72" fmla="*/ 2147483647 w 62"/>
                <a:gd name="T73" fmla="*/ 2147483647 h 134"/>
                <a:gd name="T74" fmla="*/ 2147483647 w 62"/>
                <a:gd name="T75" fmla="*/ 2147483647 h 134"/>
                <a:gd name="T76" fmla="*/ 2147483647 w 62"/>
                <a:gd name="T77" fmla="*/ 2147483647 h 134"/>
                <a:gd name="T78" fmla="*/ 2147483647 w 62"/>
                <a:gd name="T79" fmla="*/ 2147483647 h 134"/>
                <a:gd name="T80" fmla="*/ 2147483647 w 62"/>
                <a:gd name="T81" fmla="*/ 2147483647 h 134"/>
                <a:gd name="T82" fmla="*/ 2147483647 w 62"/>
                <a:gd name="T83" fmla="*/ 2147483647 h 134"/>
                <a:gd name="T84" fmla="*/ 2147483647 w 62"/>
                <a:gd name="T85" fmla="*/ 2147483647 h 134"/>
                <a:gd name="T86" fmla="*/ 2147483647 w 62"/>
                <a:gd name="T87" fmla="*/ 2147483647 h 134"/>
                <a:gd name="T88" fmla="*/ 2147483647 w 62"/>
                <a:gd name="T89" fmla="*/ 2147483647 h 134"/>
                <a:gd name="T90" fmla="*/ 2147483647 w 62"/>
                <a:gd name="T91" fmla="*/ 2147483647 h 134"/>
                <a:gd name="T92" fmla="*/ 2147483647 w 62"/>
                <a:gd name="T93" fmla="*/ 2147483647 h 134"/>
                <a:gd name="T94" fmla="*/ 2147483647 w 62"/>
                <a:gd name="T95" fmla="*/ 2147483647 h 134"/>
                <a:gd name="T96" fmla="*/ 2147483647 w 62"/>
                <a:gd name="T97" fmla="*/ 2147483647 h 134"/>
                <a:gd name="T98" fmla="*/ 2147483647 w 62"/>
                <a:gd name="T99" fmla="*/ 2147483647 h 134"/>
                <a:gd name="T100" fmla="*/ 2147483647 w 62"/>
                <a:gd name="T101" fmla="*/ 2147483647 h 134"/>
                <a:gd name="T102" fmla="*/ 2147483647 w 62"/>
                <a:gd name="T103" fmla="*/ 2147483647 h 134"/>
                <a:gd name="T104" fmla="*/ 2147483647 w 62"/>
                <a:gd name="T105" fmla="*/ 2147483647 h 134"/>
                <a:gd name="T106" fmla="*/ 2147483647 w 62"/>
                <a:gd name="T107" fmla="*/ 2147483647 h 134"/>
                <a:gd name="T108" fmla="*/ 2147483647 w 62"/>
                <a:gd name="T109" fmla="*/ 2147483647 h 134"/>
                <a:gd name="T110" fmla="*/ 2147483647 w 62"/>
                <a:gd name="T111" fmla="*/ 2147483647 h 13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2"/>
                <a:gd name="T169" fmla="*/ 0 h 134"/>
                <a:gd name="T170" fmla="*/ 62 w 62"/>
                <a:gd name="T171" fmla="*/ 134 h 13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2" h="134">
                  <a:moveTo>
                    <a:pt x="30" y="128"/>
                  </a:moveTo>
                  <a:lnTo>
                    <a:pt x="30" y="130"/>
                  </a:lnTo>
                  <a:lnTo>
                    <a:pt x="26" y="104"/>
                  </a:lnTo>
                  <a:lnTo>
                    <a:pt x="22" y="98"/>
                  </a:lnTo>
                  <a:lnTo>
                    <a:pt x="18" y="92"/>
                  </a:lnTo>
                  <a:lnTo>
                    <a:pt x="14" y="86"/>
                  </a:lnTo>
                  <a:lnTo>
                    <a:pt x="10" y="82"/>
                  </a:lnTo>
                  <a:lnTo>
                    <a:pt x="8" y="78"/>
                  </a:lnTo>
                  <a:lnTo>
                    <a:pt x="4" y="74"/>
                  </a:lnTo>
                  <a:lnTo>
                    <a:pt x="0" y="68"/>
                  </a:lnTo>
                  <a:lnTo>
                    <a:pt x="0" y="62"/>
                  </a:lnTo>
                  <a:lnTo>
                    <a:pt x="0" y="58"/>
                  </a:lnTo>
                  <a:lnTo>
                    <a:pt x="2" y="56"/>
                  </a:lnTo>
                  <a:lnTo>
                    <a:pt x="6" y="54"/>
                  </a:lnTo>
                  <a:lnTo>
                    <a:pt x="8" y="50"/>
                  </a:lnTo>
                  <a:lnTo>
                    <a:pt x="10" y="42"/>
                  </a:lnTo>
                  <a:lnTo>
                    <a:pt x="10" y="36"/>
                  </a:lnTo>
                  <a:lnTo>
                    <a:pt x="10" y="24"/>
                  </a:lnTo>
                  <a:lnTo>
                    <a:pt x="12" y="14"/>
                  </a:lnTo>
                  <a:lnTo>
                    <a:pt x="14" y="4"/>
                  </a:lnTo>
                  <a:lnTo>
                    <a:pt x="14" y="2"/>
                  </a:lnTo>
                  <a:lnTo>
                    <a:pt x="20" y="0"/>
                  </a:lnTo>
                  <a:lnTo>
                    <a:pt x="30" y="0"/>
                  </a:lnTo>
                  <a:lnTo>
                    <a:pt x="34" y="0"/>
                  </a:lnTo>
                  <a:lnTo>
                    <a:pt x="38" y="2"/>
                  </a:lnTo>
                  <a:lnTo>
                    <a:pt x="42" y="2"/>
                  </a:lnTo>
                  <a:lnTo>
                    <a:pt x="48" y="4"/>
                  </a:lnTo>
                  <a:lnTo>
                    <a:pt x="46" y="8"/>
                  </a:lnTo>
                  <a:lnTo>
                    <a:pt x="44" y="12"/>
                  </a:lnTo>
                  <a:lnTo>
                    <a:pt x="44" y="16"/>
                  </a:lnTo>
                  <a:lnTo>
                    <a:pt x="42" y="20"/>
                  </a:lnTo>
                  <a:lnTo>
                    <a:pt x="44" y="24"/>
                  </a:lnTo>
                  <a:lnTo>
                    <a:pt x="46" y="28"/>
                  </a:lnTo>
                  <a:lnTo>
                    <a:pt x="50" y="30"/>
                  </a:lnTo>
                  <a:lnTo>
                    <a:pt x="52" y="32"/>
                  </a:lnTo>
                  <a:lnTo>
                    <a:pt x="50" y="42"/>
                  </a:lnTo>
                  <a:lnTo>
                    <a:pt x="46" y="46"/>
                  </a:lnTo>
                  <a:lnTo>
                    <a:pt x="42" y="52"/>
                  </a:lnTo>
                  <a:lnTo>
                    <a:pt x="40" y="58"/>
                  </a:lnTo>
                  <a:lnTo>
                    <a:pt x="42" y="60"/>
                  </a:lnTo>
                  <a:lnTo>
                    <a:pt x="46" y="64"/>
                  </a:lnTo>
                  <a:lnTo>
                    <a:pt x="54" y="66"/>
                  </a:lnTo>
                  <a:lnTo>
                    <a:pt x="62" y="72"/>
                  </a:lnTo>
                  <a:lnTo>
                    <a:pt x="58" y="76"/>
                  </a:lnTo>
                  <a:lnTo>
                    <a:pt x="58" y="82"/>
                  </a:lnTo>
                  <a:lnTo>
                    <a:pt x="58" y="84"/>
                  </a:lnTo>
                  <a:lnTo>
                    <a:pt x="58" y="90"/>
                  </a:lnTo>
                  <a:lnTo>
                    <a:pt x="50" y="96"/>
                  </a:lnTo>
                  <a:lnTo>
                    <a:pt x="44" y="102"/>
                  </a:lnTo>
                  <a:lnTo>
                    <a:pt x="40" y="108"/>
                  </a:lnTo>
                  <a:lnTo>
                    <a:pt x="40" y="112"/>
                  </a:lnTo>
                  <a:lnTo>
                    <a:pt x="42" y="112"/>
                  </a:lnTo>
                  <a:lnTo>
                    <a:pt x="36" y="124"/>
                  </a:lnTo>
                  <a:lnTo>
                    <a:pt x="32" y="128"/>
                  </a:lnTo>
                  <a:lnTo>
                    <a:pt x="32" y="134"/>
                  </a:lnTo>
                  <a:lnTo>
                    <a:pt x="30"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85" name="Freeform 110">
              <a:extLst>
                <a:ext uri="{FF2B5EF4-FFF2-40B4-BE49-F238E27FC236}">
                  <a16:creationId xmlns:a16="http://schemas.microsoft.com/office/drawing/2014/main" id="{B72D4662-01DA-4DB4-BA2A-32C8D65C1E04}"/>
                </a:ext>
              </a:extLst>
            </p:cNvPr>
            <p:cNvSpPr>
              <a:spLocks/>
            </p:cNvSpPr>
            <p:nvPr/>
          </p:nvSpPr>
          <p:spPr bwMode="auto">
            <a:xfrm>
              <a:off x="4434875" y="3496394"/>
              <a:ext cx="465856" cy="523013"/>
            </a:xfrm>
            <a:custGeom>
              <a:avLst/>
              <a:gdLst>
                <a:gd name="T0" fmla="*/ 2147483647 w 318"/>
                <a:gd name="T1" fmla="*/ 2147483647 h 332"/>
                <a:gd name="T2" fmla="*/ 2147483647 w 318"/>
                <a:gd name="T3" fmla="*/ 2147483647 h 332"/>
                <a:gd name="T4" fmla="*/ 2147483647 w 318"/>
                <a:gd name="T5" fmla="*/ 2147483647 h 332"/>
                <a:gd name="T6" fmla="*/ 2147483647 w 318"/>
                <a:gd name="T7" fmla="*/ 2147483647 h 332"/>
                <a:gd name="T8" fmla="*/ 2147483647 w 318"/>
                <a:gd name="T9" fmla="*/ 2147483647 h 332"/>
                <a:gd name="T10" fmla="*/ 2147483647 w 318"/>
                <a:gd name="T11" fmla="*/ 2147483647 h 332"/>
                <a:gd name="T12" fmla="*/ 2147483647 w 318"/>
                <a:gd name="T13" fmla="*/ 2147483647 h 332"/>
                <a:gd name="T14" fmla="*/ 2147483647 w 318"/>
                <a:gd name="T15" fmla="*/ 2147483647 h 332"/>
                <a:gd name="T16" fmla="*/ 2147483647 w 318"/>
                <a:gd name="T17" fmla="*/ 0 h 332"/>
                <a:gd name="T18" fmla="*/ 2147483647 w 318"/>
                <a:gd name="T19" fmla="*/ 2147483647 h 332"/>
                <a:gd name="T20" fmla="*/ 2147483647 w 318"/>
                <a:gd name="T21" fmla="*/ 2147483647 h 332"/>
                <a:gd name="T22" fmla="*/ 2147483647 w 318"/>
                <a:gd name="T23" fmla="*/ 2147483647 h 332"/>
                <a:gd name="T24" fmla="*/ 2147483647 w 318"/>
                <a:gd name="T25" fmla="*/ 2147483647 h 332"/>
                <a:gd name="T26" fmla="*/ 2147483647 w 318"/>
                <a:gd name="T27" fmla="*/ 2147483647 h 332"/>
                <a:gd name="T28" fmla="*/ 2147483647 w 318"/>
                <a:gd name="T29" fmla="*/ 2147483647 h 332"/>
                <a:gd name="T30" fmla="*/ 2147483647 w 318"/>
                <a:gd name="T31" fmla="*/ 2147483647 h 332"/>
                <a:gd name="T32" fmla="*/ 2147483647 w 318"/>
                <a:gd name="T33" fmla="*/ 2147483647 h 332"/>
                <a:gd name="T34" fmla="*/ 2147483647 w 318"/>
                <a:gd name="T35" fmla="*/ 2147483647 h 332"/>
                <a:gd name="T36" fmla="*/ 2147483647 w 318"/>
                <a:gd name="T37" fmla="*/ 2147483647 h 332"/>
                <a:gd name="T38" fmla="*/ 2147483647 w 318"/>
                <a:gd name="T39" fmla="*/ 2147483647 h 332"/>
                <a:gd name="T40" fmla="*/ 2147483647 w 318"/>
                <a:gd name="T41" fmla="*/ 2147483647 h 332"/>
                <a:gd name="T42" fmla="*/ 2147483647 w 318"/>
                <a:gd name="T43" fmla="*/ 2147483647 h 332"/>
                <a:gd name="T44" fmla="*/ 2147483647 w 318"/>
                <a:gd name="T45" fmla="*/ 2147483647 h 332"/>
                <a:gd name="T46" fmla="*/ 2147483647 w 318"/>
                <a:gd name="T47" fmla="*/ 2147483647 h 332"/>
                <a:gd name="T48" fmla="*/ 2147483647 w 318"/>
                <a:gd name="T49" fmla="*/ 2147483647 h 332"/>
                <a:gd name="T50" fmla="*/ 2147483647 w 318"/>
                <a:gd name="T51" fmla="*/ 2147483647 h 332"/>
                <a:gd name="T52" fmla="*/ 2147483647 w 318"/>
                <a:gd name="T53" fmla="*/ 2147483647 h 332"/>
                <a:gd name="T54" fmla="*/ 2147483647 w 318"/>
                <a:gd name="T55" fmla="*/ 2147483647 h 332"/>
                <a:gd name="T56" fmla="*/ 2147483647 w 318"/>
                <a:gd name="T57" fmla="*/ 2147483647 h 332"/>
                <a:gd name="T58" fmla="*/ 2147483647 w 318"/>
                <a:gd name="T59" fmla="*/ 2147483647 h 332"/>
                <a:gd name="T60" fmla="*/ 2147483647 w 318"/>
                <a:gd name="T61" fmla="*/ 2147483647 h 332"/>
                <a:gd name="T62" fmla="*/ 2147483647 w 318"/>
                <a:gd name="T63" fmla="*/ 2147483647 h 332"/>
                <a:gd name="T64" fmla="*/ 0 w 318"/>
                <a:gd name="T65" fmla="*/ 2147483647 h 332"/>
                <a:gd name="T66" fmla="*/ 2147483647 w 318"/>
                <a:gd name="T67" fmla="*/ 2147483647 h 332"/>
                <a:gd name="T68" fmla="*/ 2147483647 w 318"/>
                <a:gd name="T69" fmla="*/ 2147483647 h 332"/>
                <a:gd name="T70" fmla="*/ 2147483647 w 318"/>
                <a:gd name="T71" fmla="*/ 2147483647 h 332"/>
                <a:gd name="T72" fmla="*/ 2147483647 w 318"/>
                <a:gd name="T73" fmla="*/ 2147483647 h 332"/>
                <a:gd name="T74" fmla="*/ 2147483647 w 318"/>
                <a:gd name="T75" fmla="*/ 2147483647 h 332"/>
                <a:gd name="T76" fmla="*/ 2147483647 w 318"/>
                <a:gd name="T77" fmla="*/ 2147483647 h 332"/>
                <a:gd name="T78" fmla="*/ 2147483647 w 318"/>
                <a:gd name="T79" fmla="*/ 2147483647 h 332"/>
                <a:gd name="T80" fmla="*/ 2147483647 w 318"/>
                <a:gd name="T81" fmla="*/ 2147483647 h 332"/>
                <a:gd name="T82" fmla="*/ 2147483647 w 318"/>
                <a:gd name="T83" fmla="*/ 2147483647 h 332"/>
                <a:gd name="T84" fmla="*/ 2147483647 w 318"/>
                <a:gd name="T85" fmla="*/ 2147483647 h 332"/>
                <a:gd name="T86" fmla="*/ 2147483647 w 318"/>
                <a:gd name="T87" fmla="*/ 2147483647 h 3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18"/>
                <a:gd name="T133" fmla="*/ 0 h 332"/>
                <a:gd name="T134" fmla="*/ 318 w 318"/>
                <a:gd name="T135" fmla="*/ 332 h 33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18" h="332">
                  <a:moveTo>
                    <a:pt x="98" y="36"/>
                  </a:moveTo>
                  <a:lnTo>
                    <a:pt x="110" y="34"/>
                  </a:lnTo>
                  <a:lnTo>
                    <a:pt x="116" y="30"/>
                  </a:lnTo>
                  <a:lnTo>
                    <a:pt x="124" y="26"/>
                  </a:lnTo>
                  <a:lnTo>
                    <a:pt x="132" y="20"/>
                  </a:lnTo>
                  <a:lnTo>
                    <a:pt x="146" y="14"/>
                  </a:lnTo>
                  <a:lnTo>
                    <a:pt x="166" y="8"/>
                  </a:lnTo>
                  <a:lnTo>
                    <a:pt x="186" y="4"/>
                  </a:lnTo>
                  <a:lnTo>
                    <a:pt x="198" y="4"/>
                  </a:lnTo>
                  <a:lnTo>
                    <a:pt x="202" y="4"/>
                  </a:lnTo>
                  <a:lnTo>
                    <a:pt x="206" y="6"/>
                  </a:lnTo>
                  <a:lnTo>
                    <a:pt x="210" y="8"/>
                  </a:lnTo>
                  <a:lnTo>
                    <a:pt x="214" y="8"/>
                  </a:lnTo>
                  <a:lnTo>
                    <a:pt x="220" y="6"/>
                  </a:lnTo>
                  <a:lnTo>
                    <a:pt x="222" y="4"/>
                  </a:lnTo>
                  <a:lnTo>
                    <a:pt x="224" y="2"/>
                  </a:lnTo>
                  <a:lnTo>
                    <a:pt x="230" y="0"/>
                  </a:lnTo>
                  <a:lnTo>
                    <a:pt x="248" y="0"/>
                  </a:lnTo>
                  <a:lnTo>
                    <a:pt x="260" y="0"/>
                  </a:lnTo>
                  <a:lnTo>
                    <a:pt x="258" y="10"/>
                  </a:lnTo>
                  <a:lnTo>
                    <a:pt x="256" y="22"/>
                  </a:lnTo>
                  <a:lnTo>
                    <a:pt x="256" y="34"/>
                  </a:lnTo>
                  <a:lnTo>
                    <a:pt x="256" y="40"/>
                  </a:lnTo>
                  <a:lnTo>
                    <a:pt x="254" y="48"/>
                  </a:lnTo>
                  <a:lnTo>
                    <a:pt x="252" y="52"/>
                  </a:lnTo>
                  <a:lnTo>
                    <a:pt x="248" y="54"/>
                  </a:lnTo>
                  <a:lnTo>
                    <a:pt x="246" y="56"/>
                  </a:lnTo>
                  <a:lnTo>
                    <a:pt x="246" y="60"/>
                  </a:lnTo>
                  <a:lnTo>
                    <a:pt x="246" y="66"/>
                  </a:lnTo>
                  <a:lnTo>
                    <a:pt x="250" y="72"/>
                  </a:lnTo>
                  <a:lnTo>
                    <a:pt x="254" y="76"/>
                  </a:lnTo>
                  <a:lnTo>
                    <a:pt x="256" y="80"/>
                  </a:lnTo>
                  <a:lnTo>
                    <a:pt x="260" y="84"/>
                  </a:lnTo>
                  <a:lnTo>
                    <a:pt x="264" y="90"/>
                  </a:lnTo>
                  <a:lnTo>
                    <a:pt x="268" y="96"/>
                  </a:lnTo>
                  <a:lnTo>
                    <a:pt x="272" y="102"/>
                  </a:lnTo>
                  <a:lnTo>
                    <a:pt x="276" y="128"/>
                  </a:lnTo>
                  <a:lnTo>
                    <a:pt x="276" y="126"/>
                  </a:lnTo>
                  <a:lnTo>
                    <a:pt x="278" y="132"/>
                  </a:lnTo>
                  <a:lnTo>
                    <a:pt x="278" y="138"/>
                  </a:lnTo>
                  <a:lnTo>
                    <a:pt x="280" y="144"/>
                  </a:lnTo>
                  <a:lnTo>
                    <a:pt x="282" y="150"/>
                  </a:lnTo>
                  <a:lnTo>
                    <a:pt x="282" y="158"/>
                  </a:lnTo>
                  <a:lnTo>
                    <a:pt x="284" y="190"/>
                  </a:lnTo>
                  <a:lnTo>
                    <a:pt x="280" y="194"/>
                  </a:lnTo>
                  <a:lnTo>
                    <a:pt x="278" y="202"/>
                  </a:lnTo>
                  <a:lnTo>
                    <a:pt x="280" y="206"/>
                  </a:lnTo>
                  <a:lnTo>
                    <a:pt x="282" y="210"/>
                  </a:lnTo>
                  <a:lnTo>
                    <a:pt x="288" y="222"/>
                  </a:lnTo>
                  <a:lnTo>
                    <a:pt x="290" y="228"/>
                  </a:lnTo>
                  <a:lnTo>
                    <a:pt x="296" y="232"/>
                  </a:lnTo>
                  <a:lnTo>
                    <a:pt x="306" y="236"/>
                  </a:lnTo>
                  <a:lnTo>
                    <a:pt x="310" y="238"/>
                  </a:lnTo>
                  <a:lnTo>
                    <a:pt x="314" y="244"/>
                  </a:lnTo>
                  <a:lnTo>
                    <a:pt x="318" y="252"/>
                  </a:lnTo>
                  <a:lnTo>
                    <a:pt x="248" y="300"/>
                  </a:lnTo>
                  <a:lnTo>
                    <a:pt x="220" y="328"/>
                  </a:lnTo>
                  <a:lnTo>
                    <a:pt x="182" y="332"/>
                  </a:lnTo>
                  <a:lnTo>
                    <a:pt x="182" y="318"/>
                  </a:lnTo>
                  <a:lnTo>
                    <a:pt x="170" y="314"/>
                  </a:lnTo>
                  <a:lnTo>
                    <a:pt x="160" y="310"/>
                  </a:lnTo>
                  <a:lnTo>
                    <a:pt x="152" y="302"/>
                  </a:lnTo>
                  <a:lnTo>
                    <a:pt x="148" y="298"/>
                  </a:lnTo>
                  <a:lnTo>
                    <a:pt x="148" y="294"/>
                  </a:lnTo>
                  <a:lnTo>
                    <a:pt x="0" y="182"/>
                  </a:lnTo>
                  <a:lnTo>
                    <a:pt x="0" y="160"/>
                  </a:lnTo>
                  <a:lnTo>
                    <a:pt x="8" y="148"/>
                  </a:lnTo>
                  <a:lnTo>
                    <a:pt x="18" y="144"/>
                  </a:lnTo>
                  <a:lnTo>
                    <a:pt x="32" y="138"/>
                  </a:lnTo>
                  <a:lnTo>
                    <a:pt x="48" y="132"/>
                  </a:lnTo>
                  <a:lnTo>
                    <a:pt x="54" y="128"/>
                  </a:lnTo>
                  <a:lnTo>
                    <a:pt x="56" y="124"/>
                  </a:lnTo>
                  <a:lnTo>
                    <a:pt x="60" y="118"/>
                  </a:lnTo>
                  <a:lnTo>
                    <a:pt x="66" y="116"/>
                  </a:lnTo>
                  <a:lnTo>
                    <a:pt x="70" y="114"/>
                  </a:lnTo>
                  <a:lnTo>
                    <a:pt x="72" y="112"/>
                  </a:lnTo>
                  <a:lnTo>
                    <a:pt x="72" y="110"/>
                  </a:lnTo>
                  <a:lnTo>
                    <a:pt x="72" y="102"/>
                  </a:lnTo>
                  <a:lnTo>
                    <a:pt x="80" y="100"/>
                  </a:lnTo>
                  <a:lnTo>
                    <a:pt x="84" y="96"/>
                  </a:lnTo>
                  <a:lnTo>
                    <a:pt x="90" y="92"/>
                  </a:lnTo>
                  <a:lnTo>
                    <a:pt x="96" y="92"/>
                  </a:lnTo>
                  <a:lnTo>
                    <a:pt x="106" y="92"/>
                  </a:lnTo>
                  <a:lnTo>
                    <a:pt x="110" y="92"/>
                  </a:lnTo>
                  <a:lnTo>
                    <a:pt x="112" y="90"/>
                  </a:lnTo>
                  <a:lnTo>
                    <a:pt x="112" y="86"/>
                  </a:lnTo>
                  <a:lnTo>
                    <a:pt x="104" y="60"/>
                  </a:lnTo>
                  <a:lnTo>
                    <a:pt x="96" y="36"/>
                  </a:lnTo>
                  <a:lnTo>
                    <a:pt x="98"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86" name="Freeform 111">
              <a:extLst>
                <a:ext uri="{FF2B5EF4-FFF2-40B4-BE49-F238E27FC236}">
                  <a16:creationId xmlns:a16="http://schemas.microsoft.com/office/drawing/2014/main" id="{C9E6628F-CA4F-4334-B7D9-F342E512C86B}"/>
                </a:ext>
              </a:extLst>
            </p:cNvPr>
            <p:cNvSpPr>
              <a:spLocks/>
            </p:cNvSpPr>
            <p:nvPr/>
          </p:nvSpPr>
          <p:spPr bwMode="auto">
            <a:xfrm>
              <a:off x="4336861" y="3533563"/>
              <a:ext cx="262909" cy="242922"/>
            </a:xfrm>
            <a:custGeom>
              <a:avLst/>
              <a:gdLst>
                <a:gd name="T0" fmla="*/ 2147483647 w 180"/>
                <a:gd name="T1" fmla="*/ 2147483647 h 154"/>
                <a:gd name="T2" fmla="*/ 2147483647 w 180"/>
                <a:gd name="T3" fmla="*/ 2147483647 h 154"/>
                <a:gd name="T4" fmla="*/ 2147483647 w 180"/>
                <a:gd name="T5" fmla="*/ 2147483647 h 154"/>
                <a:gd name="T6" fmla="*/ 2147483647 w 180"/>
                <a:gd name="T7" fmla="*/ 2147483647 h 154"/>
                <a:gd name="T8" fmla="*/ 2147483647 w 180"/>
                <a:gd name="T9" fmla="*/ 2147483647 h 154"/>
                <a:gd name="T10" fmla="*/ 2147483647 w 180"/>
                <a:gd name="T11" fmla="*/ 2147483647 h 154"/>
                <a:gd name="T12" fmla="*/ 2147483647 w 180"/>
                <a:gd name="T13" fmla="*/ 2147483647 h 154"/>
                <a:gd name="T14" fmla="*/ 2147483647 w 180"/>
                <a:gd name="T15" fmla="*/ 2147483647 h 154"/>
                <a:gd name="T16" fmla="*/ 2147483647 w 180"/>
                <a:gd name="T17" fmla="*/ 2147483647 h 154"/>
                <a:gd name="T18" fmla="*/ 2147483647 w 180"/>
                <a:gd name="T19" fmla="*/ 2147483647 h 154"/>
                <a:gd name="T20" fmla="*/ 2147483647 w 180"/>
                <a:gd name="T21" fmla="*/ 2147483647 h 154"/>
                <a:gd name="T22" fmla="*/ 2147483647 w 180"/>
                <a:gd name="T23" fmla="*/ 2147483647 h 154"/>
                <a:gd name="T24" fmla="*/ 2147483647 w 180"/>
                <a:gd name="T25" fmla="*/ 2147483647 h 154"/>
                <a:gd name="T26" fmla="*/ 2147483647 w 180"/>
                <a:gd name="T27" fmla="*/ 2147483647 h 154"/>
                <a:gd name="T28" fmla="*/ 2147483647 w 180"/>
                <a:gd name="T29" fmla="*/ 2147483647 h 154"/>
                <a:gd name="T30" fmla="*/ 2147483647 w 180"/>
                <a:gd name="T31" fmla="*/ 2147483647 h 154"/>
                <a:gd name="T32" fmla="*/ 2147483647 w 180"/>
                <a:gd name="T33" fmla="*/ 2147483647 h 154"/>
                <a:gd name="T34" fmla="*/ 2147483647 w 180"/>
                <a:gd name="T35" fmla="*/ 2147483647 h 154"/>
                <a:gd name="T36" fmla="*/ 2147483647 w 180"/>
                <a:gd name="T37" fmla="*/ 2147483647 h 154"/>
                <a:gd name="T38" fmla="*/ 2147483647 w 180"/>
                <a:gd name="T39" fmla="*/ 2147483647 h 154"/>
                <a:gd name="T40" fmla="*/ 2147483647 w 180"/>
                <a:gd name="T41" fmla="*/ 2147483647 h 154"/>
                <a:gd name="T42" fmla="*/ 2147483647 w 180"/>
                <a:gd name="T43" fmla="*/ 2147483647 h 154"/>
                <a:gd name="T44" fmla="*/ 2147483647 w 180"/>
                <a:gd name="T45" fmla="*/ 2147483647 h 154"/>
                <a:gd name="T46" fmla="*/ 2147483647 w 180"/>
                <a:gd name="T47" fmla="*/ 2147483647 h 154"/>
                <a:gd name="T48" fmla="*/ 2147483647 w 180"/>
                <a:gd name="T49" fmla="*/ 2147483647 h 154"/>
                <a:gd name="T50" fmla="*/ 2147483647 w 180"/>
                <a:gd name="T51" fmla="*/ 2147483647 h 154"/>
                <a:gd name="T52" fmla="*/ 2147483647 w 180"/>
                <a:gd name="T53" fmla="*/ 2147483647 h 154"/>
                <a:gd name="T54" fmla="*/ 2147483647 w 180"/>
                <a:gd name="T55" fmla="*/ 2147483647 h 154"/>
                <a:gd name="T56" fmla="*/ 2147483647 w 180"/>
                <a:gd name="T57" fmla="*/ 2147483647 h 154"/>
                <a:gd name="T58" fmla="*/ 2147483647 w 180"/>
                <a:gd name="T59" fmla="*/ 2147483647 h 154"/>
                <a:gd name="T60" fmla="*/ 2147483647 w 180"/>
                <a:gd name="T61" fmla="*/ 2147483647 h 154"/>
                <a:gd name="T62" fmla="*/ 2147483647 w 180"/>
                <a:gd name="T63" fmla="*/ 0 h 154"/>
                <a:gd name="T64" fmla="*/ 2147483647 w 180"/>
                <a:gd name="T65" fmla="*/ 2147483647 h 154"/>
                <a:gd name="T66" fmla="*/ 2147483647 w 180"/>
                <a:gd name="T67" fmla="*/ 2147483647 h 154"/>
                <a:gd name="T68" fmla="*/ 2147483647 w 180"/>
                <a:gd name="T69" fmla="*/ 2147483647 h 154"/>
                <a:gd name="T70" fmla="*/ 2147483647 w 180"/>
                <a:gd name="T71" fmla="*/ 2147483647 h 154"/>
                <a:gd name="T72" fmla="*/ 2147483647 w 180"/>
                <a:gd name="T73" fmla="*/ 2147483647 h 154"/>
                <a:gd name="T74" fmla="*/ 2147483647 w 180"/>
                <a:gd name="T75" fmla="*/ 2147483647 h 154"/>
                <a:gd name="T76" fmla="*/ 2147483647 w 180"/>
                <a:gd name="T77" fmla="*/ 2147483647 h 154"/>
                <a:gd name="T78" fmla="*/ 2147483647 w 180"/>
                <a:gd name="T79" fmla="*/ 2147483647 h 154"/>
                <a:gd name="T80" fmla="*/ 2147483647 w 180"/>
                <a:gd name="T81" fmla="*/ 2147483647 h 154"/>
                <a:gd name="T82" fmla="*/ 2147483647 w 180"/>
                <a:gd name="T83" fmla="*/ 2147483647 h 154"/>
                <a:gd name="T84" fmla="*/ 2147483647 w 180"/>
                <a:gd name="T85" fmla="*/ 2147483647 h 154"/>
                <a:gd name="T86" fmla="*/ 2147483647 w 180"/>
                <a:gd name="T87" fmla="*/ 2147483647 h 154"/>
                <a:gd name="T88" fmla="*/ 2147483647 w 180"/>
                <a:gd name="T89" fmla="*/ 2147483647 h 154"/>
                <a:gd name="T90" fmla="*/ 2147483647 w 180"/>
                <a:gd name="T91" fmla="*/ 2147483647 h 154"/>
                <a:gd name="T92" fmla="*/ 2147483647 w 180"/>
                <a:gd name="T93" fmla="*/ 2147483647 h 154"/>
                <a:gd name="T94" fmla="*/ 2147483647 w 180"/>
                <a:gd name="T95" fmla="*/ 2147483647 h 154"/>
                <a:gd name="T96" fmla="*/ 2147483647 w 180"/>
                <a:gd name="T97" fmla="*/ 2147483647 h 154"/>
                <a:gd name="T98" fmla="*/ 2147483647 w 180"/>
                <a:gd name="T99" fmla="*/ 2147483647 h 154"/>
                <a:gd name="T100" fmla="*/ 2147483647 w 180"/>
                <a:gd name="T101" fmla="*/ 2147483647 h 154"/>
                <a:gd name="T102" fmla="*/ 2147483647 w 180"/>
                <a:gd name="T103" fmla="*/ 2147483647 h 154"/>
                <a:gd name="T104" fmla="*/ 2147483647 w 180"/>
                <a:gd name="T105" fmla="*/ 2147483647 h 154"/>
                <a:gd name="T106" fmla="*/ 0 w 180"/>
                <a:gd name="T107" fmla="*/ 2147483647 h 154"/>
                <a:gd name="T108" fmla="*/ 2147483647 w 180"/>
                <a:gd name="T109" fmla="*/ 2147483647 h 15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0"/>
                <a:gd name="T166" fmla="*/ 0 h 154"/>
                <a:gd name="T167" fmla="*/ 180 w 180"/>
                <a:gd name="T168" fmla="*/ 154 h 15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0" h="154">
                  <a:moveTo>
                    <a:pt x="68" y="152"/>
                  </a:moveTo>
                  <a:lnTo>
                    <a:pt x="68" y="136"/>
                  </a:lnTo>
                  <a:lnTo>
                    <a:pt x="76" y="124"/>
                  </a:lnTo>
                  <a:lnTo>
                    <a:pt x="86" y="120"/>
                  </a:lnTo>
                  <a:lnTo>
                    <a:pt x="100" y="114"/>
                  </a:lnTo>
                  <a:lnTo>
                    <a:pt x="116" y="108"/>
                  </a:lnTo>
                  <a:lnTo>
                    <a:pt x="122" y="104"/>
                  </a:lnTo>
                  <a:lnTo>
                    <a:pt x="124" y="100"/>
                  </a:lnTo>
                  <a:lnTo>
                    <a:pt x="128" y="94"/>
                  </a:lnTo>
                  <a:lnTo>
                    <a:pt x="134" y="92"/>
                  </a:lnTo>
                  <a:lnTo>
                    <a:pt x="138" y="90"/>
                  </a:lnTo>
                  <a:lnTo>
                    <a:pt x="140" y="88"/>
                  </a:lnTo>
                  <a:lnTo>
                    <a:pt x="140" y="86"/>
                  </a:lnTo>
                  <a:lnTo>
                    <a:pt x="140" y="78"/>
                  </a:lnTo>
                  <a:lnTo>
                    <a:pt x="148" y="76"/>
                  </a:lnTo>
                  <a:lnTo>
                    <a:pt x="152" y="72"/>
                  </a:lnTo>
                  <a:lnTo>
                    <a:pt x="158" y="68"/>
                  </a:lnTo>
                  <a:lnTo>
                    <a:pt x="164" y="68"/>
                  </a:lnTo>
                  <a:lnTo>
                    <a:pt x="174" y="68"/>
                  </a:lnTo>
                  <a:lnTo>
                    <a:pt x="178" y="68"/>
                  </a:lnTo>
                  <a:lnTo>
                    <a:pt x="180" y="66"/>
                  </a:lnTo>
                  <a:lnTo>
                    <a:pt x="180" y="62"/>
                  </a:lnTo>
                  <a:lnTo>
                    <a:pt x="172" y="36"/>
                  </a:lnTo>
                  <a:lnTo>
                    <a:pt x="164" y="12"/>
                  </a:lnTo>
                  <a:lnTo>
                    <a:pt x="166" y="12"/>
                  </a:lnTo>
                  <a:lnTo>
                    <a:pt x="148" y="14"/>
                  </a:lnTo>
                  <a:lnTo>
                    <a:pt x="136" y="12"/>
                  </a:lnTo>
                  <a:lnTo>
                    <a:pt x="126" y="10"/>
                  </a:lnTo>
                  <a:lnTo>
                    <a:pt x="124" y="8"/>
                  </a:lnTo>
                  <a:lnTo>
                    <a:pt x="124" y="4"/>
                  </a:lnTo>
                  <a:lnTo>
                    <a:pt x="122" y="2"/>
                  </a:lnTo>
                  <a:lnTo>
                    <a:pt x="118" y="0"/>
                  </a:lnTo>
                  <a:lnTo>
                    <a:pt x="114" y="2"/>
                  </a:lnTo>
                  <a:lnTo>
                    <a:pt x="110" y="4"/>
                  </a:lnTo>
                  <a:lnTo>
                    <a:pt x="106" y="14"/>
                  </a:lnTo>
                  <a:lnTo>
                    <a:pt x="102" y="26"/>
                  </a:lnTo>
                  <a:lnTo>
                    <a:pt x="98" y="32"/>
                  </a:lnTo>
                  <a:lnTo>
                    <a:pt x="92" y="40"/>
                  </a:lnTo>
                  <a:lnTo>
                    <a:pt x="82" y="44"/>
                  </a:lnTo>
                  <a:lnTo>
                    <a:pt x="74" y="52"/>
                  </a:lnTo>
                  <a:lnTo>
                    <a:pt x="66" y="58"/>
                  </a:lnTo>
                  <a:lnTo>
                    <a:pt x="62" y="64"/>
                  </a:lnTo>
                  <a:lnTo>
                    <a:pt x="60" y="70"/>
                  </a:lnTo>
                  <a:lnTo>
                    <a:pt x="60" y="82"/>
                  </a:lnTo>
                  <a:lnTo>
                    <a:pt x="58" y="94"/>
                  </a:lnTo>
                  <a:lnTo>
                    <a:pt x="54" y="108"/>
                  </a:lnTo>
                  <a:lnTo>
                    <a:pt x="50" y="114"/>
                  </a:lnTo>
                  <a:lnTo>
                    <a:pt x="44" y="118"/>
                  </a:lnTo>
                  <a:lnTo>
                    <a:pt x="32" y="130"/>
                  </a:lnTo>
                  <a:lnTo>
                    <a:pt x="24" y="136"/>
                  </a:lnTo>
                  <a:lnTo>
                    <a:pt x="18" y="140"/>
                  </a:lnTo>
                  <a:lnTo>
                    <a:pt x="12" y="142"/>
                  </a:lnTo>
                  <a:lnTo>
                    <a:pt x="4" y="146"/>
                  </a:lnTo>
                  <a:lnTo>
                    <a:pt x="0" y="154"/>
                  </a:lnTo>
                  <a:lnTo>
                    <a:pt x="68" y="1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87" name="Freeform 112">
              <a:extLst>
                <a:ext uri="{FF2B5EF4-FFF2-40B4-BE49-F238E27FC236}">
                  <a16:creationId xmlns:a16="http://schemas.microsoft.com/office/drawing/2014/main" id="{AE63D0F6-D65A-4B27-AE2A-06010568B61D}"/>
                </a:ext>
              </a:extLst>
            </p:cNvPr>
            <p:cNvSpPr>
              <a:spLocks/>
            </p:cNvSpPr>
            <p:nvPr/>
          </p:nvSpPr>
          <p:spPr bwMode="auto">
            <a:xfrm>
              <a:off x="4248071" y="3772503"/>
              <a:ext cx="184497" cy="185842"/>
            </a:xfrm>
            <a:custGeom>
              <a:avLst/>
              <a:gdLst>
                <a:gd name="T0" fmla="*/ 2147483647 w 126"/>
                <a:gd name="T1" fmla="*/ 0 h 116"/>
                <a:gd name="T2" fmla="*/ 2147483647 w 126"/>
                <a:gd name="T3" fmla="*/ 2147483647 h 116"/>
                <a:gd name="T4" fmla="*/ 2147483647 w 126"/>
                <a:gd name="T5" fmla="*/ 2147483647 h 116"/>
                <a:gd name="T6" fmla="*/ 2147483647 w 126"/>
                <a:gd name="T7" fmla="*/ 2147483647 h 116"/>
                <a:gd name="T8" fmla="*/ 2147483647 w 126"/>
                <a:gd name="T9" fmla="*/ 2147483647 h 116"/>
                <a:gd name="T10" fmla="*/ 2147483647 w 126"/>
                <a:gd name="T11" fmla="*/ 2147483647 h 116"/>
                <a:gd name="T12" fmla="*/ 2147483647 w 126"/>
                <a:gd name="T13" fmla="*/ 2147483647 h 116"/>
                <a:gd name="T14" fmla="*/ 0 w 126"/>
                <a:gd name="T15" fmla="*/ 2147483647 h 116"/>
                <a:gd name="T16" fmla="*/ 0 w 126"/>
                <a:gd name="T17" fmla="*/ 2147483647 h 116"/>
                <a:gd name="T18" fmla="*/ 2147483647 w 126"/>
                <a:gd name="T19" fmla="*/ 2147483647 h 116"/>
                <a:gd name="T20" fmla="*/ 2147483647 w 126"/>
                <a:gd name="T21" fmla="*/ 2147483647 h 116"/>
                <a:gd name="T22" fmla="*/ 2147483647 w 126"/>
                <a:gd name="T23" fmla="*/ 2147483647 h 116"/>
                <a:gd name="T24" fmla="*/ 2147483647 w 126"/>
                <a:gd name="T25" fmla="*/ 2147483647 h 116"/>
                <a:gd name="T26" fmla="*/ 2147483647 w 126"/>
                <a:gd name="T27" fmla="*/ 2147483647 h 116"/>
                <a:gd name="T28" fmla="*/ 2147483647 w 126"/>
                <a:gd name="T29" fmla="*/ 2147483647 h 116"/>
                <a:gd name="T30" fmla="*/ 2147483647 w 126"/>
                <a:gd name="T31" fmla="*/ 2147483647 h 116"/>
                <a:gd name="T32" fmla="*/ 2147483647 w 126"/>
                <a:gd name="T33" fmla="*/ 2147483647 h 116"/>
                <a:gd name="T34" fmla="*/ 2147483647 w 126"/>
                <a:gd name="T35" fmla="*/ 0 h 11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6"/>
                <a:gd name="T55" fmla="*/ 0 h 116"/>
                <a:gd name="T56" fmla="*/ 126 w 126"/>
                <a:gd name="T57" fmla="*/ 116 h 11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6" h="116">
                  <a:moveTo>
                    <a:pt x="126" y="0"/>
                  </a:moveTo>
                  <a:lnTo>
                    <a:pt x="126" y="32"/>
                  </a:lnTo>
                  <a:lnTo>
                    <a:pt x="76" y="32"/>
                  </a:lnTo>
                  <a:lnTo>
                    <a:pt x="76" y="78"/>
                  </a:lnTo>
                  <a:lnTo>
                    <a:pt x="66" y="82"/>
                  </a:lnTo>
                  <a:lnTo>
                    <a:pt x="58" y="90"/>
                  </a:lnTo>
                  <a:lnTo>
                    <a:pt x="56" y="116"/>
                  </a:lnTo>
                  <a:lnTo>
                    <a:pt x="0" y="116"/>
                  </a:lnTo>
                  <a:lnTo>
                    <a:pt x="0" y="108"/>
                  </a:lnTo>
                  <a:lnTo>
                    <a:pt x="2" y="100"/>
                  </a:lnTo>
                  <a:lnTo>
                    <a:pt x="10" y="88"/>
                  </a:lnTo>
                  <a:lnTo>
                    <a:pt x="20" y="74"/>
                  </a:lnTo>
                  <a:lnTo>
                    <a:pt x="24" y="66"/>
                  </a:lnTo>
                  <a:lnTo>
                    <a:pt x="38" y="42"/>
                  </a:lnTo>
                  <a:lnTo>
                    <a:pt x="50" y="20"/>
                  </a:lnTo>
                  <a:lnTo>
                    <a:pt x="56" y="12"/>
                  </a:lnTo>
                  <a:lnTo>
                    <a:pt x="60" y="2"/>
                  </a:lnTo>
                  <a:lnTo>
                    <a:pt x="1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88" name="Freeform 113">
              <a:extLst>
                <a:ext uri="{FF2B5EF4-FFF2-40B4-BE49-F238E27FC236}">
                  <a16:creationId xmlns:a16="http://schemas.microsoft.com/office/drawing/2014/main" id="{628A9074-401E-4E1E-B41C-7D59C347458B}"/>
                </a:ext>
              </a:extLst>
            </p:cNvPr>
            <p:cNvSpPr>
              <a:spLocks/>
            </p:cNvSpPr>
            <p:nvPr/>
          </p:nvSpPr>
          <p:spPr bwMode="auto">
            <a:xfrm>
              <a:off x="4248071" y="3772503"/>
              <a:ext cx="272133" cy="378321"/>
            </a:xfrm>
            <a:custGeom>
              <a:avLst/>
              <a:gdLst>
                <a:gd name="T0" fmla="*/ 2147483647 w 186"/>
                <a:gd name="T1" fmla="*/ 0 h 238"/>
                <a:gd name="T2" fmla="*/ 2147483647 w 186"/>
                <a:gd name="T3" fmla="*/ 0 h 238"/>
                <a:gd name="T4" fmla="*/ 2147483647 w 186"/>
                <a:gd name="T5" fmla="*/ 2147483647 h 238"/>
                <a:gd name="T6" fmla="*/ 2147483647 w 186"/>
                <a:gd name="T7" fmla="*/ 2147483647 h 238"/>
                <a:gd name="T8" fmla="*/ 2147483647 w 186"/>
                <a:gd name="T9" fmla="*/ 2147483647 h 238"/>
                <a:gd name="T10" fmla="*/ 2147483647 w 186"/>
                <a:gd name="T11" fmla="*/ 2147483647 h 238"/>
                <a:gd name="T12" fmla="*/ 2147483647 w 186"/>
                <a:gd name="T13" fmla="*/ 2147483647 h 238"/>
                <a:gd name="T14" fmla="*/ 2147483647 w 186"/>
                <a:gd name="T15" fmla="*/ 2147483647 h 238"/>
                <a:gd name="T16" fmla="*/ 0 w 186"/>
                <a:gd name="T17" fmla="*/ 2147483647 h 238"/>
                <a:gd name="T18" fmla="*/ 2147483647 w 186"/>
                <a:gd name="T19" fmla="*/ 2147483647 h 238"/>
                <a:gd name="T20" fmla="*/ 2147483647 w 186"/>
                <a:gd name="T21" fmla="*/ 2147483647 h 238"/>
                <a:gd name="T22" fmla="*/ 2147483647 w 186"/>
                <a:gd name="T23" fmla="*/ 2147483647 h 238"/>
                <a:gd name="T24" fmla="*/ 2147483647 w 186"/>
                <a:gd name="T25" fmla="*/ 2147483647 h 238"/>
                <a:gd name="T26" fmla="*/ 2147483647 w 186"/>
                <a:gd name="T27" fmla="*/ 2147483647 h 238"/>
                <a:gd name="T28" fmla="*/ 2147483647 w 186"/>
                <a:gd name="T29" fmla="*/ 2147483647 h 238"/>
                <a:gd name="T30" fmla="*/ 2147483647 w 186"/>
                <a:gd name="T31" fmla="*/ 2147483647 h 238"/>
                <a:gd name="T32" fmla="*/ 2147483647 w 186"/>
                <a:gd name="T33" fmla="*/ 2147483647 h 238"/>
                <a:gd name="T34" fmla="*/ 2147483647 w 186"/>
                <a:gd name="T35" fmla="*/ 2147483647 h 238"/>
                <a:gd name="T36" fmla="*/ 2147483647 w 186"/>
                <a:gd name="T37" fmla="*/ 2147483647 h 238"/>
                <a:gd name="T38" fmla="*/ 2147483647 w 186"/>
                <a:gd name="T39" fmla="*/ 2147483647 h 238"/>
                <a:gd name="T40" fmla="*/ 2147483647 w 186"/>
                <a:gd name="T41" fmla="*/ 2147483647 h 238"/>
                <a:gd name="T42" fmla="*/ 2147483647 w 186"/>
                <a:gd name="T43" fmla="*/ 2147483647 h 238"/>
                <a:gd name="T44" fmla="*/ 2147483647 w 186"/>
                <a:gd name="T45" fmla="*/ 2147483647 h 238"/>
                <a:gd name="T46" fmla="*/ 2147483647 w 186"/>
                <a:gd name="T47" fmla="*/ 2147483647 h 238"/>
                <a:gd name="T48" fmla="*/ 2147483647 w 186"/>
                <a:gd name="T49" fmla="*/ 2147483647 h 238"/>
                <a:gd name="T50" fmla="*/ 2147483647 w 186"/>
                <a:gd name="T51" fmla="*/ 2147483647 h 238"/>
                <a:gd name="T52" fmla="*/ 2147483647 w 186"/>
                <a:gd name="T53" fmla="*/ 2147483647 h 238"/>
                <a:gd name="T54" fmla="*/ 2147483647 w 186"/>
                <a:gd name="T55" fmla="*/ 2147483647 h 238"/>
                <a:gd name="T56" fmla="*/ 2147483647 w 186"/>
                <a:gd name="T57" fmla="*/ 2147483647 h 238"/>
                <a:gd name="T58" fmla="*/ 2147483647 w 186"/>
                <a:gd name="T59" fmla="*/ 2147483647 h 238"/>
                <a:gd name="T60" fmla="*/ 2147483647 w 186"/>
                <a:gd name="T61" fmla="*/ 2147483647 h 238"/>
                <a:gd name="T62" fmla="*/ 2147483647 w 186"/>
                <a:gd name="T63" fmla="*/ 2147483647 h 238"/>
                <a:gd name="T64" fmla="*/ 2147483647 w 186"/>
                <a:gd name="T65" fmla="*/ 2147483647 h 238"/>
                <a:gd name="T66" fmla="*/ 2147483647 w 186"/>
                <a:gd name="T67" fmla="*/ 2147483647 h 238"/>
                <a:gd name="T68" fmla="*/ 2147483647 w 186"/>
                <a:gd name="T69" fmla="*/ 2147483647 h 238"/>
                <a:gd name="T70" fmla="*/ 2147483647 w 186"/>
                <a:gd name="T71" fmla="*/ 2147483647 h 238"/>
                <a:gd name="T72" fmla="*/ 2147483647 w 186"/>
                <a:gd name="T73" fmla="*/ 2147483647 h 238"/>
                <a:gd name="T74" fmla="*/ 2147483647 w 186"/>
                <a:gd name="T75" fmla="*/ 2147483647 h 238"/>
                <a:gd name="T76" fmla="*/ 2147483647 w 186"/>
                <a:gd name="T77" fmla="*/ 2147483647 h 238"/>
                <a:gd name="T78" fmla="*/ 2147483647 w 186"/>
                <a:gd name="T79" fmla="*/ 2147483647 h 238"/>
                <a:gd name="T80" fmla="*/ 2147483647 w 186"/>
                <a:gd name="T81" fmla="*/ 2147483647 h 238"/>
                <a:gd name="T82" fmla="*/ 2147483647 w 186"/>
                <a:gd name="T83" fmla="*/ 2147483647 h 238"/>
                <a:gd name="T84" fmla="*/ 2147483647 w 186"/>
                <a:gd name="T85" fmla="*/ 2147483647 h 238"/>
                <a:gd name="T86" fmla="*/ 2147483647 w 186"/>
                <a:gd name="T87" fmla="*/ 2147483647 h 238"/>
                <a:gd name="T88" fmla="*/ 2147483647 w 186"/>
                <a:gd name="T89" fmla="*/ 2147483647 h 238"/>
                <a:gd name="T90" fmla="*/ 2147483647 w 186"/>
                <a:gd name="T91" fmla="*/ 2147483647 h 238"/>
                <a:gd name="T92" fmla="*/ 2147483647 w 186"/>
                <a:gd name="T93" fmla="*/ 2147483647 h 238"/>
                <a:gd name="T94" fmla="*/ 2147483647 w 186"/>
                <a:gd name="T95" fmla="*/ 2147483647 h 238"/>
                <a:gd name="T96" fmla="*/ 2147483647 w 186"/>
                <a:gd name="T97" fmla="*/ 2147483647 h 238"/>
                <a:gd name="T98" fmla="*/ 2147483647 w 186"/>
                <a:gd name="T99" fmla="*/ 2147483647 h 238"/>
                <a:gd name="T100" fmla="*/ 2147483647 w 186"/>
                <a:gd name="T101" fmla="*/ 2147483647 h 238"/>
                <a:gd name="T102" fmla="*/ 2147483647 w 186"/>
                <a:gd name="T103" fmla="*/ 2147483647 h 238"/>
                <a:gd name="T104" fmla="*/ 2147483647 w 186"/>
                <a:gd name="T105" fmla="*/ 2147483647 h 238"/>
                <a:gd name="T106" fmla="*/ 2147483647 w 186"/>
                <a:gd name="T107" fmla="*/ 2147483647 h 238"/>
                <a:gd name="T108" fmla="*/ 2147483647 w 186"/>
                <a:gd name="T109" fmla="*/ 2147483647 h 238"/>
                <a:gd name="T110" fmla="*/ 2147483647 w 186"/>
                <a:gd name="T111" fmla="*/ 2147483647 h 238"/>
                <a:gd name="T112" fmla="*/ 2147483647 w 186"/>
                <a:gd name="T113" fmla="*/ 2147483647 h 238"/>
                <a:gd name="T114" fmla="*/ 2147483647 w 186"/>
                <a:gd name="T115" fmla="*/ 2147483647 h 238"/>
                <a:gd name="T116" fmla="*/ 2147483647 w 186"/>
                <a:gd name="T117" fmla="*/ 2147483647 h 238"/>
                <a:gd name="T118" fmla="*/ 2147483647 w 186"/>
                <a:gd name="T119" fmla="*/ 2147483647 h 238"/>
                <a:gd name="T120" fmla="*/ 2147483647 w 186"/>
                <a:gd name="T121" fmla="*/ 0 h 2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86"/>
                <a:gd name="T184" fmla="*/ 0 h 238"/>
                <a:gd name="T185" fmla="*/ 186 w 186"/>
                <a:gd name="T186" fmla="*/ 238 h 23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86" h="238">
                  <a:moveTo>
                    <a:pt x="128" y="0"/>
                  </a:moveTo>
                  <a:lnTo>
                    <a:pt x="126" y="0"/>
                  </a:lnTo>
                  <a:lnTo>
                    <a:pt x="126" y="32"/>
                  </a:lnTo>
                  <a:lnTo>
                    <a:pt x="76" y="32"/>
                  </a:lnTo>
                  <a:lnTo>
                    <a:pt x="76" y="78"/>
                  </a:lnTo>
                  <a:lnTo>
                    <a:pt x="66" y="82"/>
                  </a:lnTo>
                  <a:lnTo>
                    <a:pt x="58" y="90"/>
                  </a:lnTo>
                  <a:lnTo>
                    <a:pt x="56" y="116"/>
                  </a:lnTo>
                  <a:lnTo>
                    <a:pt x="0" y="116"/>
                  </a:lnTo>
                  <a:lnTo>
                    <a:pt x="2" y="124"/>
                  </a:lnTo>
                  <a:lnTo>
                    <a:pt x="6" y="128"/>
                  </a:lnTo>
                  <a:lnTo>
                    <a:pt x="10" y="134"/>
                  </a:lnTo>
                  <a:lnTo>
                    <a:pt x="12" y="138"/>
                  </a:lnTo>
                  <a:lnTo>
                    <a:pt x="10" y="142"/>
                  </a:lnTo>
                  <a:lnTo>
                    <a:pt x="8" y="146"/>
                  </a:lnTo>
                  <a:lnTo>
                    <a:pt x="6" y="150"/>
                  </a:lnTo>
                  <a:lnTo>
                    <a:pt x="6" y="152"/>
                  </a:lnTo>
                  <a:lnTo>
                    <a:pt x="6" y="156"/>
                  </a:lnTo>
                  <a:lnTo>
                    <a:pt x="10" y="158"/>
                  </a:lnTo>
                  <a:lnTo>
                    <a:pt x="14" y="166"/>
                  </a:lnTo>
                  <a:lnTo>
                    <a:pt x="12" y="166"/>
                  </a:lnTo>
                  <a:lnTo>
                    <a:pt x="14" y="176"/>
                  </a:lnTo>
                  <a:lnTo>
                    <a:pt x="12" y="186"/>
                  </a:lnTo>
                  <a:lnTo>
                    <a:pt x="10" y="196"/>
                  </a:lnTo>
                  <a:lnTo>
                    <a:pt x="6" y="206"/>
                  </a:lnTo>
                  <a:lnTo>
                    <a:pt x="10" y="206"/>
                  </a:lnTo>
                  <a:lnTo>
                    <a:pt x="12" y="206"/>
                  </a:lnTo>
                  <a:lnTo>
                    <a:pt x="16" y="206"/>
                  </a:lnTo>
                  <a:lnTo>
                    <a:pt x="18" y="204"/>
                  </a:lnTo>
                  <a:lnTo>
                    <a:pt x="22" y="202"/>
                  </a:lnTo>
                  <a:lnTo>
                    <a:pt x="26" y="202"/>
                  </a:lnTo>
                  <a:lnTo>
                    <a:pt x="34" y="204"/>
                  </a:lnTo>
                  <a:lnTo>
                    <a:pt x="42" y="208"/>
                  </a:lnTo>
                  <a:lnTo>
                    <a:pt x="48" y="210"/>
                  </a:lnTo>
                  <a:lnTo>
                    <a:pt x="50" y="216"/>
                  </a:lnTo>
                  <a:lnTo>
                    <a:pt x="60" y="230"/>
                  </a:lnTo>
                  <a:lnTo>
                    <a:pt x="64" y="234"/>
                  </a:lnTo>
                  <a:lnTo>
                    <a:pt x="70" y="238"/>
                  </a:lnTo>
                  <a:lnTo>
                    <a:pt x="76" y="228"/>
                  </a:lnTo>
                  <a:lnTo>
                    <a:pt x="78" y="222"/>
                  </a:lnTo>
                  <a:lnTo>
                    <a:pt x="82" y="222"/>
                  </a:lnTo>
                  <a:lnTo>
                    <a:pt x="88" y="220"/>
                  </a:lnTo>
                  <a:lnTo>
                    <a:pt x="86" y="226"/>
                  </a:lnTo>
                  <a:lnTo>
                    <a:pt x="88" y="230"/>
                  </a:lnTo>
                  <a:lnTo>
                    <a:pt x="92" y="224"/>
                  </a:lnTo>
                  <a:lnTo>
                    <a:pt x="94" y="224"/>
                  </a:lnTo>
                  <a:lnTo>
                    <a:pt x="96" y="222"/>
                  </a:lnTo>
                  <a:lnTo>
                    <a:pt x="98" y="224"/>
                  </a:lnTo>
                  <a:lnTo>
                    <a:pt x="100" y="226"/>
                  </a:lnTo>
                  <a:lnTo>
                    <a:pt x="102" y="228"/>
                  </a:lnTo>
                  <a:lnTo>
                    <a:pt x="106" y="226"/>
                  </a:lnTo>
                  <a:lnTo>
                    <a:pt x="110" y="224"/>
                  </a:lnTo>
                  <a:lnTo>
                    <a:pt x="172" y="224"/>
                  </a:lnTo>
                  <a:lnTo>
                    <a:pt x="174" y="216"/>
                  </a:lnTo>
                  <a:lnTo>
                    <a:pt x="176" y="208"/>
                  </a:lnTo>
                  <a:lnTo>
                    <a:pt x="172" y="208"/>
                  </a:lnTo>
                  <a:lnTo>
                    <a:pt x="170" y="206"/>
                  </a:lnTo>
                  <a:lnTo>
                    <a:pt x="158" y="50"/>
                  </a:lnTo>
                  <a:lnTo>
                    <a:pt x="186" y="50"/>
                  </a:lnTo>
                  <a:lnTo>
                    <a:pt x="128" y="6"/>
                  </a:lnTo>
                  <a:lnTo>
                    <a:pt x="12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89" name="Freeform 114">
              <a:extLst>
                <a:ext uri="{FF2B5EF4-FFF2-40B4-BE49-F238E27FC236}">
                  <a16:creationId xmlns:a16="http://schemas.microsoft.com/office/drawing/2014/main" id="{818A2605-5374-4D62-91D5-E8208DEAD725}"/>
                </a:ext>
              </a:extLst>
            </p:cNvPr>
            <p:cNvSpPr>
              <a:spLocks/>
            </p:cNvSpPr>
            <p:nvPr/>
          </p:nvSpPr>
          <p:spPr bwMode="auto">
            <a:xfrm>
              <a:off x="4347239" y="3852149"/>
              <a:ext cx="374760" cy="427437"/>
            </a:xfrm>
            <a:custGeom>
              <a:avLst/>
              <a:gdLst>
                <a:gd name="T0" fmla="*/ 2147483647 w 256"/>
                <a:gd name="T1" fmla="*/ 2147483647 h 270"/>
                <a:gd name="T2" fmla="*/ 2147483647 w 256"/>
                <a:gd name="T3" fmla="*/ 2147483647 h 270"/>
                <a:gd name="T4" fmla="*/ 2147483647 w 256"/>
                <a:gd name="T5" fmla="*/ 2147483647 h 270"/>
                <a:gd name="T6" fmla="*/ 2147483647 w 256"/>
                <a:gd name="T7" fmla="*/ 2147483647 h 270"/>
                <a:gd name="T8" fmla="*/ 2147483647 w 256"/>
                <a:gd name="T9" fmla="*/ 2147483647 h 270"/>
                <a:gd name="T10" fmla="*/ 2147483647 w 256"/>
                <a:gd name="T11" fmla="*/ 2147483647 h 270"/>
                <a:gd name="T12" fmla="*/ 2147483647 w 256"/>
                <a:gd name="T13" fmla="*/ 2147483647 h 270"/>
                <a:gd name="T14" fmla="*/ 2147483647 w 256"/>
                <a:gd name="T15" fmla="*/ 2147483647 h 270"/>
                <a:gd name="T16" fmla="*/ 2147483647 w 256"/>
                <a:gd name="T17" fmla="*/ 2147483647 h 270"/>
                <a:gd name="T18" fmla="*/ 2147483647 w 256"/>
                <a:gd name="T19" fmla="*/ 2147483647 h 270"/>
                <a:gd name="T20" fmla="*/ 2147483647 w 256"/>
                <a:gd name="T21" fmla="*/ 0 h 270"/>
                <a:gd name="T22" fmla="*/ 2147483647 w 256"/>
                <a:gd name="T23" fmla="*/ 2147483647 h 270"/>
                <a:gd name="T24" fmla="*/ 2147483647 w 256"/>
                <a:gd name="T25" fmla="*/ 2147483647 h 270"/>
                <a:gd name="T26" fmla="*/ 2147483647 w 256"/>
                <a:gd name="T27" fmla="*/ 2147483647 h 270"/>
                <a:gd name="T28" fmla="*/ 2147483647 w 256"/>
                <a:gd name="T29" fmla="*/ 2147483647 h 270"/>
                <a:gd name="T30" fmla="*/ 2147483647 w 256"/>
                <a:gd name="T31" fmla="*/ 2147483647 h 270"/>
                <a:gd name="T32" fmla="*/ 2147483647 w 256"/>
                <a:gd name="T33" fmla="*/ 2147483647 h 270"/>
                <a:gd name="T34" fmla="*/ 2147483647 w 256"/>
                <a:gd name="T35" fmla="*/ 2147483647 h 270"/>
                <a:gd name="T36" fmla="*/ 2147483647 w 256"/>
                <a:gd name="T37" fmla="*/ 2147483647 h 270"/>
                <a:gd name="T38" fmla="*/ 2147483647 w 256"/>
                <a:gd name="T39" fmla="*/ 2147483647 h 270"/>
                <a:gd name="T40" fmla="*/ 2147483647 w 256"/>
                <a:gd name="T41" fmla="*/ 2147483647 h 270"/>
                <a:gd name="T42" fmla="*/ 2147483647 w 256"/>
                <a:gd name="T43" fmla="*/ 2147483647 h 270"/>
                <a:gd name="T44" fmla="*/ 2147483647 w 256"/>
                <a:gd name="T45" fmla="*/ 2147483647 h 270"/>
                <a:gd name="T46" fmla="*/ 2147483647 w 256"/>
                <a:gd name="T47" fmla="*/ 2147483647 h 270"/>
                <a:gd name="T48" fmla="*/ 2147483647 w 256"/>
                <a:gd name="T49" fmla="*/ 2147483647 h 270"/>
                <a:gd name="T50" fmla="*/ 2147483647 w 256"/>
                <a:gd name="T51" fmla="*/ 2147483647 h 270"/>
                <a:gd name="T52" fmla="*/ 2147483647 w 256"/>
                <a:gd name="T53" fmla="*/ 2147483647 h 270"/>
                <a:gd name="T54" fmla="*/ 2147483647 w 256"/>
                <a:gd name="T55" fmla="*/ 2147483647 h 270"/>
                <a:gd name="T56" fmla="*/ 2147483647 w 256"/>
                <a:gd name="T57" fmla="*/ 2147483647 h 270"/>
                <a:gd name="T58" fmla="*/ 2147483647 w 256"/>
                <a:gd name="T59" fmla="*/ 2147483647 h 270"/>
                <a:gd name="T60" fmla="*/ 2147483647 w 256"/>
                <a:gd name="T61" fmla="*/ 2147483647 h 270"/>
                <a:gd name="T62" fmla="*/ 2147483647 w 256"/>
                <a:gd name="T63" fmla="*/ 2147483647 h 270"/>
                <a:gd name="T64" fmla="*/ 2147483647 w 256"/>
                <a:gd name="T65" fmla="*/ 2147483647 h 270"/>
                <a:gd name="T66" fmla="*/ 2147483647 w 256"/>
                <a:gd name="T67" fmla="*/ 2147483647 h 270"/>
                <a:gd name="T68" fmla="*/ 2147483647 w 256"/>
                <a:gd name="T69" fmla="*/ 2147483647 h 270"/>
                <a:gd name="T70" fmla="*/ 2147483647 w 256"/>
                <a:gd name="T71" fmla="*/ 2147483647 h 270"/>
                <a:gd name="T72" fmla="*/ 2147483647 w 256"/>
                <a:gd name="T73" fmla="*/ 2147483647 h 270"/>
                <a:gd name="T74" fmla="*/ 2147483647 w 256"/>
                <a:gd name="T75" fmla="*/ 2147483647 h 270"/>
                <a:gd name="T76" fmla="*/ 2147483647 w 256"/>
                <a:gd name="T77" fmla="*/ 2147483647 h 27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56"/>
                <a:gd name="T118" fmla="*/ 0 h 270"/>
                <a:gd name="T119" fmla="*/ 256 w 256"/>
                <a:gd name="T120" fmla="*/ 270 h 27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56" h="270">
                  <a:moveTo>
                    <a:pt x="2" y="188"/>
                  </a:moveTo>
                  <a:lnTo>
                    <a:pt x="8" y="178"/>
                  </a:lnTo>
                  <a:lnTo>
                    <a:pt x="10" y="172"/>
                  </a:lnTo>
                  <a:lnTo>
                    <a:pt x="14" y="172"/>
                  </a:lnTo>
                  <a:lnTo>
                    <a:pt x="20" y="170"/>
                  </a:lnTo>
                  <a:lnTo>
                    <a:pt x="18" y="176"/>
                  </a:lnTo>
                  <a:lnTo>
                    <a:pt x="20" y="180"/>
                  </a:lnTo>
                  <a:lnTo>
                    <a:pt x="24" y="174"/>
                  </a:lnTo>
                  <a:lnTo>
                    <a:pt x="26" y="174"/>
                  </a:lnTo>
                  <a:lnTo>
                    <a:pt x="28" y="172"/>
                  </a:lnTo>
                  <a:lnTo>
                    <a:pt x="30" y="174"/>
                  </a:lnTo>
                  <a:lnTo>
                    <a:pt x="32" y="176"/>
                  </a:lnTo>
                  <a:lnTo>
                    <a:pt x="34" y="178"/>
                  </a:lnTo>
                  <a:lnTo>
                    <a:pt x="38" y="176"/>
                  </a:lnTo>
                  <a:lnTo>
                    <a:pt x="42" y="174"/>
                  </a:lnTo>
                  <a:lnTo>
                    <a:pt x="104" y="174"/>
                  </a:lnTo>
                  <a:lnTo>
                    <a:pt x="106" y="166"/>
                  </a:lnTo>
                  <a:lnTo>
                    <a:pt x="108" y="158"/>
                  </a:lnTo>
                  <a:lnTo>
                    <a:pt x="104" y="158"/>
                  </a:lnTo>
                  <a:lnTo>
                    <a:pt x="102" y="156"/>
                  </a:lnTo>
                  <a:lnTo>
                    <a:pt x="90" y="0"/>
                  </a:lnTo>
                  <a:lnTo>
                    <a:pt x="118" y="0"/>
                  </a:lnTo>
                  <a:lnTo>
                    <a:pt x="208" y="68"/>
                  </a:lnTo>
                  <a:lnTo>
                    <a:pt x="208" y="72"/>
                  </a:lnTo>
                  <a:lnTo>
                    <a:pt x="212" y="76"/>
                  </a:lnTo>
                  <a:lnTo>
                    <a:pt x="220" y="84"/>
                  </a:lnTo>
                  <a:lnTo>
                    <a:pt x="230" y="88"/>
                  </a:lnTo>
                  <a:lnTo>
                    <a:pt x="242" y="92"/>
                  </a:lnTo>
                  <a:lnTo>
                    <a:pt x="242" y="106"/>
                  </a:lnTo>
                  <a:lnTo>
                    <a:pt x="256" y="104"/>
                  </a:lnTo>
                  <a:lnTo>
                    <a:pt x="256" y="154"/>
                  </a:lnTo>
                  <a:lnTo>
                    <a:pt x="252" y="162"/>
                  </a:lnTo>
                  <a:lnTo>
                    <a:pt x="248" y="170"/>
                  </a:lnTo>
                  <a:lnTo>
                    <a:pt x="240" y="174"/>
                  </a:lnTo>
                  <a:lnTo>
                    <a:pt x="230" y="176"/>
                  </a:lnTo>
                  <a:lnTo>
                    <a:pt x="218" y="176"/>
                  </a:lnTo>
                  <a:lnTo>
                    <a:pt x="206" y="178"/>
                  </a:lnTo>
                  <a:lnTo>
                    <a:pt x="186" y="184"/>
                  </a:lnTo>
                  <a:lnTo>
                    <a:pt x="150" y="196"/>
                  </a:lnTo>
                  <a:lnTo>
                    <a:pt x="146" y="198"/>
                  </a:lnTo>
                  <a:lnTo>
                    <a:pt x="144" y="200"/>
                  </a:lnTo>
                  <a:lnTo>
                    <a:pt x="142" y="206"/>
                  </a:lnTo>
                  <a:lnTo>
                    <a:pt x="138" y="212"/>
                  </a:lnTo>
                  <a:lnTo>
                    <a:pt x="136" y="212"/>
                  </a:lnTo>
                  <a:lnTo>
                    <a:pt x="132" y="212"/>
                  </a:lnTo>
                  <a:lnTo>
                    <a:pt x="124" y="212"/>
                  </a:lnTo>
                  <a:lnTo>
                    <a:pt x="124" y="222"/>
                  </a:lnTo>
                  <a:lnTo>
                    <a:pt x="124" y="228"/>
                  </a:lnTo>
                  <a:lnTo>
                    <a:pt x="122" y="232"/>
                  </a:lnTo>
                  <a:lnTo>
                    <a:pt x="116" y="236"/>
                  </a:lnTo>
                  <a:lnTo>
                    <a:pt x="110" y="240"/>
                  </a:lnTo>
                  <a:lnTo>
                    <a:pt x="108" y="244"/>
                  </a:lnTo>
                  <a:lnTo>
                    <a:pt x="108" y="248"/>
                  </a:lnTo>
                  <a:lnTo>
                    <a:pt x="106" y="256"/>
                  </a:lnTo>
                  <a:lnTo>
                    <a:pt x="104" y="264"/>
                  </a:lnTo>
                  <a:lnTo>
                    <a:pt x="100" y="266"/>
                  </a:lnTo>
                  <a:lnTo>
                    <a:pt x="94" y="270"/>
                  </a:lnTo>
                  <a:lnTo>
                    <a:pt x="90" y="264"/>
                  </a:lnTo>
                  <a:lnTo>
                    <a:pt x="82" y="266"/>
                  </a:lnTo>
                  <a:lnTo>
                    <a:pt x="76" y="268"/>
                  </a:lnTo>
                  <a:lnTo>
                    <a:pt x="70" y="270"/>
                  </a:lnTo>
                  <a:lnTo>
                    <a:pt x="64" y="268"/>
                  </a:lnTo>
                  <a:lnTo>
                    <a:pt x="62" y="266"/>
                  </a:lnTo>
                  <a:lnTo>
                    <a:pt x="58" y="252"/>
                  </a:lnTo>
                  <a:lnTo>
                    <a:pt x="54" y="240"/>
                  </a:lnTo>
                  <a:lnTo>
                    <a:pt x="50" y="234"/>
                  </a:lnTo>
                  <a:lnTo>
                    <a:pt x="44" y="232"/>
                  </a:lnTo>
                  <a:lnTo>
                    <a:pt x="42" y="234"/>
                  </a:lnTo>
                  <a:lnTo>
                    <a:pt x="40" y="236"/>
                  </a:lnTo>
                  <a:lnTo>
                    <a:pt x="34" y="236"/>
                  </a:lnTo>
                  <a:lnTo>
                    <a:pt x="20" y="234"/>
                  </a:lnTo>
                  <a:lnTo>
                    <a:pt x="10" y="232"/>
                  </a:lnTo>
                  <a:lnTo>
                    <a:pt x="10" y="224"/>
                  </a:lnTo>
                  <a:lnTo>
                    <a:pt x="10" y="218"/>
                  </a:lnTo>
                  <a:lnTo>
                    <a:pt x="8" y="210"/>
                  </a:lnTo>
                  <a:lnTo>
                    <a:pt x="4" y="200"/>
                  </a:lnTo>
                  <a:lnTo>
                    <a:pt x="0" y="186"/>
                  </a:lnTo>
                  <a:lnTo>
                    <a:pt x="2" y="186"/>
                  </a:lnTo>
                  <a:lnTo>
                    <a:pt x="2" y="1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90" name="Freeform 115">
              <a:extLst>
                <a:ext uri="{FF2B5EF4-FFF2-40B4-BE49-F238E27FC236}">
                  <a16:creationId xmlns:a16="http://schemas.microsoft.com/office/drawing/2014/main" id="{5DB617C8-B300-4EAC-960B-9DBF3E8AEFE6}"/>
                </a:ext>
              </a:extLst>
            </p:cNvPr>
            <p:cNvSpPr>
              <a:spLocks/>
            </p:cNvSpPr>
            <p:nvPr/>
          </p:nvSpPr>
          <p:spPr bwMode="auto">
            <a:xfrm>
              <a:off x="4630903" y="3891972"/>
              <a:ext cx="365535" cy="343808"/>
            </a:xfrm>
            <a:custGeom>
              <a:avLst/>
              <a:gdLst>
                <a:gd name="T0" fmla="*/ 2147483647 w 249"/>
                <a:gd name="T1" fmla="*/ 2147483647 h 216"/>
                <a:gd name="T2" fmla="*/ 2147483647 w 249"/>
                <a:gd name="T3" fmla="*/ 2147483647 h 216"/>
                <a:gd name="T4" fmla="*/ 2147483647 w 249"/>
                <a:gd name="T5" fmla="*/ 0 h 216"/>
                <a:gd name="T6" fmla="*/ 2147483647 w 249"/>
                <a:gd name="T7" fmla="*/ 0 h 216"/>
                <a:gd name="T8" fmla="*/ 2147483647 w 249"/>
                <a:gd name="T9" fmla="*/ 2147483647 h 216"/>
                <a:gd name="T10" fmla="*/ 2147483647 w 249"/>
                <a:gd name="T11" fmla="*/ 2147483647 h 216"/>
                <a:gd name="T12" fmla="*/ 2147483647 w 249"/>
                <a:gd name="T13" fmla="*/ 2147483647 h 216"/>
                <a:gd name="T14" fmla="*/ 2147483647 w 249"/>
                <a:gd name="T15" fmla="*/ 2147483647 h 216"/>
                <a:gd name="T16" fmla="*/ 0 w 249"/>
                <a:gd name="T17" fmla="*/ 2147483647 h 216"/>
                <a:gd name="T18" fmla="*/ 2147483647 w 249"/>
                <a:gd name="T19" fmla="*/ 2147483647 h 216"/>
                <a:gd name="T20" fmla="*/ 2147483647 w 249"/>
                <a:gd name="T21" fmla="*/ 2147483647 h 216"/>
                <a:gd name="T22" fmla="*/ 2147483647 w 249"/>
                <a:gd name="T23" fmla="*/ 2147483647 h 216"/>
                <a:gd name="T24" fmla="*/ 2147483647 w 249"/>
                <a:gd name="T25" fmla="*/ 2147483647 h 216"/>
                <a:gd name="T26" fmla="*/ 2147483647 w 249"/>
                <a:gd name="T27" fmla="*/ 2147483647 h 216"/>
                <a:gd name="T28" fmla="*/ 2147483647 w 249"/>
                <a:gd name="T29" fmla="*/ 2147483647 h 216"/>
                <a:gd name="T30" fmla="*/ 2147483647 w 249"/>
                <a:gd name="T31" fmla="*/ 2147483647 h 216"/>
                <a:gd name="T32" fmla="*/ 2147483647 w 249"/>
                <a:gd name="T33" fmla="*/ 2147483647 h 216"/>
                <a:gd name="T34" fmla="*/ 2147483647 w 249"/>
                <a:gd name="T35" fmla="*/ 2147483647 h 216"/>
                <a:gd name="T36" fmla="*/ 2147483647 w 249"/>
                <a:gd name="T37" fmla="*/ 2147483647 h 216"/>
                <a:gd name="T38" fmla="*/ 2147483647 w 249"/>
                <a:gd name="T39" fmla="*/ 2147483647 h 216"/>
                <a:gd name="T40" fmla="*/ 2147483647 w 249"/>
                <a:gd name="T41" fmla="*/ 2147483647 h 216"/>
                <a:gd name="T42" fmla="*/ 2147483647 w 249"/>
                <a:gd name="T43" fmla="*/ 2147483647 h 216"/>
                <a:gd name="T44" fmla="*/ 2147483647 w 249"/>
                <a:gd name="T45" fmla="*/ 2147483647 h 216"/>
                <a:gd name="T46" fmla="*/ 2147483647 w 249"/>
                <a:gd name="T47" fmla="*/ 2147483647 h 216"/>
                <a:gd name="T48" fmla="*/ 2147483647 w 249"/>
                <a:gd name="T49" fmla="*/ 2147483647 h 216"/>
                <a:gd name="T50" fmla="*/ 2147483647 w 249"/>
                <a:gd name="T51" fmla="*/ 2147483647 h 216"/>
                <a:gd name="T52" fmla="*/ 2147483647 w 249"/>
                <a:gd name="T53" fmla="*/ 2147483647 h 216"/>
                <a:gd name="T54" fmla="*/ 2147483647 w 249"/>
                <a:gd name="T55" fmla="*/ 2147483647 h 216"/>
                <a:gd name="T56" fmla="*/ 2147483647 w 249"/>
                <a:gd name="T57" fmla="*/ 2147483647 h 216"/>
                <a:gd name="T58" fmla="*/ 2147483647 w 249"/>
                <a:gd name="T59" fmla="*/ 2147483647 h 216"/>
                <a:gd name="T60" fmla="*/ 2147483647 w 249"/>
                <a:gd name="T61" fmla="*/ 2147483647 h 216"/>
                <a:gd name="T62" fmla="*/ 2147483647 w 249"/>
                <a:gd name="T63" fmla="*/ 2147483647 h 216"/>
                <a:gd name="T64" fmla="*/ 2147483647 w 249"/>
                <a:gd name="T65" fmla="*/ 2147483647 h 216"/>
                <a:gd name="T66" fmla="*/ 2147483647 w 249"/>
                <a:gd name="T67" fmla="*/ 2147483647 h 216"/>
                <a:gd name="T68" fmla="*/ 2147483647 w 249"/>
                <a:gd name="T69" fmla="*/ 2147483647 h 216"/>
                <a:gd name="T70" fmla="*/ 2147483647 w 249"/>
                <a:gd name="T71" fmla="*/ 2147483647 h 216"/>
                <a:gd name="T72" fmla="*/ 2147483647 w 249"/>
                <a:gd name="T73" fmla="*/ 2147483647 h 216"/>
                <a:gd name="T74" fmla="*/ 2147483647 w 249"/>
                <a:gd name="T75" fmla="*/ 2147483647 h 216"/>
                <a:gd name="T76" fmla="*/ 2147483647 w 249"/>
                <a:gd name="T77" fmla="*/ 2147483647 h 216"/>
                <a:gd name="T78" fmla="*/ 2147483647 w 249"/>
                <a:gd name="T79" fmla="*/ 2147483647 h 216"/>
                <a:gd name="T80" fmla="*/ 2147483647 w 249"/>
                <a:gd name="T81" fmla="*/ 2147483647 h 21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49"/>
                <a:gd name="T124" fmla="*/ 0 h 216"/>
                <a:gd name="T125" fmla="*/ 249 w 249"/>
                <a:gd name="T126" fmla="*/ 216 h 21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49" h="216">
                  <a:moveTo>
                    <a:pt x="219" y="14"/>
                  </a:moveTo>
                  <a:lnTo>
                    <a:pt x="215" y="8"/>
                  </a:lnTo>
                  <a:lnTo>
                    <a:pt x="211" y="4"/>
                  </a:lnTo>
                  <a:lnTo>
                    <a:pt x="205" y="2"/>
                  </a:lnTo>
                  <a:lnTo>
                    <a:pt x="199" y="0"/>
                  </a:lnTo>
                  <a:lnTo>
                    <a:pt x="190" y="0"/>
                  </a:lnTo>
                  <a:lnTo>
                    <a:pt x="186" y="0"/>
                  </a:lnTo>
                  <a:lnTo>
                    <a:pt x="184" y="0"/>
                  </a:lnTo>
                  <a:lnTo>
                    <a:pt x="114" y="48"/>
                  </a:lnTo>
                  <a:lnTo>
                    <a:pt x="86" y="76"/>
                  </a:lnTo>
                  <a:lnTo>
                    <a:pt x="62" y="78"/>
                  </a:lnTo>
                  <a:lnTo>
                    <a:pt x="62" y="128"/>
                  </a:lnTo>
                  <a:lnTo>
                    <a:pt x="58" y="136"/>
                  </a:lnTo>
                  <a:lnTo>
                    <a:pt x="54" y="144"/>
                  </a:lnTo>
                  <a:lnTo>
                    <a:pt x="46" y="148"/>
                  </a:lnTo>
                  <a:lnTo>
                    <a:pt x="36" y="150"/>
                  </a:lnTo>
                  <a:lnTo>
                    <a:pt x="16" y="152"/>
                  </a:lnTo>
                  <a:lnTo>
                    <a:pt x="0" y="156"/>
                  </a:lnTo>
                  <a:lnTo>
                    <a:pt x="0" y="166"/>
                  </a:lnTo>
                  <a:lnTo>
                    <a:pt x="4" y="172"/>
                  </a:lnTo>
                  <a:lnTo>
                    <a:pt x="8" y="174"/>
                  </a:lnTo>
                  <a:lnTo>
                    <a:pt x="12" y="178"/>
                  </a:lnTo>
                  <a:lnTo>
                    <a:pt x="14" y="182"/>
                  </a:lnTo>
                  <a:lnTo>
                    <a:pt x="14" y="186"/>
                  </a:lnTo>
                  <a:lnTo>
                    <a:pt x="14" y="190"/>
                  </a:lnTo>
                  <a:lnTo>
                    <a:pt x="14" y="194"/>
                  </a:lnTo>
                  <a:lnTo>
                    <a:pt x="18" y="198"/>
                  </a:lnTo>
                  <a:lnTo>
                    <a:pt x="24" y="198"/>
                  </a:lnTo>
                  <a:lnTo>
                    <a:pt x="30" y="200"/>
                  </a:lnTo>
                  <a:lnTo>
                    <a:pt x="32" y="204"/>
                  </a:lnTo>
                  <a:lnTo>
                    <a:pt x="32" y="206"/>
                  </a:lnTo>
                  <a:lnTo>
                    <a:pt x="42" y="206"/>
                  </a:lnTo>
                  <a:lnTo>
                    <a:pt x="46" y="212"/>
                  </a:lnTo>
                  <a:lnTo>
                    <a:pt x="52" y="216"/>
                  </a:lnTo>
                  <a:lnTo>
                    <a:pt x="56" y="202"/>
                  </a:lnTo>
                  <a:lnTo>
                    <a:pt x="60" y="188"/>
                  </a:lnTo>
                  <a:lnTo>
                    <a:pt x="64" y="184"/>
                  </a:lnTo>
                  <a:lnTo>
                    <a:pt x="70" y="180"/>
                  </a:lnTo>
                  <a:lnTo>
                    <a:pt x="76" y="176"/>
                  </a:lnTo>
                  <a:lnTo>
                    <a:pt x="86" y="176"/>
                  </a:lnTo>
                  <a:lnTo>
                    <a:pt x="88" y="176"/>
                  </a:lnTo>
                  <a:lnTo>
                    <a:pt x="92" y="178"/>
                  </a:lnTo>
                  <a:lnTo>
                    <a:pt x="98" y="184"/>
                  </a:lnTo>
                  <a:lnTo>
                    <a:pt x="104" y="188"/>
                  </a:lnTo>
                  <a:lnTo>
                    <a:pt x="106" y="190"/>
                  </a:lnTo>
                  <a:lnTo>
                    <a:pt x="110" y="192"/>
                  </a:lnTo>
                  <a:lnTo>
                    <a:pt x="114" y="190"/>
                  </a:lnTo>
                  <a:lnTo>
                    <a:pt x="114" y="188"/>
                  </a:lnTo>
                  <a:lnTo>
                    <a:pt x="116" y="186"/>
                  </a:lnTo>
                  <a:lnTo>
                    <a:pt x="120" y="186"/>
                  </a:lnTo>
                  <a:lnTo>
                    <a:pt x="128" y="186"/>
                  </a:lnTo>
                  <a:lnTo>
                    <a:pt x="132" y="190"/>
                  </a:lnTo>
                  <a:lnTo>
                    <a:pt x="136" y="192"/>
                  </a:lnTo>
                  <a:lnTo>
                    <a:pt x="142" y="194"/>
                  </a:lnTo>
                  <a:lnTo>
                    <a:pt x="150" y="192"/>
                  </a:lnTo>
                  <a:lnTo>
                    <a:pt x="156" y="188"/>
                  </a:lnTo>
                  <a:lnTo>
                    <a:pt x="162" y="186"/>
                  </a:lnTo>
                  <a:lnTo>
                    <a:pt x="170" y="184"/>
                  </a:lnTo>
                  <a:lnTo>
                    <a:pt x="176" y="184"/>
                  </a:lnTo>
                  <a:lnTo>
                    <a:pt x="180" y="186"/>
                  </a:lnTo>
                  <a:lnTo>
                    <a:pt x="184" y="186"/>
                  </a:lnTo>
                  <a:lnTo>
                    <a:pt x="193" y="188"/>
                  </a:lnTo>
                  <a:lnTo>
                    <a:pt x="197" y="186"/>
                  </a:lnTo>
                  <a:lnTo>
                    <a:pt x="203" y="184"/>
                  </a:lnTo>
                  <a:lnTo>
                    <a:pt x="213" y="176"/>
                  </a:lnTo>
                  <a:lnTo>
                    <a:pt x="215" y="166"/>
                  </a:lnTo>
                  <a:lnTo>
                    <a:pt x="217" y="158"/>
                  </a:lnTo>
                  <a:lnTo>
                    <a:pt x="221" y="150"/>
                  </a:lnTo>
                  <a:lnTo>
                    <a:pt x="225" y="144"/>
                  </a:lnTo>
                  <a:lnTo>
                    <a:pt x="235" y="132"/>
                  </a:lnTo>
                  <a:lnTo>
                    <a:pt x="239" y="126"/>
                  </a:lnTo>
                  <a:lnTo>
                    <a:pt x="243" y="118"/>
                  </a:lnTo>
                  <a:lnTo>
                    <a:pt x="243" y="76"/>
                  </a:lnTo>
                  <a:lnTo>
                    <a:pt x="243" y="72"/>
                  </a:lnTo>
                  <a:lnTo>
                    <a:pt x="245" y="68"/>
                  </a:lnTo>
                  <a:lnTo>
                    <a:pt x="247" y="64"/>
                  </a:lnTo>
                  <a:lnTo>
                    <a:pt x="249" y="58"/>
                  </a:lnTo>
                  <a:lnTo>
                    <a:pt x="247" y="48"/>
                  </a:lnTo>
                  <a:lnTo>
                    <a:pt x="241" y="34"/>
                  </a:lnTo>
                  <a:lnTo>
                    <a:pt x="235" y="22"/>
                  </a:lnTo>
                  <a:lnTo>
                    <a:pt x="231" y="8"/>
                  </a:lnTo>
                  <a:lnTo>
                    <a:pt x="229" y="8"/>
                  </a:lnTo>
                  <a:lnTo>
                    <a:pt x="219"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91" name="Freeform 116">
              <a:extLst>
                <a:ext uri="{FF2B5EF4-FFF2-40B4-BE49-F238E27FC236}">
                  <a16:creationId xmlns:a16="http://schemas.microsoft.com/office/drawing/2014/main" id="{2F4A6C39-A82D-4991-B32F-394B65D1F0FA}"/>
                </a:ext>
              </a:extLst>
            </p:cNvPr>
            <p:cNvSpPr>
              <a:spLocks/>
            </p:cNvSpPr>
            <p:nvPr/>
          </p:nvSpPr>
          <p:spPr bwMode="auto">
            <a:xfrm>
              <a:off x="4942243" y="3891972"/>
              <a:ext cx="246766" cy="465932"/>
            </a:xfrm>
            <a:custGeom>
              <a:avLst/>
              <a:gdLst>
                <a:gd name="T0" fmla="*/ 2147483647 w 168"/>
                <a:gd name="T1" fmla="*/ 2147483647 h 294"/>
                <a:gd name="T2" fmla="*/ 2147483647 w 168"/>
                <a:gd name="T3" fmla="*/ 2147483647 h 294"/>
                <a:gd name="T4" fmla="*/ 2147483647 w 168"/>
                <a:gd name="T5" fmla="*/ 2147483647 h 294"/>
                <a:gd name="T6" fmla="*/ 2147483647 w 168"/>
                <a:gd name="T7" fmla="*/ 2147483647 h 294"/>
                <a:gd name="T8" fmla="*/ 2147483647 w 168"/>
                <a:gd name="T9" fmla="*/ 2147483647 h 294"/>
                <a:gd name="T10" fmla="*/ 2147483647 w 168"/>
                <a:gd name="T11" fmla="*/ 2147483647 h 294"/>
                <a:gd name="T12" fmla="*/ 2147483647 w 168"/>
                <a:gd name="T13" fmla="*/ 2147483647 h 294"/>
                <a:gd name="T14" fmla="*/ 2147483647 w 168"/>
                <a:gd name="T15" fmla="*/ 2147483647 h 294"/>
                <a:gd name="T16" fmla="*/ 2147483647 w 168"/>
                <a:gd name="T17" fmla="*/ 2147483647 h 294"/>
                <a:gd name="T18" fmla="*/ 2147483647 w 168"/>
                <a:gd name="T19" fmla="*/ 2147483647 h 294"/>
                <a:gd name="T20" fmla="*/ 2147483647 w 168"/>
                <a:gd name="T21" fmla="*/ 2147483647 h 294"/>
                <a:gd name="T22" fmla="*/ 2147483647 w 168"/>
                <a:gd name="T23" fmla="*/ 2147483647 h 294"/>
                <a:gd name="T24" fmla="*/ 2147483647 w 168"/>
                <a:gd name="T25" fmla="*/ 2147483647 h 294"/>
                <a:gd name="T26" fmla="*/ 2147483647 w 168"/>
                <a:gd name="T27" fmla="*/ 2147483647 h 294"/>
                <a:gd name="T28" fmla="*/ 2147483647 w 168"/>
                <a:gd name="T29" fmla="*/ 2147483647 h 294"/>
                <a:gd name="T30" fmla="*/ 2147483647 w 168"/>
                <a:gd name="T31" fmla="*/ 2147483647 h 294"/>
                <a:gd name="T32" fmla="*/ 2147483647 w 168"/>
                <a:gd name="T33" fmla="*/ 2147483647 h 294"/>
                <a:gd name="T34" fmla="*/ 2147483647 w 168"/>
                <a:gd name="T35" fmla="*/ 2147483647 h 294"/>
                <a:gd name="T36" fmla="*/ 2147483647 w 168"/>
                <a:gd name="T37" fmla="*/ 2147483647 h 294"/>
                <a:gd name="T38" fmla="*/ 2147483647 w 168"/>
                <a:gd name="T39" fmla="*/ 2147483647 h 294"/>
                <a:gd name="T40" fmla="*/ 2147483647 w 168"/>
                <a:gd name="T41" fmla="*/ 2147483647 h 294"/>
                <a:gd name="T42" fmla="*/ 2147483647 w 168"/>
                <a:gd name="T43" fmla="*/ 2147483647 h 294"/>
                <a:gd name="T44" fmla="*/ 2147483647 w 168"/>
                <a:gd name="T45" fmla="*/ 2147483647 h 294"/>
                <a:gd name="T46" fmla="*/ 2147483647 w 168"/>
                <a:gd name="T47" fmla="*/ 2147483647 h 294"/>
                <a:gd name="T48" fmla="*/ 2147483647 w 168"/>
                <a:gd name="T49" fmla="*/ 2147483647 h 294"/>
                <a:gd name="T50" fmla="*/ 2147483647 w 168"/>
                <a:gd name="T51" fmla="*/ 2147483647 h 294"/>
                <a:gd name="T52" fmla="*/ 2147483647 w 168"/>
                <a:gd name="T53" fmla="*/ 2147483647 h 294"/>
                <a:gd name="T54" fmla="*/ 2147483647 w 168"/>
                <a:gd name="T55" fmla="*/ 2147483647 h 294"/>
                <a:gd name="T56" fmla="*/ 2147483647 w 168"/>
                <a:gd name="T57" fmla="*/ 2147483647 h 294"/>
                <a:gd name="T58" fmla="*/ 2147483647 w 168"/>
                <a:gd name="T59" fmla="*/ 2147483647 h 294"/>
                <a:gd name="T60" fmla="*/ 2147483647 w 168"/>
                <a:gd name="T61" fmla="*/ 2147483647 h 294"/>
                <a:gd name="T62" fmla="*/ 2147483647 w 168"/>
                <a:gd name="T63" fmla="*/ 2147483647 h 294"/>
                <a:gd name="T64" fmla="*/ 2147483647 w 168"/>
                <a:gd name="T65" fmla="*/ 2147483647 h 294"/>
                <a:gd name="T66" fmla="*/ 2147483647 w 168"/>
                <a:gd name="T67" fmla="*/ 2147483647 h 294"/>
                <a:gd name="T68" fmla="*/ 2147483647 w 168"/>
                <a:gd name="T69" fmla="*/ 2147483647 h 294"/>
                <a:gd name="T70" fmla="*/ 2147483647 w 168"/>
                <a:gd name="T71" fmla="*/ 2147483647 h 294"/>
                <a:gd name="T72" fmla="*/ 2147483647 w 168"/>
                <a:gd name="T73" fmla="*/ 2147483647 h 294"/>
                <a:gd name="T74" fmla="*/ 2147483647 w 168"/>
                <a:gd name="T75" fmla="*/ 2147483647 h 294"/>
                <a:gd name="T76" fmla="*/ 2147483647 w 168"/>
                <a:gd name="T77" fmla="*/ 2147483647 h 294"/>
                <a:gd name="T78" fmla="*/ 2147483647 w 168"/>
                <a:gd name="T79" fmla="*/ 2147483647 h 29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68"/>
                <a:gd name="T121" fmla="*/ 0 h 294"/>
                <a:gd name="T122" fmla="*/ 168 w 168"/>
                <a:gd name="T123" fmla="*/ 294 h 29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68" h="294">
                  <a:moveTo>
                    <a:pt x="162" y="68"/>
                  </a:moveTo>
                  <a:lnTo>
                    <a:pt x="168" y="138"/>
                  </a:lnTo>
                  <a:lnTo>
                    <a:pt x="158" y="140"/>
                  </a:lnTo>
                  <a:lnTo>
                    <a:pt x="152" y="144"/>
                  </a:lnTo>
                  <a:lnTo>
                    <a:pt x="148" y="150"/>
                  </a:lnTo>
                  <a:lnTo>
                    <a:pt x="146" y="158"/>
                  </a:lnTo>
                  <a:lnTo>
                    <a:pt x="142" y="164"/>
                  </a:lnTo>
                  <a:lnTo>
                    <a:pt x="140" y="172"/>
                  </a:lnTo>
                  <a:lnTo>
                    <a:pt x="140" y="190"/>
                  </a:lnTo>
                  <a:lnTo>
                    <a:pt x="138" y="194"/>
                  </a:lnTo>
                  <a:lnTo>
                    <a:pt x="134" y="200"/>
                  </a:lnTo>
                  <a:lnTo>
                    <a:pt x="134" y="202"/>
                  </a:lnTo>
                  <a:lnTo>
                    <a:pt x="136" y="202"/>
                  </a:lnTo>
                  <a:lnTo>
                    <a:pt x="144" y="206"/>
                  </a:lnTo>
                  <a:lnTo>
                    <a:pt x="146" y="214"/>
                  </a:lnTo>
                  <a:lnTo>
                    <a:pt x="148" y="216"/>
                  </a:lnTo>
                  <a:lnTo>
                    <a:pt x="150" y="220"/>
                  </a:lnTo>
                  <a:lnTo>
                    <a:pt x="152" y="228"/>
                  </a:lnTo>
                  <a:lnTo>
                    <a:pt x="146" y="228"/>
                  </a:lnTo>
                  <a:lnTo>
                    <a:pt x="142" y="228"/>
                  </a:lnTo>
                  <a:lnTo>
                    <a:pt x="138" y="230"/>
                  </a:lnTo>
                  <a:lnTo>
                    <a:pt x="130" y="238"/>
                  </a:lnTo>
                  <a:lnTo>
                    <a:pt x="126" y="246"/>
                  </a:lnTo>
                  <a:lnTo>
                    <a:pt x="122" y="256"/>
                  </a:lnTo>
                  <a:lnTo>
                    <a:pt x="120" y="258"/>
                  </a:lnTo>
                  <a:lnTo>
                    <a:pt x="118" y="260"/>
                  </a:lnTo>
                  <a:lnTo>
                    <a:pt x="108" y="262"/>
                  </a:lnTo>
                  <a:lnTo>
                    <a:pt x="90" y="264"/>
                  </a:lnTo>
                  <a:lnTo>
                    <a:pt x="88" y="270"/>
                  </a:lnTo>
                  <a:lnTo>
                    <a:pt x="86" y="276"/>
                  </a:lnTo>
                  <a:lnTo>
                    <a:pt x="82" y="280"/>
                  </a:lnTo>
                  <a:lnTo>
                    <a:pt x="76" y="284"/>
                  </a:lnTo>
                  <a:lnTo>
                    <a:pt x="64" y="288"/>
                  </a:lnTo>
                  <a:lnTo>
                    <a:pt x="52" y="290"/>
                  </a:lnTo>
                  <a:lnTo>
                    <a:pt x="48" y="288"/>
                  </a:lnTo>
                  <a:lnTo>
                    <a:pt x="46" y="286"/>
                  </a:lnTo>
                  <a:lnTo>
                    <a:pt x="42" y="288"/>
                  </a:lnTo>
                  <a:lnTo>
                    <a:pt x="38" y="292"/>
                  </a:lnTo>
                  <a:lnTo>
                    <a:pt x="38" y="294"/>
                  </a:lnTo>
                  <a:lnTo>
                    <a:pt x="36" y="292"/>
                  </a:lnTo>
                  <a:lnTo>
                    <a:pt x="34" y="282"/>
                  </a:lnTo>
                  <a:lnTo>
                    <a:pt x="30" y="274"/>
                  </a:lnTo>
                  <a:lnTo>
                    <a:pt x="20" y="264"/>
                  </a:lnTo>
                  <a:lnTo>
                    <a:pt x="12" y="256"/>
                  </a:lnTo>
                  <a:lnTo>
                    <a:pt x="8" y="252"/>
                  </a:lnTo>
                  <a:lnTo>
                    <a:pt x="10" y="250"/>
                  </a:lnTo>
                  <a:lnTo>
                    <a:pt x="12" y="248"/>
                  </a:lnTo>
                  <a:lnTo>
                    <a:pt x="18" y="246"/>
                  </a:lnTo>
                  <a:lnTo>
                    <a:pt x="36" y="246"/>
                  </a:lnTo>
                  <a:lnTo>
                    <a:pt x="28" y="240"/>
                  </a:lnTo>
                  <a:lnTo>
                    <a:pt x="28" y="236"/>
                  </a:lnTo>
                  <a:lnTo>
                    <a:pt x="26" y="230"/>
                  </a:lnTo>
                  <a:lnTo>
                    <a:pt x="28" y="212"/>
                  </a:lnTo>
                  <a:lnTo>
                    <a:pt x="26" y="206"/>
                  </a:lnTo>
                  <a:lnTo>
                    <a:pt x="22" y="200"/>
                  </a:lnTo>
                  <a:lnTo>
                    <a:pt x="16" y="192"/>
                  </a:lnTo>
                  <a:lnTo>
                    <a:pt x="12" y="186"/>
                  </a:lnTo>
                  <a:lnTo>
                    <a:pt x="10" y="188"/>
                  </a:lnTo>
                  <a:lnTo>
                    <a:pt x="8" y="186"/>
                  </a:lnTo>
                  <a:lnTo>
                    <a:pt x="4" y="182"/>
                  </a:lnTo>
                  <a:lnTo>
                    <a:pt x="0" y="176"/>
                  </a:lnTo>
                  <a:lnTo>
                    <a:pt x="2" y="166"/>
                  </a:lnTo>
                  <a:lnTo>
                    <a:pt x="4" y="158"/>
                  </a:lnTo>
                  <a:lnTo>
                    <a:pt x="8" y="150"/>
                  </a:lnTo>
                  <a:lnTo>
                    <a:pt x="12" y="144"/>
                  </a:lnTo>
                  <a:lnTo>
                    <a:pt x="22" y="132"/>
                  </a:lnTo>
                  <a:lnTo>
                    <a:pt x="26" y="126"/>
                  </a:lnTo>
                  <a:lnTo>
                    <a:pt x="30" y="118"/>
                  </a:lnTo>
                  <a:lnTo>
                    <a:pt x="30" y="76"/>
                  </a:lnTo>
                  <a:lnTo>
                    <a:pt x="30" y="72"/>
                  </a:lnTo>
                  <a:lnTo>
                    <a:pt x="32" y="68"/>
                  </a:lnTo>
                  <a:lnTo>
                    <a:pt x="34" y="64"/>
                  </a:lnTo>
                  <a:lnTo>
                    <a:pt x="36" y="58"/>
                  </a:lnTo>
                  <a:lnTo>
                    <a:pt x="34" y="48"/>
                  </a:lnTo>
                  <a:lnTo>
                    <a:pt x="28" y="34"/>
                  </a:lnTo>
                  <a:lnTo>
                    <a:pt x="22" y="22"/>
                  </a:lnTo>
                  <a:lnTo>
                    <a:pt x="18" y="8"/>
                  </a:lnTo>
                  <a:lnTo>
                    <a:pt x="20" y="8"/>
                  </a:lnTo>
                  <a:lnTo>
                    <a:pt x="36" y="0"/>
                  </a:lnTo>
                  <a:lnTo>
                    <a:pt x="162" y="70"/>
                  </a:lnTo>
                  <a:lnTo>
                    <a:pt x="162" y="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92" name="Freeform 117">
              <a:extLst>
                <a:ext uri="{FF2B5EF4-FFF2-40B4-BE49-F238E27FC236}">
                  <a16:creationId xmlns:a16="http://schemas.microsoft.com/office/drawing/2014/main" id="{ECB20124-418B-43B1-9FE8-761DCCF7BBAF}"/>
                </a:ext>
              </a:extLst>
            </p:cNvPr>
            <p:cNvSpPr>
              <a:spLocks/>
            </p:cNvSpPr>
            <p:nvPr/>
          </p:nvSpPr>
          <p:spPr bwMode="auto">
            <a:xfrm>
              <a:off x="5602974" y="4190647"/>
              <a:ext cx="48431" cy="63717"/>
            </a:xfrm>
            <a:custGeom>
              <a:avLst/>
              <a:gdLst>
                <a:gd name="T0" fmla="*/ 2147483647 w 32"/>
                <a:gd name="T1" fmla="*/ 0 h 40"/>
                <a:gd name="T2" fmla="*/ 2147483647 w 32"/>
                <a:gd name="T3" fmla="*/ 2147483647 h 40"/>
                <a:gd name="T4" fmla="*/ 2147483647 w 32"/>
                <a:gd name="T5" fmla="*/ 2147483647 h 40"/>
                <a:gd name="T6" fmla="*/ 2147483647 w 32"/>
                <a:gd name="T7" fmla="*/ 2147483647 h 40"/>
                <a:gd name="T8" fmla="*/ 2147483647 w 32"/>
                <a:gd name="T9" fmla="*/ 2147483647 h 40"/>
                <a:gd name="T10" fmla="*/ 2147483647 w 32"/>
                <a:gd name="T11" fmla="*/ 2147483647 h 40"/>
                <a:gd name="T12" fmla="*/ 2147483647 w 32"/>
                <a:gd name="T13" fmla="*/ 2147483647 h 40"/>
                <a:gd name="T14" fmla="*/ 2147483647 w 32"/>
                <a:gd name="T15" fmla="*/ 2147483647 h 40"/>
                <a:gd name="T16" fmla="*/ 2147483647 w 32"/>
                <a:gd name="T17" fmla="*/ 2147483647 h 40"/>
                <a:gd name="T18" fmla="*/ 2147483647 w 32"/>
                <a:gd name="T19" fmla="*/ 2147483647 h 40"/>
                <a:gd name="T20" fmla="*/ 0 w 32"/>
                <a:gd name="T21" fmla="*/ 2147483647 h 40"/>
                <a:gd name="T22" fmla="*/ 2147483647 w 32"/>
                <a:gd name="T23" fmla="*/ 2147483647 h 40"/>
                <a:gd name="T24" fmla="*/ 2147483647 w 32"/>
                <a:gd name="T25" fmla="*/ 2147483647 h 40"/>
                <a:gd name="T26" fmla="*/ 2147483647 w 32"/>
                <a:gd name="T27" fmla="*/ 2147483647 h 40"/>
                <a:gd name="T28" fmla="*/ 2147483647 w 32"/>
                <a:gd name="T29" fmla="*/ 0 h 4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2"/>
                <a:gd name="T46" fmla="*/ 0 h 40"/>
                <a:gd name="T47" fmla="*/ 32 w 32"/>
                <a:gd name="T48" fmla="*/ 40 h 4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2" h="40">
                  <a:moveTo>
                    <a:pt x="16" y="0"/>
                  </a:moveTo>
                  <a:lnTo>
                    <a:pt x="24" y="8"/>
                  </a:lnTo>
                  <a:lnTo>
                    <a:pt x="30" y="14"/>
                  </a:lnTo>
                  <a:lnTo>
                    <a:pt x="32" y="20"/>
                  </a:lnTo>
                  <a:lnTo>
                    <a:pt x="30" y="26"/>
                  </a:lnTo>
                  <a:lnTo>
                    <a:pt x="26" y="30"/>
                  </a:lnTo>
                  <a:lnTo>
                    <a:pt x="22" y="34"/>
                  </a:lnTo>
                  <a:lnTo>
                    <a:pt x="16" y="38"/>
                  </a:lnTo>
                  <a:lnTo>
                    <a:pt x="6" y="40"/>
                  </a:lnTo>
                  <a:lnTo>
                    <a:pt x="2" y="38"/>
                  </a:lnTo>
                  <a:lnTo>
                    <a:pt x="0" y="32"/>
                  </a:lnTo>
                  <a:lnTo>
                    <a:pt x="2" y="24"/>
                  </a:lnTo>
                  <a:lnTo>
                    <a:pt x="8" y="16"/>
                  </a:lnTo>
                  <a:lnTo>
                    <a:pt x="22" y="6"/>
                  </a:lnTo>
                  <a:lnTo>
                    <a:pt x="1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93" name="Freeform 118">
              <a:extLst>
                <a:ext uri="{FF2B5EF4-FFF2-40B4-BE49-F238E27FC236}">
                  <a16:creationId xmlns:a16="http://schemas.microsoft.com/office/drawing/2014/main" id="{8508BFD1-3ADB-42A6-9092-965B10BD6BF9}"/>
                </a:ext>
              </a:extLst>
            </p:cNvPr>
            <p:cNvSpPr>
              <a:spLocks/>
            </p:cNvSpPr>
            <p:nvPr/>
          </p:nvSpPr>
          <p:spPr bwMode="auto">
            <a:xfrm>
              <a:off x="5401180" y="4049938"/>
              <a:ext cx="345933" cy="419472"/>
            </a:xfrm>
            <a:custGeom>
              <a:avLst/>
              <a:gdLst>
                <a:gd name="T0" fmla="*/ 2147483647 w 236"/>
                <a:gd name="T1" fmla="*/ 2147483647 h 264"/>
                <a:gd name="T2" fmla="*/ 2147483647 w 236"/>
                <a:gd name="T3" fmla="*/ 2147483647 h 264"/>
                <a:gd name="T4" fmla="*/ 2147483647 w 236"/>
                <a:gd name="T5" fmla="*/ 2147483647 h 264"/>
                <a:gd name="T6" fmla="*/ 2147483647 w 236"/>
                <a:gd name="T7" fmla="*/ 2147483647 h 264"/>
                <a:gd name="T8" fmla="*/ 2147483647 w 236"/>
                <a:gd name="T9" fmla="*/ 2147483647 h 264"/>
                <a:gd name="T10" fmla="*/ 2147483647 w 236"/>
                <a:gd name="T11" fmla="*/ 2147483647 h 264"/>
                <a:gd name="T12" fmla="*/ 2147483647 w 236"/>
                <a:gd name="T13" fmla="*/ 2147483647 h 264"/>
                <a:gd name="T14" fmla="*/ 2147483647 w 236"/>
                <a:gd name="T15" fmla="*/ 2147483647 h 264"/>
                <a:gd name="T16" fmla="*/ 2147483647 w 236"/>
                <a:gd name="T17" fmla="*/ 2147483647 h 264"/>
                <a:gd name="T18" fmla="*/ 2147483647 w 236"/>
                <a:gd name="T19" fmla="*/ 2147483647 h 264"/>
                <a:gd name="T20" fmla="*/ 2147483647 w 236"/>
                <a:gd name="T21" fmla="*/ 2147483647 h 264"/>
                <a:gd name="T22" fmla="*/ 2147483647 w 236"/>
                <a:gd name="T23" fmla="*/ 2147483647 h 264"/>
                <a:gd name="T24" fmla="*/ 2147483647 w 236"/>
                <a:gd name="T25" fmla="*/ 2147483647 h 264"/>
                <a:gd name="T26" fmla="*/ 2147483647 w 236"/>
                <a:gd name="T27" fmla="*/ 2147483647 h 264"/>
                <a:gd name="T28" fmla="*/ 2147483647 w 236"/>
                <a:gd name="T29" fmla="*/ 2147483647 h 264"/>
                <a:gd name="T30" fmla="*/ 2147483647 w 236"/>
                <a:gd name="T31" fmla="*/ 2147483647 h 264"/>
                <a:gd name="T32" fmla="*/ 2147483647 w 236"/>
                <a:gd name="T33" fmla="*/ 2147483647 h 264"/>
                <a:gd name="T34" fmla="*/ 2147483647 w 236"/>
                <a:gd name="T35" fmla="*/ 2147483647 h 264"/>
                <a:gd name="T36" fmla="*/ 2147483647 w 236"/>
                <a:gd name="T37" fmla="*/ 2147483647 h 264"/>
                <a:gd name="T38" fmla="*/ 2147483647 w 236"/>
                <a:gd name="T39" fmla="*/ 2147483647 h 264"/>
                <a:gd name="T40" fmla="*/ 2147483647 w 236"/>
                <a:gd name="T41" fmla="*/ 2147483647 h 264"/>
                <a:gd name="T42" fmla="*/ 2147483647 w 236"/>
                <a:gd name="T43" fmla="*/ 2147483647 h 264"/>
                <a:gd name="T44" fmla="*/ 2147483647 w 236"/>
                <a:gd name="T45" fmla="*/ 2147483647 h 264"/>
                <a:gd name="T46" fmla="*/ 2147483647 w 236"/>
                <a:gd name="T47" fmla="*/ 2147483647 h 264"/>
                <a:gd name="T48" fmla="*/ 2147483647 w 236"/>
                <a:gd name="T49" fmla="*/ 2147483647 h 264"/>
                <a:gd name="T50" fmla="*/ 2147483647 w 236"/>
                <a:gd name="T51" fmla="*/ 2147483647 h 264"/>
                <a:gd name="T52" fmla="*/ 2147483647 w 236"/>
                <a:gd name="T53" fmla="*/ 2147483647 h 264"/>
                <a:gd name="T54" fmla="*/ 2147483647 w 236"/>
                <a:gd name="T55" fmla="*/ 2147483647 h 264"/>
                <a:gd name="T56" fmla="*/ 2147483647 w 236"/>
                <a:gd name="T57" fmla="*/ 2147483647 h 264"/>
                <a:gd name="T58" fmla="*/ 2147483647 w 236"/>
                <a:gd name="T59" fmla="*/ 2147483647 h 264"/>
                <a:gd name="T60" fmla="*/ 0 w 236"/>
                <a:gd name="T61" fmla="*/ 2147483647 h 264"/>
                <a:gd name="T62" fmla="*/ 2147483647 w 236"/>
                <a:gd name="T63" fmla="*/ 2147483647 h 264"/>
                <a:gd name="T64" fmla="*/ 2147483647 w 236"/>
                <a:gd name="T65" fmla="*/ 2147483647 h 264"/>
                <a:gd name="T66" fmla="*/ 2147483647 w 236"/>
                <a:gd name="T67" fmla="*/ 2147483647 h 264"/>
                <a:gd name="T68" fmla="*/ 2147483647 w 236"/>
                <a:gd name="T69" fmla="*/ 2147483647 h 264"/>
                <a:gd name="T70" fmla="*/ 2147483647 w 236"/>
                <a:gd name="T71" fmla="*/ 2147483647 h 264"/>
                <a:gd name="T72" fmla="*/ 2147483647 w 236"/>
                <a:gd name="T73" fmla="*/ 2147483647 h 264"/>
                <a:gd name="T74" fmla="*/ 2147483647 w 236"/>
                <a:gd name="T75" fmla="*/ 2147483647 h 264"/>
                <a:gd name="T76" fmla="*/ 2147483647 w 236"/>
                <a:gd name="T77" fmla="*/ 2147483647 h 264"/>
                <a:gd name="T78" fmla="*/ 2147483647 w 236"/>
                <a:gd name="T79" fmla="*/ 2147483647 h 264"/>
                <a:gd name="T80" fmla="*/ 2147483647 w 236"/>
                <a:gd name="T81" fmla="*/ 2147483647 h 264"/>
                <a:gd name="T82" fmla="*/ 2147483647 w 236"/>
                <a:gd name="T83" fmla="*/ 2147483647 h 264"/>
                <a:gd name="T84" fmla="*/ 2147483647 w 236"/>
                <a:gd name="T85" fmla="*/ 2147483647 h 264"/>
                <a:gd name="T86" fmla="*/ 2147483647 w 236"/>
                <a:gd name="T87" fmla="*/ 2147483647 h 264"/>
                <a:gd name="T88" fmla="*/ 2147483647 w 236"/>
                <a:gd name="T89" fmla="*/ 2147483647 h 264"/>
                <a:gd name="T90" fmla="*/ 2147483647 w 236"/>
                <a:gd name="T91" fmla="*/ 2147483647 h 264"/>
                <a:gd name="T92" fmla="*/ 2147483647 w 236"/>
                <a:gd name="T93" fmla="*/ 2147483647 h 264"/>
                <a:gd name="T94" fmla="*/ 2147483647 w 236"/>
                <a:gd name="T95" fmla="*/ 2147483647 h 26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36"/>
                <a:gd name="T145" fmla="*/ 0 h 264"/>
                <a:gd name="T146" fmla="*/ 236 w 236"/>
                <a:gd name="T147" fmla="*/ 264 h 26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36" h="264">
                  <a:moveTo>
                    <a:pt x="160" y="94"/>
                  </a:moveTo>
                  <a:lnTo>
                    <a:pt x="154" y="88"/>
                  </a:lnTo>
                  <a:lnTo>
                    <a:pt x="160" y="94"/>
                  </a:lnTo>
                  <a:lnTo>
                    <a:pt x="146" y="104"/>
                  </a:lnTo>
                  <a:lnTo>
                    <a:pt x="140" y="112"/>
                  </a:lnTo>
                  <a:lnTo>
                    <a:pt x="138" y="120"/>
                  </a:lnTo>
                  <a:lnTo>
                    <a:pt x="140" y="126"/>
                  </a:lnTo>
                  <a:lnTo>
                    <a:pt x="144" y="128"/>
                  </a:lnTo>
                  <a:lnTo>
                    <a:pt x="152" y="126"/>
                  </a:lnTo>
                  <a:lnTo>
                    <a:pt x="158" y="124"/>
                  </a:lnTo>
                  <a:lnTo>
                    <a:pt x="158" y="132"/>
                  </a:lnTo>
                  <a:lnTo>
                    <a:pt x="160" y="140"/>
                  </a:lnTo>
                  <a:lnTo>
                    <a:pt x="164" y="152"/>
                  </a:lnTo>
                  <a:lnTo>
                    <a:pt x="174" y="160"/>
                  </a:lnTo>
                  <a:lnTo>
                    <a:pt x="184" y="168"/>
                  </a:lnTo>
                  <a:lnTo>
                    <a:pt x="196" y="172"/>
                  </a:lnTo>
                  <a:lnTo>
                    <a:pt x="210" y="178"/>
                  </a:lnTo>
                  <a:lnTo>
                    <a:pt x="222" y="180"/>
                  </a:lnTo>
                  <a:lnTo>
                    <a:pt x="236" y="182"/>
                  </a:lnTo>
                  <a:lnTo>
                    <a:pt x="230" y="194"/>
                  </a:lnTo>
                  <a:lnTo>
                    <a:pt x="220" y="202"/>
                  </a:lnTo>
                  <a:lnTo>
                    <a:pt x="204" y="222"/>
                  </a:lnTo>
                  <a:lnTo>
                    <a:pt x="200" y="230"/>
                  </a:lnTo>
                  <a:lnTo>
                    <a:pt x="196" y="234"/>
                  </a:lnTo>
                  <a:lnTo>
                    <a:pt x="194" y="236"/>
                  </a:lnTo>
                  <a:lnTo>
                    <a:pt x="190" y="238"/>
                  </a:lnTo>
                  <a:lnTo>
                    <a:pt x="186" y="236"/>
                  </a:lnTo>
                  <a:lnTo>
                    <a:pt x="180" y="236"/>
                  </a:lnTo>
                  <a:lnTo>
                    <a:pt x="174" y="238"/>
                  </a:lnTo>
                  <a:lnTo>
                    <a:pt x="168" y="242"/>
                  </a:lnTo>
                  <a:lnTo>
                    <a:pt x="160" y="246"/>
                  </a:lnTo>
                  <a:lnTo>
                    <a:pt x="150" y="254"/>
                  </a:lnTo>
                  <a:lnTo>
                    <a:pt x="144" y="256"/>
                  </a:lnTo>
                  <a:lnTo>
                    <a:pt x="138" y="256"/>
                  </a:lnTo>
                  <a:lnTo>
                    <a:pt x="134" y="256"/>
                  </a:lnTo>
                  <a:lnTo>
                    <a:pt x="130" y="252"/>
                  </a:lnTo>
                  <a:lnTo>
                    <a:pt x="128" y="250"/>
                  </a:lnTo>
                  <a:lnTo>
                    <a:pt x="124" y="250"/>
                  </a:lnTo>
                  <a:lnTo>
                    <a:pt x="120" y="250"/>
                  </a:lnTo>
                  <a:lnTo>
                    <a:pt x="118" y="252"/>
                  </a:lnTo>
                  <a:lnTo>
                    <a:pt x="114" y="256"/>
                  </a:lnTo>
                  <a:lnTo>
                    <a:pt x="108" y="262"/>
                  </a:lnTo>
                  <a:lnTo>
                    <a:pt x="108" y="264"/>
                  </a:lnTo>
                  <a:lnTo>
                    <a:pt x="104" y="264"/>
                  </a:lnTo>
                  <a:lnTo>
                    <a:pt x="96" y="264"/>
                  </a:lnTo>
                  <a:lnTo>
                    <a:pt x="88" y="260"/>
                  </a:lnTo>
                  <a:lnTo>
                    <a:pt x="76" y="254"/>
                  </a:lnTo>
                  <a:lnTo>
                    <a:pt x="62" y="250"/>
                  </a:lnTo>
                  <a:lnTo>
                    <a:pt x="54" y="248"/>
                  </a:lnTo>
                  <a:lnTo>
                    <a:pt x="46" y="246"/>
                  </a:lnTo>
                  <a:lnTo>
                    <a:pt x="48" y="246"/>
                  </a:lnTo>
                  <a:lnTo>
                    <a:pt x="44" y="238"/>
                  </a:lnTo>
                  <a:lnTo>
                    <a:pt x="40" y="232"/>
                  </a:lnTo>
                  <a:lnTo>
                    <a:pt x="36" y="226"/>
                  </a:lnTo>
                  <a:lnTo>
                    <a:pt x="32" y="222"/>
                  </a:lnTo>
                  <a:lnTo>
                    <a:pt x="30" y="208"/>
                  </a:lnTo>
                  <a:lnTo>
                    <a:pt x="26" y="204"/>
                  </a:lnTo>
                  <a:lnTo>
                    <a:pt x="24" y="200"/>
                  </a:lnTo>
                  <a:lnTo>
                    <a:pt x="10" y="192"/>
                  </a:lnTo>
                  <a:lnTo>
                    <a:pt x="4" y="186"/>
                  </a:lnTo>
                  <a:lnTo>
                    <a:pt x="0" y="182"/>
                  </a:lnTo>
                  <a:lnTo>
                    <a:pt x="0" y="180"/>
                  </a:lnTo>
                  <a:lnTo>
                    <a:pt x="2" y="178"/>
                  </a:lnTo>
                  <a:lnTo>
                    <a:pt x="6" y="176"/>
                  </a:lnTo>
                  <a:lnTo>
                    <a:pt x="12" y="174"/>
                  </a:lnTo>
                  <a:lnTo>
                    <a:pt x="16" y="170"/>
                  </a:lnTo>
                  <a:lnTo>
                    <a:pt x="18" y="160"/>
                  </a:lnTo>
                  <a:lnTo>
                    <a:pt x="18" y="152"/>
                  </a:lnTo>
                  <a:lnTo>
                    <a:pt x="18" y="142"/>
                  </a:lnTo>
                  <a:lnTo>
                    <a:pt x="20" y="134"/>
                  </a:lnTo>
                  <a:lnTo>
                    <a:pt x="24" y="132"/>
                  </a:lnTo>
                  <a:lnTo>
                    <a:pt x="30" y="130"/>
                  </a:lnTo>
                  <a:lnTo>
                    <a:pt x="32" y="120"/>
                  </a:lnTo>
                  <a:lnTo>
                    <a:pt x="34" y="112"/>
                  </a:lnTo>
                  <a:lnTo>
                    <a:pt x="42" y="98"/>
                  </a:lnTo>
                  <a:lnTo>
                    <a:pt x="52" y="86"/>
                  </a:lnTo>
                  <a:lnTo>
                    <a:pt x="52" y="78"/>
                  </a:lnTo>
                  <a:lnTo>
                    <a:pt x="52" y="70"/>
                  </a:lnTo>
                  <a:lnTo>
                    <a:pt x="52" y="46"/>
                  </a:lnTo>
                  <a:lnTo>
                    <a:pt x="54" y="42"/>
                  </a:lnTo>
                  <a:lnTo>
                    <a:pt x="56" y="34"/>
                  </a:lnTo>
                  <a:lnTo>
                    <a:pt x="58" y="28"/>
                  </a:lnTo>
                  <a:lnTo>
                    <a:pt x="58" y="16"/>
                  </a:lnTo>
                  <a:lnTo>
                    <a:pt x="66" y="14"/>
                  </a:lnTo>
                  <a:lnTo>
                    <a:pt x="74" y="10"/>
                  </a:lnTo>
                  <a:lnTo>
                    <a:pt x="80" y="4"/>
                  </a:lnTo>
                  <a:lnTo>
                    <a:pt x="84" y="0"/>
                  </a:lnTo>
                  <a:lnTo>
                    <a:pt x="90" y="10"/>
                  </a:lnTo>
                  <a:lnTo>
                    <a:pt x="96" y="28"/>
                  </a:lnTo>
                  <a:lnTo>
                    <a:pt x="102" y="40"/>
                  </a:lnTo>
                  <a:lnTo>
                    <a:pt x="104" y="44"/>
                  </a:lnTo>
                  <a:lnTo>
                    <a:pt x="110" y="46"/>
                  </a:lnTo>
                  <a:lnTo>
                    <a:pt x="126" y="56"/>
                  </a:lnTo>
                  <a:lnTo>
                    <a:pt x="138" y="68"/>
                  </a:lnTo>
                  <a:lnTo>
                    <a:pt x="154" y="88"/>
                  </a:lnTo>
                  <a:lnTo>
                    <a:pt x="160" y="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94" name="Freeform 119">
              <a:extLst>
                <a:ext uri="{FF2B5EF4-FFF2-40B4-BE49-F238E27FC236}">
                  <a16:creationId xmlns:a16="http://schemas.microsoft.com/office/drawing/2014/main" id="{3FC994E7-176A-44E5-AFBE-1C279B164554}"/>
                </a:ext>
              </a:extLst>
            </p:cNvPr>
            <p:cNvSpPr>
              <a:spLocks/>
            </p:cNvSpPr>
            <p:nvPr/>
          </p:nvSpPr>
          <p:spPr bwMode="auto">
            <a:xfrm>
              <a:off x="4968765" y="4254364"/>
              <a:ext cx="303268" cy="237612"/>
            </a:xfrm>
            <a:custGeom>
              <a:avLst/>
              <a:gdLst>
                <a:gd name="T0" fmla="*/ 2147483647 w 206"/>
                <a:gd name="T1" fmla="*/ 2147483647 h 152"/>
                <a:gd name="T2" fmla="*/ 2147483647 w 206"/>
                <a:gd name="T3" fmla="*/ 2147483647 h 152"/>
                <a:gd name="T4" fmla="*/ 2147483647 w 206"/>
                <a:gd name="T5" fmla="*/ 2147483647 h 152"/>
                <a:gd name="T6" fmla="*/ 2147483647 w 206"/>
                <a:gd name="T7" fmla="*/ 2147483647 h 152"/>
                <a:gd name="T8" fmla="*/ 2147483647 w 206"/>
                <a:gd name="T9" fmla="*/ 2147483647 h 152"/>
                <a:gd name="T10" fmla="*/ 2147483647 w 206"/>
                <a:gd name="T11" fmla="*/ 2147483647 h 152"/>
                <a:gd name="T12" fmla="*/ 2147483647 w 206"/>
                <a:gd name="T13" fmla="*/ 2147483647 h 152"/>
                <a:gd name="T14" fmla="*/ 2147483647 w 206"/>
                <a:gd name="T15" fmla="*/ 2147483647 h 152"/>
                <a:gd name="T16" fmla="*/ 2147483647 w 206"/>
                <a:gd name="T17" fmla="*/ 2147483647 h 152"/>
                <a:gd name="T18" fmla="*/ 2147483647 w 206"/>
                <a:gd name="T19" fmla="*/ 2147483647 h 152"/>
                <a:gd name="T20" fmla="*/ 2147483647 w 206"/>
                <a:gd name="T21" fmla="*/ 0 h 152"/>
                <a:gd name="T22" fmla="*/ 2147483647 w 206"/>
                <a:gd name="T23" fmla="*/ 0 h 152"/>
                <a:gd name="T24" fmla="*/ 2147483647 w 206"/>
                <a:gd name="T25" fmla="*/ 0 h 152"/>
                <a:gd name="T26" fmla="*/ 2147483647 w 206"/>
                <a:gd name="T27" fmla="*/ 2147483647 h 152"/>
                <a:gd name="T28" fmla="*/ 2147483647 w 206"/>
                <a:gd name="T29" fmla="*/ 2147483647 h 152"/>
                <a:gd name="T30" fmla="*/ 2147483647 w 206"/>
                <a:gd name="T31" fmla="*/ 2147483647 h 152"/>
                <a:gd name="T32" fmla="*/ 2147483647 w 206"/>
                <a:gd name="T33" fmla="*/ 2147483647 h 152"/>
                <a:gd name="T34" fmla="*/ 2147483647 w 206"/>
                <a:gd name="T35" fmla="*/ 2147483647 h 152"/>
                <a:gd name="T36" fmla="*/ 2147483647 w 206"/>
                <a:gd name="T37" fmla="*/ 2147483647 h 152"/>
                <a:gd name="T38" fmla="*/ 2147483647 w 206"/>
                <a:gd name="T39" fmla="*/ 2147483647 h 152"/>
                <a:gd name="T40" fmla="*/ 2147483647 w 206"/>
                <a:gd name="T41" fmla="*/ 2147483647 h 152"/>
                <a:gd name="T42" fmla="*/ 2147483647 w 206"/>
                <a:gd name="T43" fmla="*/ 2147483647 h 152"/>
                <a:gd name="T44" fmla="*/ 2147483647 w 206"/>
                <a:gd name="T45" fmla="*/ 2147483647 h 152"/>
                <a:gd name="T46" fmla="*/ 2147483647 w 206"/>
                <a:gd name="T47" fmla="*/ 2147483647 h 152"/>
                <a:gd name="T48" fmla="*/ 0 w 206"/>
                <a:gd name="T49" fmla="*/ 2147483647 h 152"/>
                <a:gd name="T50" fmla="*/ 2147483647 w 206"/>
                <a:gd name="T51" fmla="*/ 2147483647 h 152"/>
                <a:gd name="T52" fmla="*/ 2147483647 w 206"/>
                <a:gd name="T53" fmla="*/ 2147483647 h 152"/>
                <a:gd name="T54" fmla="*/ 2147483647 w 206"/>
                <a:gd name="T55" fmla="*/ 2147483647 h 152"/>
                <a:gd name="T56" fmla="*/ 2147483647 w 206"/>
                <a:gd name="T57" fmla="*/ 2147483647 h 152"/>
                <a:gd name="T58" fmla="*/ 2147483647 w 206"/>
                <a:gd name="T59" fmla="*/ 2147483647 h 152"/>
                <a:gd name="T60" fmla="*/ 2147483647 w 206"/>
                <a:gd name="T61" fmla="*/ 2147483647 h 152"/>
                <a:gd name="T62" fmla="*/ 2147483647 w 206"/>
                <a:gd name="T63" fmla="*/ 2147483647 h 152"/>
                <a:gd name="T64" fmla="*/ 2147483647 w 206"/>
                <a:gd name="T65" fmla="*/ 2147483647 h 152"/>
                <a:gd name="T66" fmla="*/ 2147483647 w 206"/>
                <a:gd name="T67" fmla="*/ 2147483647 h 152"/>
                <a:gd name="T68" fmla="*/ 2147483647 w 206"/>
                <a:gd name="T69" fmla="*/ 2147483647 h 152"/>
                <a:gd name="T70" fmla="*/ 2147483647 w 206"/>
                <a:gd name="T71" fmla="*/ 2147483647 h 152"/>
                <a:gd name="T72" fmla="*/ 2147483647 w 206"/>
                <a:gd name="T73" fmla="*/ 2147483647 h 152"/>
                <a:gd name="T74" fmla="*/ 2147483647 w 206"/>
                <a:gd name="T75" fmla="*/ 2147483647 h 152"/>
                <a:gd name="T76" fmla="*/ 2147483647 w 206"/>
                <a:gd name="T77" fmla="*/ 2147483647 h 152"/>
                <a:gd name="T78" fmla="*/ 2147483647 w 206"/>
                <a:gd name="T79" fmla="*/ 2147483647 h 152"/>
                <a:gd name="T80" fmla="*/ 2147483647 w 206"/>
                <a:gd name="T81" fmla="*/ 2147483647 h 152"/>
                <a:gd name="T82" fmla="*/ 2147483647 w 206"/>
                <a:gd name="T83" fmla="*/ 2147483647 h 152"/>
                <a:gd name="T84" fmla="*/ 2147483647 w 206"/>
                <a:gd name="T85" fmla="*/ 2147483647 h 152"/>
                <a:gd name="T86" fmla="*/ 2147483647 w 206"/>
                <a:gd name="T87" fmla="*/ 2147483647 h 15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6"/>
                <a:gd name="T133" fmla="*/ 0 h 152"/>
                <a:gd name="T134" fmla="*/ 206 w 206"/>
                <a:gd name="T135" fmla="*/ 152 h 15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6" h="152">
                  <a:moveTo>
                    <a:pt x="206" y="108"/>
                  </a:moveTo>
                  <a:lnTo>
                    <a:pt x="204" y="106"/>
                  </a:lnTo>
                  <a:lnTo>
                    <a:pt x="204" y="102"/>
                  </a:lnTo>
                  <a:lnTo>
                    <a:pt x="204" y="96"/>
                  </a:lnTo>
                  <a:lnTo>
                    <a:pt x="200" y="92"/>
                  </a:lnTo>
                  <a:lnTo>
                    <a:pt x="196" y="88"/>
                  </a:lnTo>
                  <a:lnTo>
                    <a:pt x="186" y="80"/>
                  </a:lnTo>
                  <a:lnTo>
                    <a:pt x="178" y="70"/>
                  </a:lnTo>
                  <a:lnTo>
                    <a:pt x="174" y="68"/>
                  </a:lnTo>
                  <a:lnTo>
                    <a:pt x="170" y="62"/>
                  </a:lnTo>
                  <a:lnTo>
                    <a:pt x="170" y="56"/>
                  </a:lnTo>
                  <a:lnTo>
                    <a:pt x="168" y="54"/>
                  </a:lnTo>
                  <a:lnTo>
                    <a:pt x="162" y="50"/>
                  </a:lnTo>
                  <a:lnTo>
                    <a:pt x="158" y="46"/>
                  </a:lnTo>
                  <a:lnTo>
                    <a:pt x="156" y="44"/>
                  </a:lnTo>
                  <a:lnTo>
                    <a:pt x="156" y="40"/>
                  </a:lnTo>
                  <a:lnTo>
                    <a:pt x="144" y="40"/>
                  </a:lnTo>
                  <a:lnTo>
                    <a:pt x="144" y="28"/>
                  </a:lnTo>
                  <a:lnTo>
                    <a:pt x="142" y="20"/>
                  </a:lnTo>
                  <a:lnTo>
                    <a:pt x="140" y="12"/>
                  </a:lnTo>
                  <a:lnTo>
                    <a:pt x="136" y="6"/>
                  </a:lnTo>
                  <a:lnTo>
                    <a:pt x="136" y="0"/>
                  </a:lnTo>
                  <a:lnTo>
                    <a:pt x="134" y="0"/>
                  </a:lnTo>
                  <a:lnTo>
                    <a:pt x="132" y="0"/>
                  </a:lnTo>
                  <a:lnTo>
                    <a:pt x="128" y="0"/>
                  </a:lnTo>
                  <a:lnTo>
                    <a:pt x="124" y="0"/>
                  </a:lnTo>
                  <a:lnTo>
                    <a:pt x="120" y="2"/>
                  </a:lnTo>
                  <a:lnTo>
                    <a:pt x="112" y="10"/>
                  </a:lnTo>
                  <a:lnTo>
                    <a:pt x="108" y="18"/>
                  </a:lnTo>
                  <a:lnTo>
                    <a:pt x="104" y="28"/>
                  </a:lnTo>
                  <a:lnTo>
                    <a:pt x="102" y="30"/>
                  </a:lnTo>
                  <a:lnTo>
                    <a:pt x="100" y="32"/>
                  </a:lnTo>
                  <a:lnTo>
                    <a:pt x="90" y="34"/>
                  </a:lnTo>
                  <a:lnTo>
                    <a:pt x="72" y="36"/>
                  </a:lnTo>
                  <a:lnTo>
                    <a:pt x="70" y="42"/>
                  </a:lnTo>
                  <a:lnTo>
                    <a:pt x="68" y="48"/>
                  </a:lnTo>
                  <a:lnTo>
                    <a:pt x="64" y="52"/>
                  </a:lnTo>
                  <a:lnTo>
                    <a:pt x="58" y="56"/>
                  </a:lnTo>
                  <a:lnTo>
                    <a:pt x="46" y="60"/>
                  </a:lnTo>
                  <a:lnTo>
                    <a:pt x="34" y="62"/>
                  </a:lnTo>
                  <a:lnTo>
                    <a:pt x="30" y="60"/>
                  </a:lnTo>
                  <a:lnTo>
                    <a:pt x="28" y="58"/>
                  </a:lnTo>
                  <a:lnTo>
                    <a:pt x="24" y="60"/>
                  </a:lnTo>
                  <a:lnTo>
                    <a:pt x="20" y="64"/>
                  </a:lnTo>
                  <a:lnTo>
                    <a:pt x="20" y="66"/>
                  </a:lnTo>
                  <a:lnTo>
                    <a:pt x="18" y="64"/>
                  </a:lnTo>
                  <a:lnTo>
                    <a:pt x="14" y="68"/>
                  </a:lnTo>
                  <a:lnTo>
                    <a:pt x="8" y="74"/>
                  </a:lnTo>
                  <a:lnTo>
                    <a:pt x="2" y="84"/>
                  </a:lnTo>
                  <a:lnTo>
                    <a:pt x="0" y="94"/>
                  </a:lnTo>
                  <a:lnTo>
                    <a:pt x="0" y="102"/>
                  </a:lnTo>
                  <a:lnTo>
                    <a:pt x="2" y="112"/>
                  </a:lnTo>
                  <a:lnTo>
                    <a:pt x="10" y="126"/>
                  </a:lnTo>
                  <a:lnTo>
                    <a:pt x="20" y="140"/>
                  </a:lnTo>
                  <a:lnTo>
                    <a:pt x="28" y="152"/>
                  </a:lnTo>
                  <a:lnTo>
                    <a:pt x="32" y="146"/>
                  </a:lnTo>
                  <a:lnTo>
                    <a:pt x="36" y="140"/>
                  </a:lnTo>
                  <a:lnTo>
                    <a:pt x="42" y="136"/>
                  </a:lnTo>
                  <a:lnTo>
                    <a:pt x="52" y="136"/>
                  </a:lnTo>
                  <a:lnTo>
                    <a:pt x="62" y="136"/>
                  </a:lnTo>
                  <a:lnTo>
                    <a:pt x="64" y="126"/>
                  </a:lnTo>
                  <a:lnTo>
                    <a:pt x="66" y="118"/>
                  </a:lnTo>
                  <a:lnTo>
                    <a:pt x="68" y="114"/>
                  </a:lnTo>
                  <a:lnTo>
                    <a:pt x="72" y="112"/>
                  </a:lnTo>
                  <a:lnTo>
                    <a:pt x="76" y="108"/>
                  </a:lnTo>
                  <a:lnTo>
                    <a:pt x="78" y="108"/>
                  </a:lnTo>
                  <a:lnTo>
                    <a:pt x="84" y="108"/>
                  </a:lnTo>
                  <a:lnTo>
                    <a:pt x="90" y="110"/>
                  </a:lnTo>
                  <a:lnTo>
                    <a:pt x="102" y="116"/>
                  </a:lnTo>
                  <a:lnTo>
                    <a:pt x="112" y="122"/>
                  </a:lnTo>
                  <a:lnTo>
                    <a:pt x="120" y="122"/>
                  </a:lnTo>
                  <a:lnTo>
                    <a:pt x="128" y="122"/>
                  </a:lnTo>
                  <a:lnTo>
                    <a:pt x="130" y="122"/>
                  </a:lnTo>
                  <a:lnTo>
                    <a:pt x="130" y="120"/>
                  </a:lnTo>
                  <a:lnTo>
                    <a:pt x="132" y="116"/>
                  </a:lnTo>
                  <a:lnTo>
                    <a:pt x="134" y="114"/>
                  </a:lnTo>
                  <a:lnTo>
                    <a:pt x="138" y="116"/>
                  </a:lnTo>
                  <a:lnTo>
                    <a:pt x="140" y="116"/>
                  </a:lnTo>
                  <a:lnTo>
                    <a:pt x="146" y="114"/>
                  </a:lnTo>
                  <a:lnTo>
                    <a:pt x="150" y="112"/>
                  </a:lnTo>
                  <a:lnTo>
                    <a:pt x="156" y="110"/>
                  </a:lnTo>
                  <a:lnTo>
                    <a:pt x="160" y="110"/>
                  </a:lnTo>
                  <a:lnTo>
                    <a:pt x="172" y="110"/>
                  </a:lnTo>
                  <a:lnTo>
                    <a:pt x="174" y="104"/>
                  </a:lnTo>
                  <a:lnTo>
                    <a:pt x="178" y="102"/>
                  </a:lnTo>
                  <a:lnTo>
                    <a:pt x="184" y="104"/>
                  </a:lnTo>
                  <a:lnTo>
                    <a:pt x="192" y="106"/>
                  </a:lnTo>
                  <a:lnTo>
                    <a:pt x="204" y="106"/>
                  </a:lnTo>
                  <a:lnTo>
                    <a:pt x="206" y="1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95" name="Freeform 120">
              <a:extLst>
                <a:ext uri="{FF2B5EF4-FFF2-40B4-BE49-F238E27FC236}">
                  <a16:creationId xmlns:a16="http://schemas.microsoft.com/office/drawing/2014/main" id="{B1C28AD2-44A2-4D34-BDA0-FF02B42AA909}"/>
                </a:ext>
              </a:extLst>
            </p:cNvPr>
            <p:cNvSpPr>
              <a:spLocks/>
            </p:cNvSpPr>
            <p:nvPr/>
          </p:nvSpPr>
          <p:spPr bwMode="auto">
            <a:xfrm>
              <a:off x="5427702" y="4440207"/>
              <a:ext cx="184497" cy="266815"/>
            </a:xfrm>
            <a:custGeom>
              <a:avLst/>
              <a:gdLst>
                <a:gd name="T0" fmla="*/ 2147483647 w 126"/>
                <a:gd name="T1" fmla="*/ 2147483647 h 168"/>
                <a:gd name="T2" fmla="*/ 2147483647 w 126"/>
                <a:gd name="T3" fmla="*/ 2147483647 h 168"/>
                <a:gd name="T4" fmla="*/ 2147483647 w 126"/>
                <a:gd name="T5" fmla="*/ 2147483647 h 168"/>
                <a:gd name="T6" fmla="*/ 2147483647 w 126"/>
                <a:gd name="T7" fmla="*/ 2147483647 h 168"/>
                <a:gd name="T8" fmla="*/ 2147483647 w 126"/>
                <a:gd name="T9" fmla="*/ 2147483647 h 168"/>
                <a:gd name="T10" fmla="*/ 2147483647 w 126"/>
                <a:gd name="T11" fmla="*/ 2147483647 h 168"/>
                <a:gd name="T12" fmla="*/ 2147483647 w 126"/>
                <a:gd name="T13" fmla="*/ 2147483647 h 168"/>
                <a:gd name="T14" fmla="*/ 2147483647 w 126"/>
                <a:gd name="T15" fmla="*/ 2147483647 h 168"/>
                <a:gd name="T16" fmla="*/ 2147483647 w 126"/>
                <a:gd name="T17" fmla="*/ 2147483647 h 168"/>
                <a:gd name="T18" fmla="*/ 2147483647 w 126"/>
                <a:gd name="T19" fmla="*/ 2147483647 h 168"/>
                <a:gd name="T20" fmla="*/ 2147483647 w 126"/>
                <a:gd name="T21" fmla="*/ 2147483647 h 168"/>
                <a:gd name="T22" fmla="*/ 2147483647 w 126"/>
                <a:gd name="T23" fmla="*/ 2147483647 h 168"/>
                <a:gd name="T24" fmla="*/ 2147483647 w 126"/>
                <a:gd name="T25" fmla="*/ 2147483647 h 168"/>
                <a:gd name="T26" fmla="*/ 2147483647 w 126"/>
                <a:gd name="T27" fmla="*/ 2147483647 h 168"/>
                <a:gd name="T28" fmla="*/ 2147483647 w 126"/>
                <a:gd name="T29" fmla="*/ 2147483647 h 168"/>
                <a:gd name="T30" fmla="*/ 2147483647 w 126"/>
                <a:gd name="T31" fmla="*/ 2147483647 h 168"/>
                <a:gd name="T32" fmla="*/ 2147483647 w 126"/>
                <a:gd name="T33" fmla="*/ 0 h 168"/>
                <a:gd name="T34" fmla="*/ 2147483647 w 126"/>
                <a:gd name="T35" fmla="*/ 0 h 168"/>
                <a:gd name="T36" fmla="*/ 0 w 126"/>
                <a:gd name="T37" fmla="*/ 2147483647 h 168"/>
                <a:gd name="T38" fmla="*/ 2147483647 w 126"/>
                <a:gd name="T39" fmla="*/ 2147483647 h 168"/>
                <a:gd name="T40" fmla="*/ 2147483647 w 126"/>
                <a:gd name="T41" fmla="*/ 2147483647 h 168"/>
                <a:gd name="T42" fmla="*/ 2147483647 w 126"/>
                <a:gd name="T43" fmla="*/ 2147483647 h 168"/>
                <a:gd name="T44" fmla="*/ 2147483647 w 126"/>
                <a:gd name="T45" fmla="*/ 2147483647 h 168"/>
                <a:gd name="T46" fmla="*/ 2147483647 w 126"/>
                <a:gd name="T47" fmla="*/ 2147483647 h 168"/>
                <a:gd name="T48" fmla="*/ 2147483647 w 126"/>
                <a:gd name="T49" fmla="*/ 2147483647 h 168"/>
                <a:gd name="T50" fmla="*/ 2147483647 w 126"/>
                <a:gd name="T51" fmla="*/ 2147483647 h 168"/>
                <a:gd name="T52" fmla="*/ 0 w 126"/>
                <a:gd name="T53" fmla="*/ 2147483647 h 168"/>
                <a:gd name="T54" fmla="*/ 0 w 126"/>
                <a:gd name="T55" fmla="*/ 2147483647 h 168"/>
                <a:gd name="T56" fmla="*/ 2147483647 w 126"/>
                <a:gd name="T57" fmla="*/ 2147483647 h 168"/>
                <a:gd name="T58" fmla="*/ 2147483647 w 126"/>
                <a:gd name="T59" fmla="*/ 2147483647 h 168"/>
                <a:gd name="T60" fmla="*/ 2147483647 w 126"/>
                <a:gd name="T61" fmla="*/ 2147483647 h 168"/>
                <a:gd name="T62" fmla="*/ 2147483647 w 126"/>
                <a:gd name="T63" fmla="*/ 2147483647 h 168"/>
                <a:gd name="T64" fmla="*/ 2147483647 w 126"/>
                <a:gd name="T65" fmla="*/ 2147483647 h 168"/>
                <a:gd name="T66" fmla="*/ 2147483647 w 126"/>
                <a:gd name="T67" fmla="*/ 2147483647 h 168"/>
                <a:gd name="T68" fmla="*/ 2147483647 w 126"/>
                <a:gd name="T69" fmla="*/ 2147483647 h 168"/>
                <a:gd name="T70" fmla="*/ 2147483647 w 126"/>
                <a:gd name="T71" fmla="*/ 2147483647 h 168"/>
                <a:gd name="T72" fmla="*/ 2147483647 w 126"/>
                <a:gd name="T73" fmla="*/ 2147483647 h 168"/>
                <a:gd name="T74" fmla="*/ 2147483647 w 126"/>
                <a:gd name="T75" fmla="*/ 2147483647 h 168"/>
                <a:gd name="T76" fmla="*/ 2147483647 w 126"/>
                <a:gd name="T77" fmla="*/ 2147483647 h 168"/>
                <a:gd name="T78" fmla="*/ 2147483647 w 126"/>
                <a:gd name="T79" fmla="*/ 2147483647 h 168"/>
                <a:gd name="T80" fmla="*/ 2147483647 w 126"/>
                <a:gd name="T81" fmla="*/ 2147483647 h 1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6"/>
                <a:gd name="T124" fmla="*/ 0 h 168"/>
                <a:gd name="T125" fmla="*/ 126 w 126"/>
                <a:gd name="T126" fmla="*/ 168 h 16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6" h="168">
                  <a:moveTo>
                    <a:pt x="120" y="10"/>
                  </a:moveTo>
                  <a:lnTo>
                    <a:pt x="116" y="10"/>
                  </a:lnTo>
                  <a:lnTo>
                    <a:pt x="112" y="6"/>
                  </a:lnTo>
                  <a:lnTo>
                    <a:pt x="110" y="4"/>
                  </a:lnTo>
                  <a:lnTo>
                    <a:pt x="106" y="4"/>
                  </a:lnTo>
                  <a:lnTo>
                    <a:pt x="102" y="4"/>
                  </a:lnTo>
                  <a:lnTo>
                    <a:pt x="100" y="6"/>
                  </a:lnTo>
                  <a:lnTo>
                    <a:pt x="96" y="10"/>
                  </a:lnTo>
                  <a:lnTo>
                    <a:pt x="90" y="16"/>
                  </a:lnTo>
                  <a:lnTo>
                    <a:pt x="90" y="18"/>
                  </a:lnTo>
                  <a:lnTo>
                    <a:pt x="86" y="18"/>
                  </a:lnTo>
                  <a:lnTo>
                    <a:pt x="78" y="18"/>
                  </a:lnTo>
                  <a:lnTo>
                    <a:pt x="70" y="14"/>
                  </a:lnTo>
                  <a:lnTo>
                    <a:pt x="58" y="8"/>
                  </a:lnTo>
                  <a:lnTo>
                    <a:pt x="46" y="4"/>
                  </a:lnTo>
                  <a:lnTo>
                    <a:pt x="38" y="2"/>
                  </a:lnTo>
                  <a:lnTo>
                    <a:pt x="30" y="0"/>
                  </a:lnTo>
                  <a:lnTo>
                    <a:pt x="4" y="0"/>
                  </a:lnTo>
                  <a:lnTo>
                    <a:pt x="0" y="4"/>
                  </a:lnTo>
                  <a:lnTo>
                    <a:pt x="4" y="12"/>
                  </a:lnTo>
                  <a:lnTo>
                    <a:pt x="8" y="20"/>
                  </a:lnTo>
                  <a:lnTo>
                    <a:pt x="14" y="32"/>
                  </a:lnTo>
                  <a:lnTo>
                    <a:pt x="16" y="38"/>
                  </a:lnTo>
                  <a:lnTo>
                    <a:pt x="16" y="42"/>
                  </a:lnTo>
                  <a:lnTo>
                    <a:pt x="16" y="48"/>
                  </a:lnTo>
                  <a:lnTo>
                    <a:pt x="16" y="52"/>
                  </a:lnTo>
                  <a:lnTo>
                    <a:pt x="0" y="76"/>
                  </a:lnTo>
                  <a:lnTo>
                    <a:pt x="0" y="100"/>
                  </a:lnTo>
                  <a:lnTo>
                    <a:pt x="62" y="138"/>
                  </a:lnTo>
                  <a:lnTo>
                    <a:pt x="62" y="146"/>
                  </a:lnTo>
                  <a:lnTo>
                    <a:pt x="88" y="168"/>
                  </a:lnTo>
                  <a:lnTo>
                    <a:pt x="90" y="164"/>
                  </a:lnTo>
                  <a:lnTo>
                    <a:pt x="94" y="158"/>
                  </a:lnTo>
                  <a:lnTo>
                    <a:pt x="108" y="130"/>
                  </a:lnTo>
                  <a:lnTo>
                    <a:pt x="122" y="106"/>
                  </a:lnTo>
                  <a:lnTo>
                    <a:pt x="116" y="102"/>
                  </a:lnTo>
                  <a:lnTo>
                    <a:pt x="112" y="98"/>
                  </a:lnTo>
                  <a:lnTo>
                    <a:pt x="112" y="32"/>
                  </a:lnTo>
                  <a:lnTo>
                    <a:pt x="120" y="14"/>
                  </a:lnTo>
                  <a:lnTo>
                    <a:pt x="126" y="10"/>
                  </a:lnTo>
                  <a:lnTo>
                    <a:pt x="12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96" name="Freeform 121">
              <a:extLst>
                <a:ext uri="{FF2B5EF4-FFF2-40B4-BE49-F238E27FC236}">
                  <a16:creationId xmlns:a16="http://schemas.microsoft.com/office/drawing/2014/main" id="{F63E02DF-BC04-42C5-8E01-0BB2BEE945BD}"/>
                </a:ext>
              </a:extLst>
            </p:cNvPr>
            <p:cNvSpPr>
              <a:spLocks/>
            </p:cNvSpPr>
            <p:nvPr/>
          </p:nvSpPr>
          <p:spPr bwMode="auto">
            <a:xfrm>
              <a:off x="5322769" y="4440207"/>
              <a:ext cx="127995" cy="169912"/>
            </a:xfrm>
            <a:custGeom>
              <a:avLst/>
              <a:gdLst>
                <a:gd name="T0" fmla="*/ 2147483647 w 88"/>
                <a:gd name="T1" fmla="*/ 0 h 108"/>
                <a:gd name="T2" fmla="*/ 2147483647 w 88"/>
                <a:gd name="T3" fmla="*/ 2147483647 h 108"/>
                <a:gd name="T4" fmla="*/ 2147483647 w 88"/>
                <a:gd name="T5" fmla="*/ 2147483647 h 108"/>
                <a:gd name="T6" fmla="*/ 2147483647 w 88"/>
                <a:gd name="T7" fmla="*/ 2147483647 h 108"/>
                <a:gd name="T8" fmla="*/ 2147483647 w 88"/>
                <a:gd name="T9" fmla="*/ 2147483647 h 108"/>
                <a:gd name="T10" fmla="*/ 2147483647 w 88"/>
                <a:gd name="T11" fmla="*/ 2147483647 h 108"/>
                <a:gd name="T12" fmla="*/ 2147483647 w 88"/>
                <a:gd name="T13" fmla="*/ 2147483647 h 108"/>
                <a:gd name="T14" fmla="*/ 2147483647 w 88"/>
                <a:gd name="T15" fmla="*/ 2147483647 h 108"/>
                <a:gd name="T16" fmla="*/ 2147483647 w 88"/>
                <a:gd name="T17" fmla="*/ 2147483647 h 108"/>
                <a:gd name="T18" fmla="*/ 2147483647 w 88"/>
                <a:gd name="T19" fmla="*/ 2147483647 h 108"/>
                <a:gd name="T20" fmla="*/ 2147483647 w 88"/>
                <a:gd name="T21" fmla="*/ 2147483647 h 108"/>
                <a:gd name="T22" fmla="*/ 2147483647 w 88"/>
                <a:gd name="T23" fmla="*/ 2147483647 h 108"/>
                <a:gd name="T24" fmla="*/ 2147483647 w 88"/>
                <a:gd name="T25" fmla="*/ 2147483647 h 108"/>
                <a:gd name="T26" fmla="*/ 2147483647 w 88"/>
                <a:gd name="T27" fmla="*/ 2147483647 h 108"/>
                <a:gd name="T28" fmla="*/ 0 w 88"/>
                <a:gd name="T29" fmla="*/ 2147483647 h 108"/>
                <a:gd name="T30" fmla="*/ 0 w 88"/>
                <a:gd name="T31" fmla="*/ 2147483647 h 108"/>
                <a:gd name="T32" fmla="*/ 2147483647 w 88"/>
                <a:gd name="T33" fmla="*/ 2147483647 h 108"/>
                <a:gd name="T34" fmla="*/ 2147483647 w 88"/>
                <a:gd name="T35" fmla="*/ 2147483647 h 108"/>
                <a:gd name="T36" fmla="*/ 2147483647 w 88"/>
                <a:gd name="T37" fmla="*/ 2147483647 h 108"/>
                <a:gd name="T38" fmla="*/ 2147483647 w 88"/>
                <a:gd name="T39" fmla="*/ 2147483647 h 108"/>
                <a:gd name="T40" fmla="*/ 2147483647 w 88"/>
                <a:gd name="T41" fmla="*/ 2147483647 h 108"/>
                <a:gd name="T42" fmla="*/ 2147483647 w 88"/>
                <a:gd name="T43" fmla="*/ 2147483647 h 108"/>
                <a:gd name="T44" fmla="*/ 2147483647 w 88"/>
                <a:gd name="T45" fmla="*/ 2147483647 h 108"/>
                <a:gd name="T46" fmla="*/ 2147483647 w 88"/>
                <a:gd name="T47" fmla="*/ 2147483647 h 108"/>
                <a:gd name="T48" fmla="*/ 2147483647 w 88"/>
                <a:gd name="T49" fmla="*/ 2147483647 h 108"/>
                <a:gd name="T50" fmla="*/ 2147483647 w 88"/>
                <a:gd name="T51" fmla="*/ 2147483647 h 108"/>
                <a:gd name="T52" fmla="*/ 2147483647 w 88"/>
                <a:gd name="T53" fmla="*/ 2147483647 h 108"/>
                <a:gd name="T54" fmla="*/ 2147483647 w 88"/>
                <a:gd name="T55" fmla="*/ 2147483647 h 108"/>
                <a:gd name="T56" fmla="*/ 2147483647 w 88"/>
                <a:gd name="T57" fmla="*/ 2147483647 h 108"/>
                <a:gd name="T58" fmla="*/ 2147483647 w 88"/>
                <a:gd name="T59" fmla="*/ 0 h 10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8"/>
                <a:gd name="T91" fmla="*/ 0 h 108"/>
                <a:gd name="T92" fmla="*/ 88 w 88"/>
                <a:gd name="T93" fmla="*/ 108 h 10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8" h="108">
                  <a:moveTo>
                    <a:pt x="76" y="0"/>
                  </a:moveTo>
                  <a:lnTo>
                    <a:pt x="72" y="4"/>
                  </a:lnTo>
                  <a:lnTo>
                    <a:pt x="76" y="12"/>
                  </a:lnTo>
                  <a:lnTo>
                    <a:pt x="80" y="20"/>
                  </a:lnTo>
                  <a:lnTo>
                    <a:pt x="86" y="32"/>
                  </a:lnTo>
                  <a:lnTo>
                    <a:pt x="88" y="38"/>
                  </a:lnTo>
                  <a:lnTo>
                    <a:pt x="88" y="42"/>
                  </a:lnTo>
                  <a:lnTo>
                    <a:pt x="88" y="48"/>
                  </a:lnTo>
                  <a:lnTo>
                    <a:pt x="88" y="52"/>
                  </a:lnTo>
                  <a:lnTo>
                    <a:pt x="72" y="76"/>
                  </a:lnTo>
                  <a:lnTo>
                    <a:pt x="72" y="100"/>
                  </a:lnTo>
                  <a:lnTo>
                    <a:pt x="20" y="98"/>
                  </a:lnTo>
                  <a:lnTo>
                    <a:pt x="14" y="102"/>
                  </a:lnTo>
                  <a:lnTo>
                    <a:pt x="10" y="108"/>
                  </a:lnTo>
                  <a:lnTo>
                    <a:pt x="0" y="108"/>
                  </a:lnTo>
                  <a:lnTo>
                    <a:pt x="0" y="86"/>
                  </a:lnTo>
                  <a:lnTo>
                    <a:pt x="6" y="76"/>
                  </a:lnTo>
                  <a:lnTo>
                    <a:pt x="12" y="64"/>
                  </a:lnTo>
                  <a:lnTo>
                    <a:pt x="18" y="56"/>
                  </a:lnTo>
                  <a:lnTo>
                    <a:pt x="24" y="48"/>
                  </a:lnTo>
                  <a:lnTo>
                    <a:pt x="24" y="38"/>
                  </a:lnTo>
                  <a:lnTo>
                    <a:pt x="22" y="34"/>
                  </a:lnTo>
                  <a:lnTo>
                    <a:pt x="22" y="28"/>
                  </a:lnTo>
                  <a:lnTo>
                    <a:pt x="20" y="16"/>
                  </a:lnTo>
                  <a:lnTo>
                    <a:pt x="24" y="14"/>
                  </a:lnTo>
                  <a:lnTo>
                    <a:pt x="30" y="12"/>
                  </a:lnTo>
                  <a:lnTo>
                    <a:pt x="52" y="12"/>
                  </a:lnTo>
                  <a:lnTo>
                    <a:pt x="62" y="10"/>
                  </a:lnTo>
                  <a:lnTo>
                    <a:pt x="72" y="4"/>
                  </a:lnTo>
                  <a:lnTo>
                    <a:pt x="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97" name="Freeform 122">
              <a:extLst>
                <a:ext uri="{FF2B5EF4-FFF2-40B4-BE49-F238E27FC236}">
                  <a16:creationId xmlns:a16="http://schemas.microsoft.com/office/drawing/2014/main" id="{34C431FD-7F85-4F7D-9291-826B845E10D3}"/>
                </a:ext>
              </a:extLst>
            </p:cNvPr>
            <p:cNvSpPr>
              <a:spLocks/>
            </p:cNvSpPr>
            <p:nvPr/>
          </p:nvSpPr>
          <p:spPr bwMode="auto">
            <a:xfrm>
              <a:off x="5319309" y="4594190"/>
              <a:ext cx="267521" cy="318586"/>
            </a:xfrm>
            <a:custGeom>
              <a:avLst/>
              <a:gdLst>
                <a:gd name="T0" fmla="*/ 2147483647 w 182"/>
                <a:gd name="T1" fmla="*/ 2147483647 h 200"/>
                <a:gd name="T2" fmla="*/ 2147483647 w 182"/>
                <a:gd name="T3" fmla="*/ 2147483647 h 200"/>
                <a:gd name="T4" fmla="*/ 2147483647 w 182"/>
                <a:gd name="T5" fmla="*/ 2147483647 h 200"/>
                <a:gd name="T6" fmla="*/ 2147483647 w 182"/>
                <a:gd name="T7" fmla="*/ 2147483647 h 200"/>
                <a:gd name="T8" fmla="*/ 2147483647 w 182"/>
                <a:gd name="T9" fmla="*/ 2147483647 h 200"/>
                <a:gd name="T10" fmla="*/ 2147483647 w 182"/>
                <a:gd name="T11" fmla="*/ 2147483647 h 200"/>
                <a:gd name="T12" fmla="*/ 2147483647 w 182"/>
                <a:gd name="T13" fmla="*/ 2147483647 h 200"/>
                <a:gd name="T14" fmla="*/ 2147483647 w 182"/>
                <a:gd name="T15" fmla="*/ 2147483647 h 200"/>
                <a:gd name="T16" fmla="*/ 2147483647 w 182"/>
                <a:gd name="T17" fmla="*/ 2147483647 h 200"/>
                <a:gd name="T18" fmla="*/ 2147483647 w 182"/>
                <a:gd name="T19" fmla="*/ 2147483647 h 200"/>
                <a:gd name="T20" fmla="*/ 2147483647 w 182"/>
                <a:gd name="T21" fmla="*/ 2147483647 h 200"/>
                <a:gd name="T22" fmla="*/ 2147483647 w 182"/>
                <a:gd name="T23" fmla="*/ 2147483647 h 200"/>
                <a:gd name="T24" fmla="*/ 2147483647 w 182"/>
                <a:gd name="T25" fmla="*/ 2147483647 h 200"/>
                <a:gd name="T26" fmla="*/ 2147483647 w 182"/>
                <a:gd name="T27" fmla="*/ 2147483647 h 200"/>
                <a:gd name="T28" fmla="*/ 2147483647 w 182"/>
                <a:gd name="T29" fmla="*/ 2147483647 h 200"/>
                <a:gd name="T30" fmla="*/ 2147483647 w 182"/>
                <a:gd name="T31" fmla="*/ 2147483647 h 200"/>
                <a:gd name="T32" fmla="*/ 2147483647 w 182"/>
                <a:gd name="T33" fmla="*/ 2147483647 h 200"/>
                <a:gd name="T34" fmla="*/ 2147483647 w 182"/>
                <a:gd name="T35" fmla="*/ 2147483647 h 200"/>
                <a:gd name="T36" fmla="*/ 2147483647 w 182"/>
                <a:gd name="T37" fmla="*/ 2147483647 h 200"/>
                <a:gd name="T38" fmla="*/ 2147483647 w 182"/>
                <a:gd name="T39" fmla="*/ 2147483647 h 200"/>
                <a:gd name="T40" fmla="*/ 2147483647 w 182"/>
                <a:gd name="T41" fmla="*/ 2147483647 h 200"/>
                <a:gd name="T42" fmla="*/ 2147483647 w 182"/>
                <a:gd name="T43" fmla="*/ 2147483647 h 200"/>
                <a:gd name="T44" fmla="*/ 2147483647 w 182"/>
                <a:gd name="T45" fmla="*/ 2147483647 h 200"/>
                <a:gd name="T46" fmla="*/ 2147483647 w 182"/>
                <a:gd name="T47" fmla="*/ 2147483647 h 200"/>
                <a:gd name="T48" fmla="*/ 2147483647 w 182"/>
                <a:gd name="T49" fmla="*/ 2147483647 h 200"/>
                <a:gd name="T50" fmla="*/ 2147483647 w 182"/>
                <a:gd name="T51" fmla="*/ 2147483647 h 200"/>
                <a:gd name="T52" fmla="*/ 2147483647 w 182"/>
                <a:gd name="T53" fmla="*/ 2147483647 h 200"/>
                <a:gd name="T54" fmla="*/ 0 w 182"/>
                <a:gd name="T55" fmla="*/ 2147483647 h 200"/>
                <a:gd name="T56" fmla="*/ 0 w 182"/>
                <a:gd name="T57" fmla="*/ 2147483647 h 200"/>
                <a:gd name="T58" fmla="*/ 0 w 182"/>
                <a:gd name="T59" fmla="*/ 2147483647 h 200"/>
                <a:gd name="T60" fmla="*/ 0 w 182"/>
                <a:gd name="T61" fmla="*/ 2147483647 h 200"/>
                <a:gd name="T62" fmla="*/ 2147483647 w 182"/>
                <a:gd name="T63" fmla="*/ 2147483647 h 200"/>
                <a:gd name="T64" fmla="*/ 2147483647 w 182"/>
                <a:gd name="T65" fmla="*/ 2147483647 h 200"/>
                <a:gd name="T66" fmla="*/ 2147483647 w 182"/>
                <a:gd name="T67" fmla="*/ 2147483647 h 200"/>
                <a:gd name="T68" fmla="*/ 2147483647 w 182"/>
                <a:gd name="T69" fmla="*/ 2147483647 h 200"/>
                <a:gd name="T70" fmla="*/ 2147483647 w 182"/>
                <a:gd name="T71" fmla="*/ 2147483647 h 200"/>
                <a:gd name="T72" fmla="*/ 2147483647 w 182"/>
                <a:gd name="T73" fmla="*/ 2147483647 h 200"/>
                <a:gd name="T74" fmla="*/ 2147483647 w 182"/>
                <a:gd name="T75" fmla="*/ 2147483647 h 200"/>
                <a:gd name="T76" fmla="*/ 2147483647 w 182"/>
                <a:gd name="T77" fmla="*/ 2147483647 h 200"/>
                <a:gd name="T78" fmla="*/ 2147483647 w 182"/>
                <a:gd name="T79" fmla="*/ 2147483647 h 200"/>
                <a:gd name="T80" fmla="*/ 2147483647 w 182"/>
                <a:gd name="T81" fmla="*/ 0 h 20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82"/>
                <a:gd name="T124" fmla="*/ 0 h 200"/>
                <a:gd name="T125" fmla="*/ 182 w 182"/>
                <a:gd name="T126" fmla="*/ 200 h 20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82" h="200">
                  <a:moveTo>
                    <a:pt x="30" y="0"/>
                  </a:moveTo>
                  <a:lnTo>
                    <a:pt x="74" y="2"/>
                  </a:lnTo>
                  <a:lnTo>
                    <a:pt x="136" y="40"/>
                  </a:lnTo>
                  <a:lnTo>
                    <a:pt x="136" y="48"/>
                  </a:lnTo>
                  <a:lnTo>
                    <a:pt x="162" y="70"/>
                  </a:lnTo>
                  <a:lnTo>
                    <a:pt x="160" y="74"/>
                  </a:lnTo>
                  <a:lnTo>
                    <a:pt x="158" y="80"/>
                  </a:lnTo>
                  <a:lnTo>
                    <a:pt x="156" y="84"/>
                  </a:lnTo>
                  <a:lnTo>
                    <a:pt x="154" y="88"/>
                  </a:lnTo>
                  <a:lnTo>
                    <a:pt x="152" y="92"/>
                  </a:lnTo>
                  <a:lnTo>
                    <a:pt x="152" y="98"/>
                  </a:lnTo>
                  <a:lnTo>
                    <a:pt x="154" y="102"/>
                  </a:lnTo>
                  <a:lnTo>
                    <a:pt x="158" y="106"/>
                  </a:lnTo>
                  <a:lnTo>
                    <a:pt x="162" y="110"/>
                  </a:lnTo>
                  <a:lnTo>
                    <a:pt x="164" y="116"/>
                  </a:lnTo>
                  <a:lnTo>
                    <a:pt x="164" y="126"/>
                  </a:lnTo>
                  <a:lnTo>
                    <a:pt x="164" y="142"/>
                  </a:lnTo>
                  <a:lnTo>
                    <a:pt x="164" y="156"/>
                  </a:lnTo>
                  <a:lnTo>
                    <a:pt x="168" y="162"/>
                  </a:lnTo>
                  <a:lnTo>
                    <a:pt x="172" y="168"/>
                  </a:lnTo>
                  <a:lnTo>
                    <a:pt x="176" y="174"/>
                  </a:lnTo>
                  <a:lnTo>
                    <a:pt x="182" y="178"/>
                  </a:lnTo>
                  <a:lnTo>
                    <a:pt x="174" y="180"/>
                  </a:lnTo>
                  <a:lnTo>
                    <a:pt x="166" y="180"/>
                  </a:lnTo>
                  <a:lnTo>
                    <a:pt x="162" y="184"/>
                  </a:lnTo>
                  <a:lnTo>
                    <a:pt x="152" y="188"/>
                  </a:lnTo>
                  <a:lnTo>
                    <a:pt x="138" y="192"/>
                  </a:lnTo>
                  <a:lnTo>
                    <a:pt x="134" y="194"/>
                  </a:lnTo>
                  <a:lnTo>
                    <a:pt x="132" y="196"/>
                  </a:lnTo>
                  <a:lnTo>
                    <a:pt x="130" y="198"/>
                  </a:lnTo>
                  <a:lnTo>
                    <a:pt x="126" y="198"/>
                  </a:lnTo>
                  <a:lnTo>
                    <a:pt x="122" y="198"/>
                  </a:lnTo>
                  <a:lnTo>
                    <a:pt x="120" y="196"/>
                  </a:lnTo>
                  <a:lnTo>
                    <a:pt x="116" y="196"/>
                  </a:lnTo>
                  <a:lnTo>
                    <a:pt x="114" y="198"/>
                  </a:lnTo>
                  <a:lnTo>
                    <a:pt x="112" y="200"/>
                  </a:lnTo>
                  <a:lnTo>
                    <a:pt x="108" y="200"/>
                  </a:lnTo>
                  <a:lnTo>
                    <a:pt x="82" y="198"/>
                  </a:lnTo>
                  <a:lnTo>
                    <a:pt x="82" y="172"/>
                  </a:lnTo>
                  <a:lnTo>
                    <a:pt x="80" y="170"/>
                  </a:lnTo>
                  <a:lnTo>
                    <a:pt x="78" y="166"/>
                  </a:lnTo>
                  <a:lnTo>
                    <a:pt x="76" y="160"/>
                  </a:lnTo>
                  <a:lnTo>
                    <a:pt x="60" y="160"/>
                  </a:lnTo>
                  <a:lnTo>
                    <a:pt x="46" y="150"/>
                  </a:lnTo>
                  <a:lnTo>
                    <a:pt x="40" y="146"/>
                  </a:lnTo>
                  <a:lnTo>
                    <a:pt x="30" y="142"/>
                  </a:lnTo>
                  <a:lnTo>
                    <a:pt x="26" y="140"/>
                  </a:lnTo>
                  <a:lnTo>
                    <a:pt x="24" y="138"/>
                  </a:lnTo>
                  <a:lnTo>
                    <a:pt x="22" y="136"/>
                  </a:lnTo>
                  <a:lnTo>
                    <a:pt x="20" y="134"/>
                  </a:lnTo>
                  <a:lnTo>
                    <a:pt x="18" y="126"/>
                  </a:lnTo>
                  <a:lnTo>
                    <a:pt x="16" y="120"/>
                  </a:lnTo>
                  <a:lnTo>
                    <a:pt x="16" y="114"/>
                  </a:lnTo>
                  <a:lnTo>
                    <a:pt x="10" y="110"/>
                  </a:lnTo>
                  <a:lnTo>
                    <a:pt x="6" y="104"/>
                  </a:lnTo>
                  <a:lnTo>
                    <a:pt x="0" y="100"/>
                  </a:lnTo>
                  <a:lnTo>
                    <a:pt x="0" y="94"/>
                  </a:lnTo>
                  <a:lnTo>
                    <a:pt x="0" y="92"/>
                  </a:lnTo>
                  <a:lnTo>
                    <a:pt x="2" y="88"/>
                  </a:lnTo>
                  <a:lnTo>
                    <a:pt x="0" y="84"/>
                  </a:lnTo>
                  <a:lnTo>
                    <a:pt x="0" y="82"/>
                  </a:lnTo>
                  <a:lnTo>
                    <a:pt x="0" y="78"/>
                  </a:lnTo>
                  <a:lnTo>
                    <a:pt x="0" y="72"/>
                  </a:lnTo>
                  <a:lnTo>
                    <a:pt x="2" y="68"/>
                  </a:lnTo>
                  <a:lnTo>
                    <a:pt x="8" y="60"/>
                  </a:lnTo>
                  <a:lnTo>
                    <a:pt x="20" y="50"/>
                  </a:lnTo>
                  <a:lnTo>
                    <a:pt x="22" y="46"/>
                  </a:lnTo>
                  <a:lnTo>
                    <a:pt x="22" y="42"/>
                  </a:lnTo>
                  <a:lnTo>
                    <a:pt x="22" y="40"/>
                  </a:lnTo>
                  <a:lnTo>
                    <a:pt x="20" y="38"/>
                  </a:lnTo>
                  <a:lnTo>
                    <a:pt x="18" y="36"/>
                  </a:lnTo>
                  <a:lnTo>
                    <a:pt x="16" y="34"/>
                  </a:lnTo>
                  <a:lnTo>
                    <a:pt x="18" y="30"/>
                  </a:lnTo>
                  <a:lnTo>
                    <a:pt x="20" y="28"/>
                  </a:lnTo>
                  <a:lnTo>
                    <a:pt x="22" y="26"/>
                  </a:lnTo>
                  <a:lnTo>
                    <a:pt x="22" y="22"/>
                  </a:lnTo>
                  <a:lnTo>
                    <a:pt x="24" y="22"/>
                  </a:lnTo>
                  <a:lnTo>
                    <a:pt x="24" y="16"/>
                  </a:lnTo>
                  <a:lnTo>
                    <a:pt x="22" y="12"/>
                  </a:lnTo>
                  <a:lnTo>
                    <a:pt x="20" y="6"/>
                  </a:lnTo>
                  <a:lnTo>
                    <a:pt x="22" y="0"/>
                  </a:lnTo>
                  <a:lnTo>
                    <a:pt x="24"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98" name="Freeform 123">
              <a:extLst>
                <a:ext uri="{FF2B5EF4-FFF2-40B4-BE49-F238E27FC236}">
                  <a16:creationId xmlns:a16="http://schemas.microsoft.com/office/drawing/2014/main" id="{1A2B2563-7115-409F-9733-F242A0FBA668}"/>
                </a:ext>
              </a:extLst>
            </p:cNvPr>
            <p:cNvSpPr>
              <a:spLocks/>
            </p:cNvSpPr>
            <p:nvPr/>
          </p:nvSpPr>
          <p:spPr bwMode="auto">
            <a:xfrm>
              <a:off x="5311237" y="4594190"/>
              <a:ext cx="42665" cy="54425"/>
            </a:xfrm>
            <a:custGeom>
              <a:avLst/>
              <a:gdLst>
                <a:gd name="T0" fmla="*/ 2147483647 w 30"/>
                <a:gd name="T1" fmla="*/ 2147483647 h 34"/>
                <a:gd name="T2" fmla="*/ 2147483647 w 30"/>
                <a:gd name="T3" fmla="*/ 2147483647 h 34"/>
                <a:gd name="T4" fmla="*/ 2147483647 w 30"/>
                <a:gd name="T5" fmla="*/ 2147483647 h 34"/>
                <a:gd name="T6" fmla="*/ 2147483647 w 30"/>
                <a:gd name="T7" fmla="*/ 2147483647 h 34"/>
                <a:gd name="T8" fmla="*/ 2147483647 w 30"/>
                <a:gd name="T9" fmla="*/ 2147483647 h 34"/>
                <a:gd name="T10" fmla="*/ 2147483647 w 30"/>
                <a:gd name="T11" fmla="*/ 2147483647 h 34"/>
                <a:gd name="T12" fmla="*/ 2147483647 w 30"/>
                <a:gd name="T13" fmla="*/ 2147483647 h 34"/>
                <a:gd name="T14" fmla="*/ 2147483647 w 30"/>
                <a:gd name="T15" fmla="*/ 0 h 34"/>
                <a:gd name="T16" fmla="*/ 2147483647 w 30"/>
                <a:gd name="T17" fmla="*/ 2147483647 h 34"/>
                <a:gd name="T18" fmla="*/ 2147483647 w 30"/>
                <a:gd name="T19" fmla="*/ 2147483647 h 34"/>
                <a:gd name="T20" fmla="*/ 2147483647 w 30"/>
                <a:gd name="T21" fmla="*/ 2147483647 h 34"/>
                <a:gd name="T22" fmla="*/ 2147483647 w 30"/>
                <a:gd name="T23" fmla="*/ 2147483647 h 34"/>
                <a:gd name="T24" fmla="*/ 2147483647 w 30"/>
                <a:gd name="T25" fmla="*/ 2147483647 h 34"/>
                <a:gd name="T26" fmla="*/ 0 w 30"/>
                <a:gd name="T27" fmla="*/ 2147483647 h 34"/>
                <a:gd name="T28" fmla="*/ 0 w 30"/>
                <a:gd name="T29" fmla="*/ 2147483647 h 34"/>
                <a:gd name="T30" fmla="*/ 0 w 30"/>
                <a:gd name="T31" fmla="*/ 2147483647 h 34"/>
                <a:gd name="T32" fmla="*/ 0 w 30"/>
                <a:gd name="T33" fmla="*/ 2147483647 h 34"/>
                <a:gd name="T34" fmla="*/ 2147483647 w 30"/>
                <a:gd name="T35" fmla="*/ 2147483647 h 34"/>
                <a:gd name="T36" fmla="*/ 2147483647 w 30"/>
                <a:gd name="T37" fmla="*/ 2147483647 h 34"/>
                <a:gd name="T38" fmla="*/ 2147483647 w 30"/>
                <a:gd name="T39" fmla="*/ 2147483647 h 34"/>
                <a:gd name="T40" fmla="*/ 2147483647 w 30"/>
                <a:gd name="T41" fmla="*/ 2147483647 h 34"/>
                <a:gd name="T42" fmla="*/ 2147483647 w 30"/>
                <a:gd name="T43" fmla="*/ 2147483647 h 34"/>
                <a:gd name="T44" fmla="*/ 2147483647 w 30"/>
                <a:gd name="T45" fmla="*/ 2147483647 h 3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0"/>
                <a:gd name="T70" fmla="*/ 0 h 34"/>
                <a:gd name="T71" fmla="*/ 30 w 30"/>
                <a:gd name="T72" fmla="*/ 34 h 3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0" h="34">
                  <a:moveTo>
                    <a:pt x="26" y="28"/>
                  </a:moveTo>
                  <a:lnTo>
                    <a:pt x="28" y="26"/>
                  </a:lnTo>
                  <a:lnTo>
                    <a:pt x="28" y="22"/>
                  </a:lnTo>
                  <a:lnTo>
                    <a:pt x="30" y="22"/>
                  </a:lnTo>
                  <a:lnTo>
                    <a:pt x="30" y="16"/>
                  </a:lnTo>
                  <a:lnTo>
                    <a:pt x="28" y="12"/>
                  </a:lnTo>
                  <a:lnTo>
                    <a:pt x="26" y="6"/>
                  </a:lnTo>
                  <a:lnTo>
                    <a:pt x="28" y="0"/>
                  </a:lnTo>
                  <a:lnTo>
                    <a:pt x="24" y="2"/>
                  </a:lnTo>
                  <a:lnTo>
                    <a:pt x="22" y="4"/>
                  </a:lnTo>
                  <a:lnTo>
                    <a:pt x="18" y="10"/>
                  </a:lnTo>
                  <a:lnTo>
                    <a:pt x="8" y="10"/>
                  </a:lnTo>
                  <a:lnTo>
                    <a:pt x="2" y="18"/>
                  </a:lnTo>
                  <a:lnTo>
                    <a:pt x="0" y="24"/>
                  </a:lnTo>
                  <a:lnTo>
                    <a:pt x="0" y="30"/>
                  </a:lnTo>
                  <a:lnTo>
                    <a:pt x="0" y="32"/>
                  </a:lnTo>
                  <a:lnTo>
                    <a:pt x="0" y="34"/>
                  </a:lnTo>
                  <a:lnTo>
                    <a:pt x="12" y="34"/>
                  </a:lnTo>
                  <a:lnTo>
                    <a:pt x="14" y="30"/>
                  </a:lnTo>
                  <a:lnTo>
                    <a:pt x="14" y="28"/>
                  </a:lnTo>
                  <a:lnTo>
                    <a:pt x="16" y="26"/>
                  </a:lnTo>
                  <a:lnTo>
                    <a:pt x="26" y="26"/>
                  </a:lnTo>
                  <a:lnTo>
                    <a:pt x="26"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99" name="Freeform 124">
              <a:extLst>
                <a:ext uri="{FF2B5EF4-FFF2-40B4-BE49-F238E27FC236}">
                  <a16:creationId xmlns:a16="http://schemas.microsoft.com/office/drawing/2014/main" id="{37FC25F6-5C83-4AAA-83BC-AAF0ACD72FCC}"/>
                </a:ext>
              </a:extLst>
            </p:cNvPr>
            <p:cNvSpPr>
              <a:spLocks/>
            </p:cNvSpPr>
            <p:nvPr/>
          </p:nvSpPr>
          <p:spPr bwMode="auto">
            <a:xfrm>
              <a:off x="5311237" y="4637995"/>
              <a:ext cx="40359" cy="65044"/>
            </a:xfrm>
            <a:custGeom>
              <a:avLst/>
              <a:gdLst>
                <a:gd name="T0" fmla="*/ 0 w 28"/>
                <a:gd name="T1" fmla="*/ 2147483647 h 42"/>
                <a:gd name="T2" fmla="*/ 2147483647 w 28"/>
                <a:gd name="T3" fmla="*/ 2147483647 h 42"/>
                <a:gd name="T4" fmla="*/ 2147483647 w 28"/>
                <a:gd name="T5" fmla="*/ 2147483647 h 42"/>
                <a:gd name="T6" fmla="*/ 2147483647 w 28"/>
                <a:gd name="T7" fmla="*/ 2147483647 h 42"/>
                <a:gd name="T8" fmla="*/ 2147483647 w 28"/>
                <a:gd name="T9" fmla="*/ 2147483647 h 42"/>
                <a:gd name="T10" fmla="*/ 2147483647 w 28"/>
                <a:gd name="T11" fmla="*/ 2147483647 h 42"/>
                <a:gd name="T12" fmla="*/ 2147483647 w 28"/>
                <a:gd name="T13" fmla="*/ 2147483647 h 42"/>
                <a:gd name="T14" fmla="*/ 2147483647 w 28"/>
                <a:gd name="T15" fmla="*/ 2147483647 h 42"/>
                <a:gd name="T16" fmla="*/ 2147483647 w 28"/>
                <a:gd name="T17" fmla="*/ 2147483647 h 42"/>
                <a:gd name="T18" fmla="*/ 2147483647 w 28"/>
                <a:gd name="T19" fmla="*/ 2147483647 h 42"/>
                <a:gd name="T20" fmla="*/ 2147483647 w 28"/>
                <a:gd name="T21" fmla="*/ 2147483647 h 42"/>
                <a:gd name="T22" fmla="*/ 2147483647 w 28"/>
                <a:gd name="T23" fmla="*/ 2147483647 h 42"/>
                <a:gd name="T24" fmla="*/ 2147483647 w 28"/>
                <a:gd name="T25" fmla="*/ 2147483647 h 42"/>
                <a:gd name="T26" fmla="*/ 2147483647 w 28"/>
                <a:gd name="T27" fmla="*/ 2147483647 h 42"/>
                <a:gd name="T28" fmla="*/ 2147483647 w 28"/>
                <a:gd name="T29" fmla="*/ 2147483647 h 42"/>
                <a:gd name="T30" fmla="*/ 2147483647 w 28"/>
                <a:gd name="T31" fmla="*/ 2147483647 h 42"/>
                <a:gd name="T32" fmla="*/ 2147483647 w 28"/>
                <a:gd name="T33" fmla="*/ 2147483647 h 42"/>
                <a:gd name="T34" fmla="*/ 2147483647 w 28"/>
                <a:gd name="T35" fmla="*/ 2147483647 h 42"/>
                <a:gd name="T36" fmla="*/ 2147483647 w 28"/>
                <a:gd name="T37" fmla="*/ 2147483647 h 42"/>
                <a:gd name="T38" fmla="*/ 2147483647 w 28"/>
                <a:gd name="T39" fmla="*/ 0 h 42"/>
                <a:gd name="T40" fmla="*/ 2147483647 w 28"/>
                <a:gd name="T41" fmla="*/ 0 h 42"/>
                <a:gd name="T42" fmla="*/ 2147483647 w 28"/>
                <a:gd name="T43" fmla="*/ 2147483647 h 42"/>
                <a:gd name="T44" fmla="*/ 2147483647 w 28"/>
                <a:gd name="T45" fmla="*/ 2147483647 h 42"/>
                <a:gd name="T46" fmla="*/ 2147483647 w 28"/>
                <a:gd name="T47" fmla="*/ 2147483647 h 42"/>
                <a:gd name="T48" fmla="*/ 0 w 28"/>
                <a:gd name="T49" fmla="*/ 2147483647 h 42"/>
                <a:gd name="T50" fmla="*/ 0 w 28"/>
                <a:gd name="T51" fmla="*/ 2147483647 h 42"/>
                <a:gd name="T52" fmla="*/ 0 w 28"/>
                <a:gd name="T53" fmla="*/ 2147483647 h 42"/>
                <a:gd name="T54" fmla="*/ 0 w 28"/>
                <a:gd name="T55" fmla="*/ 2147483647 h 4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8"/>
                <a:gd name="T85" fmla="*/ 0 h 42"/>
                <a:gd name="T86" fmla="*/ 28 w 28"/>
                <a:gd name="T87" fmla="*/ 42 h 4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8" h="42">
                  <a:moveTo>
                    <a:pt x="0" y="8"/>
                  </a:moveTo>
                  <a:lnTo>
                    <a:pt x="2" y="12"/>
                  </a:lnTo>
                  <a:lnTo>
                    <a:pt x="6" y="14"/>
                  </a:lnTo>
                  <a:lnTo>
                    <a:pt x="6" y="16"/>
                  </a:lnTo>
                  <a:lnTo>
                    <a:pt x="4" y="20"/>
                  </a:lnTo>
                  <a:lnTo>
                    <a:pt x="4" y="24"/>
                  </a:lnTo>
                  <a:lnTo>
                    <a:pt x="4" y="28"/>
                  </a:lnTo>
                  <a:lnTo>
                    <a:pt x="6" y="34"/>
                  </a:lnTo>
                  <a:lnTo>
                    <a:pt x="8" y="42"/>
                  </a:lnTo>
                  <a:lnTo>
                    <a:pt x="14" y="34"/>
                  </a:lnTo>
                  <a:lnTo>
                    <a:pt x="22" y="28"/>
                  </a:lnTo>
                  <a:lnTo>
                    <a:pt x="26" y="24"/>
                  </a:lnTo>
                  <a:lnTo>
                    <a:pt x="28" y="20"/>
                  </a:lnTo>
                  <a:lnTo>
                    <a:pt x="28" y="16"/>
                  </a:lnTo>
                  <a:lnTo>
                    <a:pt x="28" y="14"/>
                  </a:lnTo>
                  <a:lnTo>
                    <a:pt x="26" y="12"/>
                  </a:lnTo>
                  <a:lnTo>
                    <a:pt x="24" y="10"/>
                  </a:lnTo>
                  <a:lnTo>
                    <a:pt x="22" y="8"/>
                  </a:lnTo>
                  <a:lnTo>
                    <a:pt x="24" y="2"/>
                  </a:lnTo>
                  <a:lnTo>
                    <a:pt x="26" y="0"/>
                  </a:lnTo>
                  <a:lnTo>
                    <a:pt x="16" y="0"/>
                  </a:lnTo>
                  <a:lnTo>
                    <a:pt x="14" y="2"/>
                  </a:lnTo>
                  <a:lnTo>
                    <a:pt x="14" y="4"/>
                  </a:lnTo>
                  <a:lnTo>
                    <a:pt x="12" y="8"/>
                  </a:lnTo>
                  <a:lnTo>
                    <a:pt x="0" y="8"/>
                  </a:lnTo>
                  <a:lnTo>
                    <a:pt x="0" y="6"/>
                  </a:lnTo>
                  <a:lnTo>
                    <a:pt x="0" y="4"/>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00" name="Freeform 125">
              <a:extLst>
                <a:ext uri="{FF2B5EF4-FFF2-40B4-BE49-F238E27FC236}">
                  <a16:creationId xmlns:a16="http://schemas.microsoft.com/office/drawing/2014/main" id="{AA74C0FF-D6B3-4092-9849-36A570B58190}"/>
                </a:ext>
              </a:extLst>
            </p:cNvPr>
            <p:cNvSpPr>
              <a:spLocks/>
            </p:cNvSpPr>
            <p:nvPr/>
          </p:nvSpPr>
          <p:spPr bwMode="auto">
            <a:xfrm>
              <a:off x="4922641" y="4414984"/>
              <a:ext cx="434722" cy="545579"/>
            </a:xfrm>
            <a:custGeom>
              <a:avLst/>
              <a:gdLst>
                <a:gd name="T0" fmla="*/ 2147483647 w 298"/>
                <a:gd name="T1" fmla="*/ 2147483647 h 346"/>
                <a:gd name="T2" fmla="*/ 2147483647 w 298"/>
                <a:gd name="T3" fmla="*/ 2147483647 h 346"/>
                <a:gd name="T4" fmla="*/ 2147483647 w 298"/>
                <a:gd name="T5" fmla="*/ 2147483647 h 346"/>
                <a:gd name="T6" fmla="*/ 2147483647 w 298"/>
                <a:gd name="T7" fmla="*/ 2147483647 h 346"/>
                <a:gd name="T8" fmla="*/ 2147483647 w 298"/>
                <a:gd name="T9" fmla="*/ 2147483647 h 346"/>
                <a:gd name="T10" fmla="*/ 2147483647 w 298"/>
                <a:gd name="T11" fmla="*/ 2147483647 h 346"/>
                <a:gd name="T12" fmla="*/ 2147483647 w 298"/>
                <a:gd name="T13" fmla="*/ 2147483647 h 346"/>
                <a:gd name="T14" fmla="*/ 2147483647 w 298"/>
                <a:gd name="T15" fmla="*/ 2147483647 h 346"/>
                <a:gd name="T16" fmla="*/ 2147483647 w 298"/>
                <a:gd name="T17" fmla="*/ 2147483647 h 346"/>
                <a:gd name="T18" fmla="*/ 2147483647 w 298"/>
                <a:gd name="T19" fmla="*/ 2147483647 h 346"/>
                <a:gd name="T20" fmla="*/ 2147483647 w 298"/>
                <a:gd name="T21" fmla="*/ 2147483647 h 346"/>
                <a:gd name="T22" fmla="*/ 2147483647 w 298"/>
                <a:gd name="T23" fmla="*/ 2147483647 h 346"/>
                <a:gd name="T24" fmla="*/ 2147483647 w 298"/>
                <a:gd name="T25" fmla="*/ 2147483647 h 346"/>
                <a:gd name="T26" fmla="*/ 2147483647 w 298"/>
                <a:gd name="T27" fmla="*/ 2147483647 h 346"/>
                <a:gd name="T28" fmla="*/ 2147483647 w 298"/>
                <a:gd name="T29" fmla="*/ 2147483647 h 346"/>
                <a:gd name="T30" fmla="*/ 2147483647 w 298"/>
                <a:gd name="T31" fmla="*/ 2147483647 h 346"/>
                <a:gd name="T32" fmla="*/ 2147483647 w 298"/>
                <a:gd name="T33" fmla="*/ 2147483647 h 346"/>
                <a:gd name="T34" fmla="*/ 2147483647 w 298"/>
                <a:gd name="T35" fmla="*/ 2147483647 h 346"/>
                <a:gd name="T36" fmla="*/ 2147483647 w 298"/>
                <a:gd name="T37" fmla="*/ 2147483647 h 346"/>
                <a:gd name="T38" fmla="*/ 2147483647 w 298"/>
                <a:gd name="T39" fmla="*/ 2147483647 h 346"/>
                <a:gd name="T40" fmla="*/ 0 w 298"/>
                <a:gd name="T41" fmla="*/ 2147483647 h 346"/>
                <a:gd name="T42" fmla="*/ 2147483647 w 298"/>
                <a:gd name="T43" fmla="*/ 2147483647 h 346"/>
                <a:gd name="T44" fmla="*/ 2147483647 w 298"/>
                <a:gd name="T45" fmla="*/ 2147483647 h 346"/>
                <a:gd name="T46" fmla="*/ 2147483647 w 298"/>
                <a:gd name="T47" fmla="*/ 2147483647 h 346"/>
                <a:gd name="T48" fmla="*/ 2147483647 w 298"/>
                <a:gd name="T49" fmla="*/ 2147483647 h 346"/>
                <a:gd name="T50" fmla="*/ 2147483647 w 298"/>
                <a:gd name="T51" fmla="*/ 2147483647 h 346"/>
                <a:gd name="T52" fmla="*/ 2147483647 w 298"/>
                <a:gd name="T53" fmla="*/ 2147483647 h 346"/>
                <a:gd name="T54" fmla="*/ 2147483647 w 298"/>
                <a:gd name="T55" fmla="*/ 2147483647 h 346"/>
                <a:gd name="T56" fmla="*/ 2147483647 w 298"/>
                <a:gd name="T57" fmla="*/ 2147483647 h 346"/>
                <a:gd name="T58" fmla="*/ 2147483647 w 298"/>
                <a:gd name="T59" fmla="*/ 2147483647 h 346"/>
                <a:gd name="T60" fmla="*/ 2147483647 w 298"/>
                <a:gd name="T61" fmla="*/ 2147483647 h 346"/>
                <a:gd name="T62" fmla="*/ 2147483647 w 298"/>
                <a:gd name="T63" fmla="*/ 2147483647 h 346"/>
                <a:gd name="T64" fmla="*/ 2147483647 w 298"/>
                <a:gd name="T65" fmla="*/ 2147483647 h 346"/>
                <a:gd name="T66" fmla="*/ 2147483647 w 298"/>
                <a:gd name="T67" fmla="*/ 2147483647 h 346"/>
                <a:gd name="T68" fmla="*/ 2147483647 w 298"/>
                <a:gd name="T69" fmla="*/ 2147483647 h 346"/>
                <a:gd name="T70" fmla="*/ 2147483647 w 298"/>
                <a:gd name="T71" fmla="*/ 2147483647 h 346"/>
                <a:gd name="T72" fmla="*/ 2147483647 w 298"/>
                <a:gd name="T73" fmla="*/ 2147483647 h 346"/>
                <a:gd name="T74" fmla="*/ 2147483647 w 298"/>
                <a:gd name="T75" fmla="*/ 2147483647 h 346"/>
                <a:gd name="T76" fmla="*/ 2147483647 w 298"/>
                <a:gd name="T77" fmla="*/ 2147483647 h 346"/>
                <a:gd name="T78" fmla="*/ 2147483647 w 298"/>
                <a:gd name="T79" fmla="*/ 2147483647 h 346"/>
                <a:gd name="T80" fmla="*/ 2147483647 w 298"/>
                <a:gd name="T81" fmla="*/ 2147483647 h 346"/>
                <a:gd name="T82" fmla="*/ 2147483647 w 298"/>
                <a:gd name="T83" fmla="*/ 2147483647 h 346"/>
                <a:gd name="T84" fmla="*/ 2147483647 w 298"/>
                <a:gd name="T85" fmla="*/ 2147483647 h 346"/>
                <a:gd name="T86" fmla="*/ 2147483647 w 298"/>
                <a:gd name="T87" fmla="*/ 2147483647 h 346"/>
                <a:gd name="T88" fmla="*/ 2147483647 w 298"/>
                <a:gd name="T89" fmla="*/ 2147483647 h 346"/>
                <a:gd name="T90" fmla="*/ 2147483647 w 298"/>
                <a:gd name="T91" fmla="*/ 2147483647 h 346"/>
                <a:gd name="T92" fmla="*/ 2147483647 w 298"/>
                <a:gd name="T93" fmla="*/ 2147483647 h 346"/>
                <a:gd name="T94" fmla="*/ 2147483647 w 298"/>
                <a:gd name="T95" fmla="*/ 2147483647 h 346"/>
                <a:gd name="T96" fmla="*/ 2147483647 w 298"/>
                <a:gd name="T97" fmla="*/ 2147483647 h 346"/>
                <a:gd name="T98" fmla="*/ 2147483647 w 298"/>
                <a:gd name="T99" fmla="*/ 2147483647 h 346"/>
                <a:gd name="T100" fmla="*/ 2147483647 w 298"/>
                <a:gd name="T101" fmla="*/ 2147483647 h 346"/>
                <a:gd name="T102" fmla="*/ 2147483647 w 298"/>
                <a:gd name="T103" fmla="*/ 2147483647 h 346"/>
                <a:gd name="T104" fmla="*/ 2147483647 w 298"/>
                <a:gd name="T105" fmla="*/ 2147483647 h 346"/>
                <a:gd name="T106" fmla="*/ 2147483647 w 298"/>
                <a:gd name="T107" fmla="*/ 2147483647 h 346"/>
                <a:gd name="T108" fmla="*/ 2147483647 w 298"/>
                <a:gd name="T109" fmla="*/ 2147483647 h 346"/>
                <a:gd name="T110" fmla="*/ 2147483647 w 298"/>
                <a:gd name="T111" fmla="*/ 2147483647 h 346"/>
                <a:gd name="T112" fmla="*/ 2147483647 w 298"/>
                <a:gd name="T113" fmla="*/ 2147483647 h 346"/>
                <a:gd name="T114" fmla="*/ 2147483647 w 298"/>
                <a:gd name="T115" fmla="*/ 2147483647 h 34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98"/>
                <a:gd name="T175" fmla="*/ 0 h 346"/>
                <a:gd name="T176" fmla="*/ 298 w 298"/>
                <a:gd name="T177" fmla="*/ 346 h 34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98" h="346">
                  <a:moveTo>
                    <a:pt x="290" y="248"/>
                  </a:moveTo>
                  <a:lnTo>
                    <a:pt x="280" y="250"/>
                  </a:lnTo>
                  <a:lnTo>
                    <a:pt x="270" y="256"/>
                  </a:lnTo>
                  <a:lnTo>
                    <a:pt x="264" y="258"/>
                  </a:lnTo>
                  <a:lnTo>
                    <a:pt x="260" y="262"/>
                  </a:lnTo>
                  <a:lnTo>
                    <a:pt x="258" y="266"/>
                  </a:lnTo>
                  <a:lnTo>
                    <a:pt x="256" y="272"/>
                  </a:lnTo>
                  <a:lnTo>
                    <a:pt x="256" y="310"/>
                  </a:lnTo>
                  <a:lnTo>
                    <a:pt x="258" y="318"/>
                  </a:lnTo>
                  <a:lnTo>
                    <a:pt x="260" y="320"/>
                  </a:lnTo>
                  <a:lnTo>
                    <a:pt x="266" y="324"/>
                  </a:lnTo>
                  <a:lnTo>
                    <a:pt x="276" y="324"/>
                  </a:lnTo>
                  <a:lnTo>
                    <a:pt x="276" y="336"/>
                  </a:lnTo>
                  <a:lnTo>
                    <a:pt x="274" y="340"/>
                  </a:lnTo>
                  <a:lnTo>
                    <a:pt x="272" y="344"/>
                  </a:lnTo>
                  <a:lnTo>
                    <a:pt x="268" y="346"/>
                  </a:lnTo>
                  <a:lnTo>
                    <a:pt x="266" y="346"/>
                  </a:lnTo>
                  <a:lnTo>
                    <a:pt x="262" y="338"/>
                  </a:lnTo>
                  <a:lnTo>
                    <a:pt x="258" y="334"/>
                  </a:lnTo>
                  <a:lnTo>
                    <a:pt x="248" y="326"/>
                  </a:lnTo>
                  <a:lnTo>
                    <a:pt x="242" y="320"/>
                  </a:lnTo>
                  <a:lnTo>
                    <a:pt x="238" y="318"/>
                  </a:lnTo>
                  <a:lnTo>
                    <a:pt x="238" y="314"/>
                  </a:lnTo>
                  <a:lnTo>
                    <a:pt x="232" y="316"/>
                  </a:lnTo>
                  <a:lnTo>
                    <a:pt x="230" y="318"/>
                  </a:lnTo>
                  <a:lnTo>
                    <a:pt x="228" y="318"/>
                  </a:lnTo>
                  <a:lnTo>
                    <a:pt x="224" y="320"/>
                  </a:lnTo>
                  <a:lnTo>
                    <a:pt x="218" y="318"/>
                  </a:lnTo>
                  <a:lnTo>
                    <a:pt x="212" y="316"/>
                  </a:lnTo>
                  <a:lnTo>
                    <a:pt x="208" y="312"/>
                  </a:lnTo>
                  <a:lnTo>
                    <a:pt x="206" y="308"/>
                  </a:lnTo>
                  <a:lnTo>
                    <a:pt x="190" y="302"/>
                  </a:lnTo>
                  <a:lnTo>
                    <a:pt x="186" y="300"/>
                  </a:lnTo>
                  <a:lnTo>
                    <a:pt x="178" y="300"/>
                  </a:lnTo>
                  <a:lnTo>
                    <a:pt x="170" y="300"/>
                  </a:lnTo>
                  <a:lnTo>
                    <a:pt x="166" y="302"/>
                  </a:lnTo>
                  <a:lnTo>
                    <a:pt x="162" y="302"/>
                  </a:lnTo>
                  <a:lnTo>
                    <a:pt x="156" y="300"/>
                  </a:lnTo>
                  <a:lnTo>
                    <a:pt x="158" y="294"/>
                  </a:lnTo>
                  <a:lnTo>
                    <a:pt x="158" y="290"/>
                  </a:lnTo>
                  <a:lnTo>
                    <a:pt x="156" y="282"/>
                  </a:lnTo>
                  <a:lnTo>
                    <a:pt x="152" y="280"/>
                  </a:lnTo>
                  <a:lnTo>
                    <a:pt x="152" y="276"/>
                  </a:lnTo>
                  <a:lnTo>
                    <a:pt x="154" y="254"/>
                  </a:lnTo>
                  <a:lnTo>
                    <a:pt x="152" y="232"/>
                  </a:lnTo>
                  <a:lnTo>
                    <a:pt x="146" y="234"/>
                  </a:lnTo>
                  <a:lnTo>
                    <a:pt x="138" y="234"/>
                  </a:lnTo>
                  <a:lnTo>
                    <a:pt x="134" y="232"/>
                  </a:lnTo>
                  <a:lnTo>
                    <a:pt x="132" y="230"/>
                  </a:lnTo>
                  <a:lnTo>
                    <a:pt x="130" y="228"/>
                  </a:lnTo>
                  <a:lnTo>
                    <a:pt x="110" y="228"/>
                  </a:lnTo>
                  <a:lnTo>
                    <a:pt x="110" y="236"/>
                  </a:lnTo>
                  <a:lnTo>
                    <a:pt x="108" y="240"/>
                  </a:lnTo>
                  <a:lnTo>
                    <a:pt x="106" y="242"/>
                  </a:lnTo>
                  <a:lnTo>
                    <a:pt x="98" y="242"/>
                  </a:lnTo>
                  <a:lnTo>
                    <a:pt x="86" y="242"/>
                  </a:lnTo>
                  <a:lnTo>
                    <a:pt x="82" y="242"/>
                  </a:lnTo>
                  <a:lnTo>
                    <a:pt x="80" y="240"/>
                  </a:lnTo>
                  <a:lnTo>
                    <a:pt x="72" y="232"/>
                  </a:lnTo>
                  <a:lnTo>
                    <a:pt x="66" y="220"/>
                  </a:lnTo>
                  <a:lnTo>
                    <a:pt x="66" y="208"/>
                  </a:lnTo>
                  <a:lnTo>
                    <a:pt x="2" y="208"/>
                  </a:lnTo>
                  <a:lnTo>
                    <a:pt x="0" y="202"/>
                  </a:lnTo>
                  <a:lnTo>
                    <a:pt x="2" y="190"/>
                  </a:lnTo>
                  <a:lnTo>
                    <a:pt x="4" y="186"/>
                  </a:lnTo>
                  <a:lnTo>
                    <a:pt x="8" y="184"/>
                  </a:lnTo>
                  <a:lnTo>
                    <a:pt x="14" y="184"/>
                  </a:lnTo>
                  <a:lnTo>
                    <a:pt x="16" y="184"/>
                  </a:lnTo>
                  <a:lnTo>
                    <a:pt x="20" y="184"/>
                  </a:lnTo>
                  <a:lnTo>
                    <a:pt x="22" y="182"/>
                  </a:lnTo>
                  <a:lnTo>
                    <a:pt x="24" y="180"/>
                  </a:lnTo>
                  <a:lnTo>
                    <a:pt x="26" y="180"/>
                  </a:lnTo>
                  <a:lnTo>
                    <a:pt x="30" y="180"/>
                  </a:lnTo>
                  <a:lnTo>
                    <a:pt x="30" y="184"/>
                  </a:lnTo>
                  <a:lnTo>
                    <a:pt x="32" y="184"/>
                  </a:lnTo>
                  <a:lnTo>
                    <a:pt x="36" y="184"/>
                  </a:lnTo>
                  <a:lnTo>
                    <a:pt x="42" y="184"/>
                  </a:lnTo>
                  <a:lnTo>
                    <a:pt x="46" y="182"/>
                  </a:lnTo>
                  <a:lnTo>
                    <a:pt x="50" y="176"/>
                  </a:lnTo>
                  <a:lnTo>
                    <a:pt x="52" y="168"/>
                  </a:lnTo>
                  <a:lnTo>
                    <a:pt x="56" y="156"/>
                  </a:lnTo>
                  <a:lnTo>
                    <a:pt x="56" y="142"/>
                  </a:lnTo>
                  <a:lnTo>
                    <a:pt x="60" y="140"/>
                  </a:lnTo>
                  <a:lnTo>
                    <a:pt x="64" y="136"/>
                  </a:lnTo>
                  <a:lnTo>
                    <a:pt x="66" y="126"/>
                  </a:lnTo>
                  <a:lnTo>
                    <a:pt x="70" y="122"/>
                  </a:lnTo>
                  <a:lnTo>
                    <a:pt x="74" y="118"/>
                  </a:lnTo>
                  <a:lnTo>
                    <a:pt x="78" y="116"/>
                  </a:lnTo>
                  <a:lnTo>
                    <a:pt x="80" y="112"/>
                  </a:lnTo>
                  <a:lnTo>
                    <a:pt x="82" y="108"/>
                  </a:lnTo>
                  <a:lnTo>
                    <a:pt x="80" y="104"/>
                  </a:lnTo>
                  <a:lnTo>
                    <a:pt x="80" y="102"/>
                  </a:lnTo>
                  <a:lnTo>
                    <a:pt x="80" y="98"/>
                  </a:lnTo>
                  <a:lnTo>
                    <a:pt x="92" y="68"/>
                  </a:lnTo>
                  <a:lnTo>
                    <a:pt x="96" y="54"/>
                  </a:lnTo>
                  <a:lnTo>
                    <a:pt x="98" y="44"/>
                  </a:lnTo>
                  <a:lnTo>
                    <a:pt x="96" y="40"/>
                  </a:lnTo>
                  <a:lnTo>
                    <a:pt x="96" y="38"/>
                  </a:lnTo>
                  <a:lnTo>
                    <a:pt x="94" y="36"/>
                  </a:lnTo>
                  <a:lnTo>
                    <a:pt x="94" y="34"/>
                  </a:lnTo>
                  <a:lnTo>
                    <a:pt x="96" y="24"/>
                  </a:lnTo>
                  <a:lnTo>
                    <a:pt x="98" y="16"/>
                  </a:lnTo>
                  <a:lnTo>
                    <a:pt x="100" y="12"/>
                  </a:lnTo>
                  <a:lnTo>
                    <a:pt x="104" y="10"/>
                  </a:lnTo>
                  <a:lnTo>
                    <a:pt x="108" y="6"/>
                  </a:lnTo>
                  <a:lnTo>
                    <a:pt x="110" y="6"/>
                  </a:lnTo>
                  <a:lnTo>
                    <a:pt x="116" y="6"/>
                  </a:lnTo>
                  <a:lnTo>
                    <a:pt x="122" y="8"/>
                  </a:lnTo>
                  <a:lnTo>
                    <a:pt x="134" y="14"/>
                  </a:lnTo>
                  <a:lnTo>
                    <a:pt x="144" y="20"/>
                  </a:lnTo>
                  <a:lnTo>
                    <a:pt x="152" y="20"/>
                  </a:lnTo>
                  <a:lnTo>
                    <a:pt x="160" y="20"/>
                  </a:lnTo>
                  <a:lnTo>
                    <a:pt x="162" y="20"/>
                  </a:lnTo>
                  <a:lnTo>
                    <a:pt x="162" y="18"/>
                  </a:lnTo>
                  <a:lnTo>
                    <a:pt x="164" y="14"/>
                  </a:lnTo>
                  <a:lnTo>
                    <a:pt x="166" y="12"/>
                  </a:lnTo>
                  <a:lnTo>
                    <a:pt x="170" y="14"/>
                  </a:lnTo>
                  <a:lnTo>
                    <a:pt x="172" y="14"/>
                  </a:lnTo>
                  <a:lnTo>
                    <a:pt x="178" y="12"/>
                  </a:lnTo>
                  <a:lnTo>
                    <a:pt x="182" y="10"/>
                  </a:lnTo>
                  <a:lnTo>
                    <a:pt x="188" y="8"/>
                  </a:lnTo>
                  <a:lnTo>
                    <a:pt x="192" y="8"/>
                  </a:lnTo>
                  <a:lnTo>
                    <a:pt x="204" y="8"/>
                  </a:lnTo>
                  <a:lnTo>
                    <a:pt x="206" y="2"/>
                  </a:lnTo>
                  <a:lnTo>
                    <a:pt x="210" y="0"/>
                  </a:lnTo>
                  <a:lnTo>
                    <a:pt x="216" y="2"/>
                  </a:lnTo>
                  <a:lnTo>
                    <a:pt x="224" y="4"/>
                  </a:lnTo>
                  <a:lnTo>
                    <a:pt x="236" y="4"/>
                  </a:lnTo>
                  <a:lnTo>
                    <a:pt x="246" y="14"/>
                  </a:lnTo>
                  <a:lnTo>
                    <a:pt x="252" y="16"/>
                  </a:lnTo>
                  <a:lnTo>
                    <a:pt x="260" y="20"/>
                  </a:lnTo>
                  <a:lnTo>
                    <a:pt x="260" y="16"/>
                  </a:lnTo>
                  <a:lnTo>
                    <a:pt x="264" y="16"/>
                  </a:lnTo>
                  <a:lnTo>
                    <a:pt x="268" y="20"/>
                  </a:lnTo>
                  <a:lnTo>
                    <a:pt x="272" y="16"/>
                  </a:lnTo>
                  <a:lnTo>
                    <a:pt x="280" y="16"/>
                  </a:lnTo>
                  <a:lnTo>
                    <a:pt x="282" y="20"/>
                  </a:lnTo>
                  <a:lnTo>
                    <a:pt x="284" y="24"/>
                  </a:lnTo>
                  <a:lnTo>
                    <a:pt x="294" y="32"/>
                  </a:lnTo>
                  <a:lnTo>
                    <a:pt x="296" y="44"/>
                  </a:lnTo>
                  <a:lnTo>
                    <a:pt x="296" y="50"/>
                  </a:lnTo>
                  <a:lnTo>
                    <a:pt x="298" y="54"/>
                  </a:lnTo>
                  <a:lnTo>
                    <a:pt x="298" y="64"/>
                  </a:lnTo>
                  <a:lnTo>
                    <a:pt x="292" y="72"/>
                  </a:lnTo>
                  <a:lnTo>
                    <a:pt x="286" y="80"/>
                  </a:lnTo>
                  <a:lnTo>
                    <a:pt x="280" y="92"/>
                  </a:lnTo>
                  <a:lnTo>
                    <a:pt x="274" y="102"/>
                  </a:lnTo>
                  <a:lnTo>
                    <a:pt x="274" y="124"/>
                  </a:lnTo>
                  <a:lnTo>
                    <a:pt x="272" y="128"/>
                  </a:lnTo>
                  <a:lnTo>
                    <a:pt x="268" y="132"/>
                  </a:lnTo>
                  <a:lnTo>
                    <a:pt x="266" y="138"/>
                  </a:lnTo>
                  <a:lnTo>
                    <a:pt x="266" y="148"/>
                  </a:lnTo>
                  <a:lnTo>
                    <a:pt x="268" y="152"/>
                  </a:lnTo>
                  <a:lnTo>
                    <a:pt x="272" y="154"/>
                  </a:lnTo>
                  <a:lnTo>
                    <a:pt x="272" y="156"/>
                  </a:lnTo>
                  <a:lnTo>
                    <a:pt x="270" y="160"/>
                  </a:lnTo>
                  <a:lnTo>
                    <a:pt x="270" y="164"/>
                  </a:lnTo>
                  <a:lnTo>
                    <a:pt x="270" y="168"/>
                  </a:lnTo>
                  <a:lnTo>
                    <a:pt x="272" y="174"/>
                  </a:lnTo>
                  <a:lnTo>
                    <a:pt x="274" y="182"/>
                  </a:lnTo>
                  <a:lnTo>
                    <a:pt x="272" y="186"/>
                  </a:lnTo>
                  <a:lnTo>
                    <a:pt x="272" y="192"/>
                  </a:lnTo>
                  <a:lnTo>
                    <a:pt x="272" y="196"/>
                  </a:lnTo>
                  <a:lnTo>
                    <a:pt x="272" y="198"/>
                  </a:lnTo>
                  <a:lnTo>
                    <a:pt x="274" y="202"/>
                  </a:lnTo>
                  <a:lnTo>
                    <a:pt x="272" y="206"/>
                  </a:lnTo>
                  <a:lnTo>
                    <a:pt x="272" y="208"/>
                  </a:lnTo>
                  <a:lnTo>
                    <a:pt x="272" y="214"/>
                  </a:lnTo>
                  <a:lnTo>
                    <a:pt x="278" y="218"/>
                  </a:lnTo>
                  <a:lnTo>
                    <a:pt x="282" y="224"/>
                  </a:lnTo>
                  <a:lnTo>
                    <a:pt x="288" y="228"/>
                  </a:lnTo>
                  <a:lnTo>
                    <a:pt x="288" y="234"/>
                  </a:lnTo>
                  <a:lnTo>
                    <a:pt x="290" y="240"/>
                  </a:lnTo>
                  <a:lnTo>
                    <a:pt x="292" y="248"/>
                  </a:lnTo>
                  <a:lnTo>
                    <a:pt x="290" y="2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01" name="Freeform 126">
              <a:extLst>
                <a:ext uri="{FF2B5EF4-FFF2-40B4-BE49-F238E27FC236}">
                  <a16:creationId xmlns:a16="http://schemas.microsoft.com/office/drawing/2014/main" id="{3544571A-4B39-4A4D-A15B-D8C03D01E6FD}"/>
                </a:ext>
              </a:extLst>
            </p:cNvPr>
            <p:cNvSpPr>
              <a:spLocks/>
            </p:cNvSpPr>
            <p:nvPr/>
          </p:nvSpPr>
          <p:spPr bwMode="auto">
            <a:xfrm>
              <a:off x="5330841" y="4876935"/>
              <a:ext cx="255990" cy="471243"/>
            </a:xfrm>
            <a:custGeom>
              <a:avLst/>
              <a:gdLst>
                <a:gd name="T0" fmla="*/ 2147483647 w 174"/>
                <a:gd name="T1" fmla="*/ 2147483647 h 298"/>
                <a:gd name="T2" fmla="*/ 2147483647 w 174"/>
                <a:gd name="T3" fmla="*/ 2147483647 h 298"/>
                <a:gd name="T4" fmla="*/ 2147483647 w 174"/>
                <a:gd name="T5" fmla="*/ 2147483647 h 298"/>
                <a:gd name="T6" fmla="*/ 2147483647 w 174"/>
                <a:gd name="T7" fmla="*/ 2147483647 h 298"/>
                <a:gd name="T8" fmla="*/ 2147483647 w 174"/>
                <a:gd name="T9" fmla="*/ 2147483647 h 298"/>
                <a:gd name="T10" fmla="*/ 2147483647 w 174"/>
                <a:gd name="T11" fmla="*/ 2147483647 h 298"/>
                <a:gd name="T12" fmla="*/ 2147483647 w 174"/>
                <a:gd name="T13" fmla="*/ 2147483647 h 298"/>
                <a:gd name="T14" fmla="*/ 2147483647 w 174"/>
                <a:gd name="T15" fmla="*/ 2147483647 h 298"/>
                <a:gd name="T16" fmla="*/ 2147483647 w 174"/>
                <a:gd name="T17" fmla="*/ 2147483647 h 298"/>
                <a:gd name="T18" fmla="*/ 2147483647 w 174"/>
                <a:gd name="T19" fmla="*/ 2147483647 h 298"/>
                <a:gd name="T20" fmla="*/ 2147483647 w 174"/>
                <a:gd name="T21" fmla="*/ 2147483647 h 298"/>
                <a:gd name="T22" fmla="*/ 2147483647 w 174"/>
                <a:gd name="T23" fmla="*/ 2147483647 h 298"/>
                <a:gd name="T24" fmla="*/ 2147483647 w 174"/>
                <a:gd name="T25" fmla="*/ 2147483647 h 298"/>
                <a:gd name="T26" fmla="*/ 2147483647 w 174"/>
                <a:gd name="T27" fmla="*/ 2147483647 h 298"/>
                <a:gd name="T28" fmla="*/ 2147483647 w 174"/>
                <a:gd name="T29" fmla="*/ 2147483647 h 298"/>
                <a:gd name="T30" fmla="*/ 2147483647 w 174"/>
                <a:gd name="T31" fmla="*/ 2147483647 h 298"/>
                <a:gd name="T32" fmla="*/ 2147483647 w 174"/>
                <a:gd name="T33" fmla="*/ 2147483647 h 298"/>
                <a:gd name="T34" fmla="*/ 2147483647 w 174"/>
                <a:gd name="T35" fmla="*/ 2147483647 h 298"/>
                <a:gd name="T36" fmla="*/ 2147483647 w 174"/>
                <a:gd name="T37" fmla="*/ 2147483647 h 298"/>
                <a:gd name="T38" fmla="*/ 2147483647 w 174"/>
                <a:gd name="T39" fmla="*/ 2147483647 h 298"/>
                <a:gd name="T40" fmla="*/ 2147483647 w 174"/>
                <a:gd name="T41" fmla="*/ 2147483647 h 298"/>
                <a:gd name="T42" fmla="*/ 2147483647 w 174"/>
                <a:gd name="T43" fmla="*/ 2147483647 h 298"/>
                <a:gd name="T44" fmla="*/ 2147483647 w 174"/>
                <a:gd name="T45" fmla="*/ 2147483647 h 298"/>
                <a:gd name="T46" fmla="*/ 2147483647 w 174"/>
                <a:gd name="T47" fmla="*/ 2147483647 h 298"/>
                <a:gd name="T48" fmla="*/ 2147483647 w 174"/>
                <a:gd name="T49" fmla="*/ 2147483647 h 298"/>
                <a:gd name="T50" fmla="*/ 2147483647 w 174"/>
                <a:gd name="T51" fmla="*/ 2147483647 h 298"/>
                <a:gd name="T52" fmla="*/ 2147483647 w 174"/>
                <a:gd name="T53" fmla="*/ 2147483647 h 298"/>
                <a:gd name="T54" fmla="*/ 2147483647 w 174"/>
                <a:gd name="T55" fmla="*/ 2147483647 h 298"/>
                <a:gd name="T56" fmla="*/ 2147483647 w 174"/>
                <a:gd name="T57" fmla="*/ 2147483647 h 298"/>
                <a:gd name="T58" fmla="*/ 2147483647 w 174"/>
                <a:gd name="T59" fmla="*/ 2147483647 h 298"/>
                <a:gd name="T60" fmla="*/ 2147483647 w 174"/>
                <a:gd name="T61" fmla="*/ 2147483647 h 298"/>
                <a:gd name="T62" fmla="*/ 2147483647 w 174"/>
                <a:gd name="T63" fmla="*/ 2147483647 h 298"/>
                <a:gd name="T64" fmla="*/ 2147483647 w 174"/>
                <a:gd name="T65" fmla="*/ 2147483647 h 298"/>
                <a:gd name="T66" fmla="*/ 2147483647 w 174"/>
                <a:gd name="T67" fmla="*/ 2147483647 h 298"/>
                <a:gd name="T68" fmla="*/ 2147483647 w 174"/>
                <a:gd name="T69" fmla="*/ 2147483647 h 298"/>
                <a:gd name="T70" fmla="*/ 2147483647 w 174"/>
                <a:gd name="T71" fmla="*/ 2147483647 h 298"/>
                <a:gd name="T72" fmla="*/ 2147483647 w 174"/>
                <a:gd name="T73" fmla="*/ 2147483647 h 298"/>
                <a:gd name="T74" fmla="*/ 2147483647 w 174"/>
                <a:gd name="T75" fmla="*/ 2147483647 h 298"/>
                <a:gd name="T76" fmla="*/ 2147483647 w 174"/>
                <a:gd name="T77" fmla="*/ 2147483647 h 298"/>
                <a:gd name="T78" fmla="*/ 2147483647 w 174"/>
                <a:gd name="T79" fmla="*/ 2147483647 h 298"/>
                <a:gd name="T80" fmla="*/ 2147483647 w 174"/>
                <a:gd name="T81" fmla="*/ 2147483647 h 298"/>
                <a:gd name="T82" fmla="*/ 2147483647 w 174"/>
                <a:gd name="T83" fmla="*/ 2147483647 h 298"/>
                <a:gd name="T84" fmla="*/ 2147483647 w 174"/>
                <a:gd name="T85" fmla="*/ 2147483647 h 298"/>
                <a:gd name="T86" fmla="*/ 2147483647 w 174"/>
                <a:gd name="T87" fmla="*/ 2147483647 h 298"/>
                <a:gd name="T88" fmla="*/ 0 w 174"/>
                <a:gd name="T89" fmla="*/ 2147483647 h 298"/>
                <a:gd name="T90" fmla="*/ 2147483647 w 174"/>
                <a:gd name="T91" fmla="*/ 2147483647 h 298"/>
                <a:gd name="T92" fmla="*/ 2147483647 w 174"/>
                <a:gd name="T93" fmla="*/ 2147483647 h 298"/>
                <a:gd name="T94" fmla="*/ 2147483647 w 174"/>
                <a:gd name="T95" fmla="*/ 2147483647 h 298"/>
                <a:gd name="T96" fmla="*/ 2147483647 w 174"/>
                <a:gd name="T97" fmla="*/ 2147483647 h 298"/>
                <a:gd name="T98" fmla="*/ 2147483647 w 174"/>
                <a:gd name="T99" fmla="*/ 2147483647 h 298"/>
                <a:gd name="T100" fmla="*/ 2147483647 w 174"/>
                <a:gd name="T101" fmla="*/ 2147483647 h 298"/>
                <a:gd name="T102" fmla="*/ 2147483647 w 174"/>
                <a:gd name="T103" fmla="*/ 2147483647 h 298"/>
                <a:gd name="T104" fmla="*/ 2147483647 w 174"/>
                <a:gd name="T105" fmla="*/ 2147483647 h 298"/>
                <a:gd name="T106" fmla="*/ 2147483647 w 174"/>
                <a:gd name="T107" fmla="*/ 2147483647 h 298"/>
                <a:gd name="T108" fmla="*/ 2147483647 w 174"/>
                <a:gd name="T109" fmla="*/ 2147483647 h 298"/>
                <a:gd name="T110" fmla="*/ 2147483647 w 174"/>
                <a:gd name="T111" fmla="*/ 2147483647 h 298"/>
                <a:gd name="T112" fmla="*/ 2147483647 w 174"/>
                <a:gd name="T113" fmla="*/ 2147483647 h 298"/>
                <a:gd name="T114" fmla="*/ 2147483647 w 174"/>
                <a:gd name="T115" fmla="*/ 2147483647 h 29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74"/>
                <a:gd name="T175" fmla="*/ 0 h 298"/>
                <a:gd name="T176" fmla="*/ 174 w 174"/>
                <a:gd name="T177" fmla="*/ 298 h 29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74" h="298">
                  <a:moveTo>
                    <a:pt x="30" y="298"/>
                  </a:moveTo>
                  <a:lnTo>
                    <a:pt x="32" y="288"/>
                  </a:lnTo>
                  <a:lnTo>
                    <a:pt x="32" y="282"/>
                  </a:lnTo>
                  <a:lnTo>
                    <a:pt x="34" y="274"/>
                  </a:lnTo>
                  <a:lnTo>
                    <a:pt x="38" y="270"/>
                  </a:lnTo>
                  <a:lnTo>
                    <a:pt x="44" y="268"/>
                  </a:lnTo>
                  <a:lnTo>
                    <a:pt x="50" y="264"/>
                  </a:lnTo>
                  <a:lnTo>
                    <a:pt x="66" y="258"/>
                  </a:lnTo>
                  <a:lnTo>
                    <a:pt x="72" y="254"/>
                  </a:lnTo>
                  <a:lnTo>
                    <a:pt x="74" y="248"/>
                  </a:lnTo>
                  <a:lnTo>
                    <a:pt x="78" y="232"/>
                  </a:lnTo>
                  <a:lnTo>
                    <a:pt x="78" y="218"/>
                  </a:lnTo>
                  <a:lnTo>
                    <a:pt x="78" y="210"/>
                  </a:lnTo>
                  <a:lnTo>
                    <a:pt x="76" y="204"/>
                  </a:lnTo>
                  <a:lnTo>
                    <a:pt x="74" y="196"/>
                  </a:lnTo>
                  <a:lnTo>
                    <a:pt x="74" y="192"/>
                  </a:lnTo>
                  <a:lnTo>
                    <a:pt x="74" y="186"/>
                  </a:lnTo>
                  <a:lnTo>
                    <a:pt x="70" y="182"/>
                  </a:lnTo>
                  <a:lnTo>
                    <a:pt x="70" y="178"/>
                  </a:lnTo>
                  <a:lnTo>
                    <a:pt x="70" y="172"/>
                  </a:lnTo>
                  <a:lnTo>
                    <a:pt x="72" y="168"/>
                  </a:lnTo>
                  <a:lnTo>
                    <a:pt x="76" y="162"/>
                  </a:lnTo>
                  <a:lnTo>
                    <a:pt x="86" y="156"/>
                  </a:lnTo>
                  <a:lnTo>
                    <a:pt x="94" y="152"/>
                  </a:lnTo>
                  <a:lnTo>
                    <a:pt x="100" y="148"/>
                  </a:lnTo>
                  <a:lnTo>
                    <a:pt x="102" y="140"/>
                  </a:lnTo>
                  <a:lnTo>
                    <a:pt x="108" y="134"/>
                  </a:lnTo>
                  <a:lnTo>
                    <a:pt x="112" y="128"/>
                  </a:lnTo>
                  <a:lnTo>
                    <a:pt x="130" y="116"/>
                  </a:lnTo>
                  <a:lnTo>
                    <a:pt x="150" y="108"/>
                  </a:lnTo>
                  <a:lnTo>
                    <a:pt x="156" y="100"/>
                  </a:lnTo>
                  <a:lnTo>
                    <a:pt x="162" y="94"/>
                  </a:lnTo>
                  <a:lnTo>
                    <a:pt x="168" y="84"/>
                  </a:lnTo>
                  <a:lnTo>
                    <a:pt x="168" y="76"/>
                  </a:lnTo>
                  <a:lnTo>
                    <a:pt x="168" y="66"/>
                  </a:lnTo>
                  <a:lnTo>
                    <a:pt x="170" y="56"/>
                  </a:lnTo>
                  <a:lnTo>
                    <a:pt x="170" y="50"/>
                  </a:lnTo>
                  <a:lnTo>
                    <a:pt x="174" y="48"/>
                  </a:lnTo>
                  <a:lnTo>
                    <a:pt x="172" y="22"/>
                  </a:lnTo>
                  <a:lnTo>
                    <a:pt x="172" y="10"/>
                  </a:lnTo>
                  <a:lnTo>
                    <a:pt x="174" y="0"/>
                  </a:lnTo>
                  <a:lnTo>
                    <a:pt x="166" y="2"/>
                  </a:lnTo>
                  <a:lnTo>
                    <a:pt x="158" y="2"/>
                  </a:lnTo>
                  <a:lnTo>
                    <a:pt x="154" y="6"/>
                  </a:lnTo>
                  <a:lnTo>
                    <a:pt x="144" y="10"/>
                  </a:lnTo>
                  <a:lnTo>
                    <a:pt x="130" y="14"/>
                  </a:lnTo>
                  <a:lnTo>
                    <a:pt x="126" y="16"/>
                  </a:lnTo>
                  <a:lnTo>
                    <a:pt x="124" y="18"/>
                  </a:lnTo>
                  <a:lnTo>
                    <a:pt x="122" y="20"/>
                  </a:lnTo>
                  <a:lnTo>
                    <a:pt x="118" y="20"/>
                  </a:lnTo>
                  <a:lnTo>
                    <a:pt x="114" y="20"/>
                  </a:lnTo>
                  <a:lnTo>
                    <a:pt x="112" y="18"/>
                  </a:lnTo>
                  <a:lnTo>
                    <a:pt x="108" y="18"/>
                  </a:lnTo>
                  <a:lnTo>
                    <a:pt x="106" y="20"/>
                  </a:lnTo>
                  <a:lnTo>
                    <a:pt x="104" y="22"/>
                  </a:lnTo>
                  <a:lnTo>
                    <a:pt x="100" y="22"/>
                  </a:lnTo>
                  <a:lnTo>
                    <a:pt x="74" y="20"/>
                  </a:lnTo>
                  <a:lnTo>
                    <a:pt x="72" y="28"/>
                  </a:lnTo>
                  <a:lnTo>
                    <a:pt x="70" y="36"/>
                  </a:lnTo>
                  <a:lnTo>
                    <a:pt x="72" y="42"/>
                  </a:lnTo>
                  <a:lnTo>
                    <a:pt x="74" y="48"/>
                  </a:lnTo>
                  <a:lnTo>
                    <a:pt x="80" y="56"/>
                  </a:lnTo>
                  <a:lnTo>
                    <a:pt x="88" y="68"/>
                  </a:lnTo>
                  <a:lnTo>
                    <a:pt x="92" y="74"/>
                  </a:lnTo>
                  <a:lnTo>
                    <a:pt x="92" y="80"/>
                  </a:lnTo>
                  <a:lnTo>
                    <a:pt x="92" y="88"/>
                  </a:lnTo>
                  <a:lnTo>
                    <a:pt x="90" y="94"/>
                  </a:lnTo>
                  <a:lnTo>
                    <a:pt x="88" y="100"/>
                  </a:lnTo>
                  <a:lnTo>
                    <a:pt x="86" y="102"/>
                  </a:lnTo>
                  <a:lnTo>
                    <a:pt x="82" y="106"/>
                  </a:lnTo>
                  <a:lnTo>
                    <a:pt x="80" y="108"/>
                  </a:lnTo>
                  <a:lnTo>
                    <a:pt x="78" y="110"/>
                  </a:lnTo>
                  <a:lnTo>
                    <a:pt x="78" y="118"/>
                  </a:lnTo>
                  <a:lnTo>
                    <a:pt x="76" y="114"/>
                  </a:lnTo>
                  <a:lnTo>
                    <a:pt x="72" y="110"/>
                  </a:lnTo>
                  <a:lnTo>
                    <a:pt x="68" y="108"/>
                  </a:lnTo>
                  <a:lnTo>
                    <a:pt x="66" y="100"/>
                  </a:lnTo>
                  <a:lnTo>
                    <a:pt x="68" y="90"/>
                  </a:lnTo>
                  <a:lnTo>
                    <a:pt x="70" y="82"/>
                  </a:lnTo>
                  <a:lnTo>
                    <a:pt x="70" y="72"/>
                  </a:lnTo>
                  <a:lnTo>
                    <a:pt x="62" y="72"/>
                  </a:lnTo>
                  <a:lnTo>
                    <a:pt x="56" y="72"/>
                  </a:lnTo>
                  <a:lnTo>
                    <a:pt x="52" y="70"/>
                  </a:lnTo>
                  <a:lnTo>
                    <a:pt x="50" y="64"/>
                  </a:lnTo>
                  <a:lnTo>
                    <a:pt x="44" y="64"/>
                  </a:lnTo>
                  <a:lnTo>
                    <a:pt x="34" y="70"/>
                  </a:lnTo>
                  <a:lnTo>
                    <a:pt x="22" y="72"/>
                  </a:lnTo>
                  <a:lnTo>
                    <a:pt x="12" y="76"/>
                  </a:lnTo>
                  <a:lnTo>
                    <a:pt x="6" y="80"/>
                  </a:lnTo>
                  <a:lnTo>
                    <a:pt x="0" y="82"/>
                  </a:lnTo>
                  <a:lnTo>
                    <a:pt x="2" y="98"/>
                  </a:lnTo>
                  <a:lnTo>
                    <a:pt x="18" y="102"/>
                  </a:lnTo>
                  <a:lnTo>
                    <a:pt x="30" y="106"/>
                  </a:lnTo>
                  <a:lnTo>
                    <a:pt x="36" y="110"/>
                  </a:lnTo>
                  <a:lnTo>
                    <a:pt x="40" y="114"/>
                  </a:lnTo>
                  <a:lnTo>
                    <a:pt x="44" y="120"/>
                  </a:lnTo>
                  <a:lnTo>
                    <a:pt x="44" y="128"/>
                  </a:lnTo>
                  <a:lnTo>
                    <a:pt x="44" y="136"/>
                  </a:lnTo>
                  <a:lnTo>
                    <a:pt x="42" y="142"/>
                  </a:lnTo>
                  <a:lnTo>
                    <a:pt x="40" y="148"/>
                  </a:lnTo>
                  <a:lnTo>
                    <a:pt x="40" y="158"/>
                  </a:lnTo>
                  <a:lnTo>
                    <a:pt x="40" y="168"/>
                  </a:lnTo>
                  <a:lnTo>
                    <a:pt x="38" y="178"/>
                  </a:lnTo>
                  <a:lnTo>
                    <a:pt x="36" y="188"/>
                  </a:lnTo>
                  <a:lnTo>
                    <a:pt x="30" y="196"/>
                  </a:lnTo>
                  <a:lnTo>
                    <a:pt x="18" y="208"/>
                  </a:lnTo>
                  <a:lnTo>
                    <a:pt x="14" y="218"/>
                  </a:lnTo>
                  <a:lnTo>
                    <a:pt x="14" y="226"/>
                  </a:lnTo>
                  <a:lnTo>
                    <a:pt x="18" y="234"/>
                  </a:lnTo>
                  <a:lnTo>
                    <a:pt x="20" y="242"/>
                  </a:lnTo>
                  <a:lnTo>
                    <a:pt x="22" y="250"/>
                  </a:lnTo>
                  <a:lnTo>
                    <a:pt x="20" y="258"/>
                  </a:lnTo>
                  <a:lnTo>
                    <a:pt x="18" y="264"/>
                  </a:lnTo>
                  <a:lnTo>
                    <a:pt x="18" y="298"/>
                  </a:lnTo>
                  <a:lnTo>
                    <a:pt x="28" y="298"/>
                  </a:lnTo>
                  <a:lnTo>
                    <a:pt x="30" y="2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02" name="Freeform 127">
              <a:extLst>
                <a:ext uri="{FF2B5EF4-FFF2-40B4-BE49-F238E27FC236}">
                  <a16:creationId xmlns:a16="http://schemas.microsoft.com/office/drawing/2014/main" id="{6DF28E63-7324-4B82-B576-FFFB25617A29}"/>
                </a:ext>
              </a:extLst>
            </p:cNvPr>
            <p:cNvSpPr>
              <a:spLocks/>
            </p:cNvSpPr>
            <p:nvPr/>
          </p:nvSpPr>
          <p:spPr bwMode="auto">
            <a:xfrm>
              <a:off x="5004511" y="5208796"/>
              <a:ext cx="374760" cy="369029"/>
            </a:xfrm>
            <a:custGeom>
              <a:avLst/>
              <a:gdLst>
                <a:gd name="T0" fmla="*/ 2147483647 w 256"/>
                <a:gd name="T1" fmla="*/ 2147483647 h 234"/>
                <a:gd name="T2" fmla="*/ 2147483647 w 256"/>
                <a:gd name="T3" fmla="*/ 2147483647 h 234"/>
                <a:gd name="T4" fmla="*/ 2147483647 w 256"/>
                <a:gd name="T5" fmla="*/ 2147483647 h 234"/>
                <a:gd name="T6" fmla="*/ 2147483647 w 256"/>
                <a:gd name="T7" fmla="*/ 2147483647 h 234"/>
                <a:gd name="T8" fmla="*/ 2147483647 w 256"/>
                <a:gd name="T9" fmla="*/ 2147483647 h 234"/>
                <a:gd name="T10" fmla="*/ 2147483647 w 256"/>
                <a:gd name="T11" fmla="*/ 2147483647 h 234"/>
                <a:gd name="T12" fmla="*/ 2147483647 w 256"/>
                <a:gd name="T13" fmla="*/ 2147483647 h 234"/>
                <a:gd name="T14" fmla="*/ 2147483647 w 256"/>
                <a:gd name="T15" fmla="*/ 2147483647 h 234"/>
                <a:gd name="T16" fmla="*/ 2147483647 w 256"/>
                <a:gd name="T17" fmla="*/ 2147483647 h 234"/>
                <a:gd name="T18" fmla="*/ 2147483647 w 256"/>
                <a:gd name="T19" fmla="*/ 2147483647 h 234"/>
                <a:gd name="T20" fmla="*/ 2147483647 w 256"/>
                <a:gd name="T21" fmla="*/ 2147483647 h 234"/>
                <a:gd name="T22" fmla="*/ 2147483647 w 256"/>
                <a:gd name="T23" fmla="*/ 2147483647 h 234"/>
                <a:gd name="T24" fmla="*/ 2147483647 w 256"/>
                <a:gd name="T25" fmla="*/ 2147483647 h 234"/>
                <a:gd name="T26" fmla="*/ 2147483647 w 256"/>
                <a:gd name="T27" fmla="*/ 2147483647 h 234"/>
                <a:gd name="T28" fmla="*/ 2147483647 w 256"/>
                <a:gd name="T29" fmla="*/ 2147483647 h 234"/>
                <a:gd name="T30" fmla="*/ 2147483647 w 256"/>
                <a:gd name="T31" fmla="*/ 2147483647 h 234"/>
                <a:gd name="T32" fmla="*/ 2147483647 w 256"/>
                <a:gd name="T33" fmla="*/ 2147483647 h 234"/>
                <a:gd name="T34" fmla="*/ 2147483647 w 256"/>
                <a:gd name="T35" fmla="*/ 2147483647 h 234"/>
                <a:gd name="T36" fmla="*/ 2147483647 w 256"/>
                <a:gd name="T37" fmla="*/ 2147483647 h 234"/>
                <a:gd name="T38" fmla="*/ 2147483647 w 256"/>
                <a:gd name="T39" fmla="*/ 2147483647 h 234"/>
                <a:gd name="T40" fmla="*/ 2147483647 w 256"/>
                <a:gd name="T41" fmla="*/ 2147483647 h 234"/>
                <a:gd name="T42" fmla="*/ 0 w 256"/>
                <a:gd name="T43" fmla="*/ 2147483647 h 234"/>
                <a:gd name="T44" fmla="*/ 2147483647 w 256"/>
                <a:gd name="T45" fmla="*/ 2147483647 h 234"/>
                <a:gd name="T46" fmla="*/ 2147483647 w 256"/>
                <a:gd name="T47" fmla="*/ 2147483647 h 234"/>
                <a:gd name="T48" fmla="*/ 2147483647 w 256"/>
                <a:gd name="T49" fmla="*/ 2147483647 h 234"/>
                <a:gd name="T50" fmla="*/ 2147483647 w 256"/>
                <a:gd name="T51" fmla="*/ 2147483647 h 234"/>
                <a:gd name="T52" fmla="*/ 2147483647 w 256"/>
                <a:gd name="T53" fmla="*/ 2147483647 h 234"/>
                <a:gd name="T54" fmla="*/ 2147483647 w 256"/>
                <a:gd name="T55" fmla="*/ 2147483647 h 234"/>
                <a:gd name="T56" fmla="*/ 2147483647 w 256"/>
                <a:gd name="T57" fmla="*/ 2147483647 h 234"/>
                <a:gd name="T58" fmla="*/ 2147483647 w 256"/>
                <a:gd name="T59" fmla="*/ 2147483647 h 234"/>
                <a:gd name="T60" fmla="*/ 2147483647 w 256"/>
                <a:gd name="T61" fmla="*/ 2147483647 h 234"/>
                <a:gd name="T62" fmla="*/ 2147483647 w 256"/>
                <a:gd name="T63" fmla="*/ 2147483647 h 234"/>
                <a:gd name="T64" fmla="*/ 2147483647 w 256"/>
                <a:gd name="T65" fmla="*/ 2147483647 h 234"/>
                <a:gd name="T66" fmla="*/ 2147483647 w 256"/>
                <a:gd name="T67" fmla="*/ 2147483647 h 234"/>
                <a:gd name="T68" fmla="*/ 2147483647 w 256"/>
                <a:gd name="T69" fmla="*/ 2147483647 h 234"/>
                <a:gd name="T70" fmla="*/ 2147483647 w 256"/>
                <a:gd name="T71" fmla="*/ 2147483647 h 234"/>
                <a:gd name="T72" fmla="*/ 2147483647 w 256"/>
                <a:gd name="T73" fmla="*/ 2147483647 h 234"/>
                <a:gd name="T74" fmla="*/ 2147483647 w 256"/>
                <a:gd name="T75" fmla="*/ 2147483647 h 234"/>
                <a:gd name="T76" fmla="*/ 2147483647 w 256"/>
                <a:gd name="T77" fmla="*/ 2147483647 h 234"/>
                <a:gd name="T78" fmla="*/ 2147483647 w 256"/>
                <a:gd name="T79" fmla="*/ 2147483647 h 234"/>
                <a:gd name="T80" fmla="*/ 2147483647 w 256"/>
                <a:gd name="T81" fmla="*/ 2147483647 h 234"/>
                <a:gd name="T82" fmla="*/ 2147483647 w 256"/>
                <a:gd name="T83" fmla="*/ 2147483647 h 234"/>
                <a:gd name="T84" fmla="*/ 2147483647 w 256"/>
                <a:gd name="T85" fmla="*/ 2147483647 h 234"/>
                <a:gd name="T86" fmla="*/ 2147483647 w 256"/>
                <a:gd name="T87" fmla="*/ 2147483647 h 234"/>
                <a:gd name="T88" fmla="*/ 2147483647 w 256"/>
                <a:gd name="T89" fmla="*/ 2147483647 h 234"/>
                <a:gd name="T90" fmla="*/ 2147483647 w 256"/>
                <a:gd name="T91" fmla="*/ 2147483647 h 234"/>
                <a:gd name="T92" fmla="*/ 2147483647 w 256"/>
                <a:gd name="T93" fmla="*/ 2147483647 h 234"/>
                <a:gd name="T94" fmla="*/ 2147483647 w 256"/>
                <a:gd name="T95" fmla="*/ 2147483647 h 23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56"/>
                <a:gd name="T145" fmla="*/ 0 h 234"/>
                <a:gd name="T146" fmla="*/ 256 w 256"/>
                <a:gd name="T147" fmla="*/ 234 h 23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56" h="234">
                  <a:moveTo>
                    <a:pt x="254" y="88"/>
                  </a:moveTo>
                  <a:lnTo>
                    <a:pt x="252" y="92"/>
                  </a:lnTo>
                  <a:lnTo>
                    <a:pt x="254" y="98"/>
                  </a:lnTo>
                  <a:lnTo>
                    <a:pt x="256" y="100"/>
                  </a:lnTo>
                  <a:lnTo>
                    <a:pt x="256" y="104"/>
                  </a:lnTo>
                  <a:lnTo>
                    <a:pt x="256" y="108"/>
                  </a:lnTo>
                  <a:lnTo>
                    <a:pt x="254" y="114"/>
                  </a:lnTo>
                  <a:lnTo>
                    <a:pt x="248" y="118"/>
                  </a:lnTo>
                  <a:lnTo>
                    <a:pt x="236" y="126"/>
                  </a:lnTo>
                  <a:lnTo>
                    <a:pt x="226" y="136"/>
                  </a:lnTo>
                  <a:lnTo>
                    <a:pt x="218" y="146"/>
                  </a:lnTo>
                  <a:lnTo>
                    <a:pt x="206" y="170"/>
                  </a:lnTo>
                  <a:lnTo>
                    <a:pt x="190" y="188"/>
                  </a:lnTo>
                  <a:lnTo>
                    <a:pt x="182" y="198"/>
                  </a:lnTo>
                  <a:lnTo>
                    <a:pt x="172" y="204"/>
                  </a:lnTo>
                  <a:lnTo>
                    <a:pt x="162" y="206"/>
                  </a:lnTo>
                  <a:lnTo>
                    <a:pt x="156" y="208"/>
                  </a:lnTo>
                  <a:lnTo>
                    <a:pt x="146" y="212"/>
                  </a:lnTo>
                  <a:lnTo>
                    <a:pt x="136" y="216"/>
                  </a:lnTo>
                  <a:lnTo>
                    <a:pt x="132" y="220"/>
                  </a:lnTo>
                  <a:lnTo>
                    <a:pt x="126" y="222"/>
                  </a:lnTo>
                  <a:lnTo>
                    <a:pt x="112" y="222"/>
                  </a:lnTo>
                  <a:lnTo>
                    <a:pt x="98" y="220"/>
                  </a:lnTo>
                  <a:lnTo>
                    <a:pt x="82" y="220"/>
                  </a:lnTo>
                  <a:lnTo>
                    <a:pt x="80" y="224"/>
                  </a:lnTo>
                  <a:lnTo>
                    <a:pt x="78" y="228"/>
                  </a:lnTo>
                  <a:lnTo>
                    <a:pt x="68" y="228"/>
                  </a:lnTo>
                  <a:lnTo>
                    <a:pt x="58" y="228"/>
                  </a:lnTo>
                  <a:lnTo>
                    <a:pt x="52" y="230"/>
                  </a:lnTo>
                  <a:lnTo>
                    <a:pt x="46" y="234"/>
                  </a:lnTo>
                  <a:lnTo>
                    <a:pt x="28" y="220"/>
                  </a:lnTo>
                  <a:lnTo>
                    <a:pt x="22" y="210"/>
                  </a:lnTo>
                  <a:lnTo>
                    <a:pt x="20" y="204"/>
                  </a:lnTo>
                  <a:lnTo>
                    <a:pt x="22" y="200"/>
                  </a:lnTo>
                  <a:lnTo>
                    <a:pt x="24" y="194"/>
                  </a:lnTo>
                  <a:lnTo>
                    <a:pt x="24" y="184"/>
                  </a:lnTo>
                  <a:lnTo>
                    <a:pt x="24" y="178"/>
                  </a:lnTo>
                  <a:lnTo>
                    <a:pt x="20" y="174"/>
                  </a:lnTo>
                  <a:lnTo>
                    <a:pt x="16" y="170"/>
                  </a:lnTo>
                  <a:lnTo>
                    <a:pt x="16" y="166"/>
                  </a:lnTo>
                  <a:lnTo>
                    <a:pt x="14" y="150"/>
                  </a:lnTo>
                  <a:lnTo>
                    <a:pt x="10" y="140"/>
                  </a:lnTo>
                  <a:lnTo>
                    <a:pt x="6" y="132"/>
                  </a:lnTo>
                  <a:lnTo>
                    <a:pt x="0" y="122"/>
                  </a:lnTo>
                  <a:lnTo>
                    <a:pt x="4" y="118"/>
                  </a:lnTo>
                  <a:lnTo>
                    <a:pt x="6" y="114"/>
                  </a:lnTo>
                  <a:lnTo>
                    <a:pt x="10" y="114"/>
                  </a:lnTo>
                  <a:lnTo>
                    <a:pt x="14" y="120"/>
                  </a:lnTo>
                  <a:lnTo>
                    <a:pt x="20" y="124"/>
                  </a:lnTo>
                  <a:lnTo>
                    <a:pt x="24" y="126"/>
                  </a:lnTo>
                  <a:lnTo>
                    <a:pt x="32" y="126"/>
                  </a:lnTo>
                  <a:lnTo>
                    <a:pt x="42" y="126"/>
                  </a:lnTo>
                  <a:lnTo>
                    <a:pt x="48" y="122"/>
                  </a:lnTo>
                  <a:lnTo>
                    <a:pt x="52" y="118"/>
                  </a:lnTo>
                  <a:lnTo>
                    <a:pt x="56" y="116"/>
                  </a:lnTo>
                  <a:lnTo>
                    <a:pt x="54" y="54"/>
                  </a:lnTo>
                  <a:lnTo>
                    <a:pt x="60" y="56"/>
                  </a:lnTo>
                  <a:lnTo>
                    <a:pt x="68" y="64"/>
                  </a:lnTo>
                  <a:lnTo>
                    <a:pt x="70" y="68"/>
                  </a:lnTo>
                  <a:lnTo>
                    <a:pt x="70" y="74"/>
                  </a:lnTo>
                  <a:lnTo>
                    <a:pt x="68" y="82"/>
                  </a:lnTo>
                  <a:lnTo>
                    <a:pt x="66" y="90"/>
                  </a:lnTo>
                  <a:lnTo>
                    <a:pt x="82" y="90"/>
                  </a:lnTo>
                  <a:lnTo>
                    <a:pt x="90" y="84"/>
                  </a:lnTo>
                  <a:lnTo>
                    <a:pt x="98" y="72"/>
                  </a:lnTo>
                  <a:lnTo>
                    <a:pt x="106" y="64"/>
                  </a:lnTo>
                  <a:lnTo>
                    <a:pt x="110" y="60"/>
                  </a:lnTo>
                  <a:lnTo>
                    <a:pt x="116" y="62"/>
                  </a:lnTo>
                  <a:lnTo>
                    <a:pt x="122" y="64"/>
                  </a:lnTo>
                  <a:lnTo>
                    <a:pt x="126" y="68"/>
                  </a:lnTo>
                  <a:lnTo>
                    <a:pt x="132" y="70"/>
                  </a:lnTo>
                  <a:lnTo>
                    <a:pt x="138" y="68"/>
                  </a:lnTo>
                  <a:lnTo>
                    <a:pt x="142" y="64"/>
                  </a:lnTo>
                  <a:lnTo>
                    <a:pt x="146" y="60"/>
                  </a:lnTo>
                  <a:lnTo>
                    <a:pt x="148" y="54"/>
                  </a:lnTo>
                  <a:lnTo>
                    <a:pt x="152" y="50"/>
                  </a:lnTo>
                  <a:lnTo>
                    <a:pt x="154" y="48"/>
                  </a:lnTo>
                  <a:lnTo>
                    <a:pt x="158" y="46"/>
                  </a:lnTo>
                  <a:lnTo>
                    <a:pt x="160" y="44"/>
                  </a:lnTo>
                  <a:lnTo>
                    <a:pt x="172" y="32"/>
                  </a:lnTo>
                  <a:lnTo>
                    <a:pt x="182" y="20"/>
                  </a:lnTo>
                  <a:lnTo>
                    <a:pt x="188" y="10"/>
                  </a:lnTo>
                  <a:lnTo>
                    <a:pt x="194" y="6"/>
                  </a:lnTo>
                  <a:lnTo>
                    <a:pt x="202" y="2"/>
                  </a:lnTo>
                  <a:lnTo>
                    <a:pt x="210" y="0"/>
                  </a:lnTo>
                  <a:lnTo>
                    <a:pt x="216" y="2"/>
                  </a:lnTo>
                  <a:lnTo>
                    <a:pt x="222" y="4"/>
                  </a:lnTo>
                  <a:lnTo>
                    <a:pt x="228" y="6"/>
                  </a:lnTo>
                  <a:lnTo>
                    <a:pt x="238" y="8"/>
                  </a:lnTo>
                  <a:lnTo>
                    <a:pt x="238" y="16"/>
                  </a:lnTo>
                  <a:lnTo>
                    <a:pt x="242" y="24"/>
                  </a:lnTo>
                  <a:lnTo>
                    <a:pt x="244" y="32"/>
                  </a:lnTo>
                  <a:lnTo>
                    <a:pt x="246" y="40"/>
                  </a:lnTo>
                  <a:lnTo>
                    <a:pt x="244" y="48"/>
                  </a:lnTo>
                  <a:lnTo>
                    <a:pt x="242" y="54"/>
                  </a:lnTo>
                  <a:lnTo>
                    <a:pt x="242" y="88"/>
                  </a:lnTo>
                  <a:lnTo>
                    <a:pt x="254" y="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03" name="Freeform 128">
              <a:extLst>
                <a:ext uri="{FF2B5EF4-FFF2-40B4-BE49-F238E27FC236}">
                  <a16:creationId xmlns:a16="http://schemas.microsoft.com/office/drawing/2014/main" id="{0314039C-3051-4FFF-B20E-434838BF76F8}"/>
                </a:ext>
              </a:extLst>
            </p:cNvPr>
            <p:cNvSpPr>
              <a:spLocks/>
            </p:cNvSpPr>
            <p:nvPr/>
          </p:nvSpPr>
          <p:spPr bwMode="auto">
            <a:xfrm>
              <a:off x="5244357" y="5398619"/>
              <a:ext cx="49583" cy="57080"/>
            </a:xfrm>
            <a:custGeom>
              <a:avLst/>
              <a:gdLst>
                <a:gd name="T0" fmla="*/ 2147483647 w 34"/>
                <a:gd name="T1" fmla="*/ 0 h 36"/>
                <a:gd name="T2" fmla="*/ 2147483647 w 34"/>
                <a:gd name="T3" fmla="*/ 0 h 36"/>
                <a:gd name="T4" fmla="*/ 2147483647 w 34"/>
                <a:gd name="T5" fmla="*/ 2147483647 h 36"/>
                <a:gd name="T6" fmla="*/ 2147483647 w 34"/>
                <a:gd name="T7" fmla="*/ 2147483647 h 36"/>
                <a:gd name="T8" fmla="*/ 0 w 34"/>
                <a:gd name="T9" fmla="*/ 2147483647 h 36"/>
                <a:gd name="T10" fmla="*/ 0 w 34"/>
                <a:gd name="T11" fmla="*/ 2147483647 h 36"/>
                <a:gd name="T12" fmla="*/ 2147483647 w 34"/>
                <a:gd name="T13" fmla="*/ 2147483647 h 36"/>
                <a:gd name="T14" fmla="*/ 2147483647 w 34"/>
                <a:gd name="T15" fmla="*/ 2147483647 h 36"/>
                <a:gd name="T16" fmla="*/ 2147483647 w 34"/>
                <a:gd name="T17" fmla="*/ 2147483647 h 36"/>
                <a:gd name="T18" fmla="*/ 2147483647 w 34"/>
                <a:gd name="T19" fmla="*/ 2147483647 h 36"/>
                <a:gd name="T20" fmla="*/ 2147483647 w 34"/>
                <a:gd name="T21" fmla="*/ 2147483647 h 36"/>
                <a:gd name="T22" fmla="*/ 2147483647 w 34"/>
                <a:gd name="T23" fmla="*/ 2147483647 h 36"/>
                <a:gd name="T24" fmla="*/ 2147483647 w 34"/>
                <a:gd name="T25" fmla="*/ 2147483647 h 36"/>
                <a:gd name="T26" fmla="*/ 2147483647 w 34"/>
                <a:gd name="T27" fmla="*/ 2147483647 h 36"/>
                <a:gd name="T28" fmla="*/ 2147483647 w 34"/>
                <a:gd name="T29" fmla="*/ 2147483647 h 36"/>
                <a:gd name="T30" fmla="*/ 2147483647 w 34"/>
                <a:gd name="T31" fmla="*/ 2147483647 h 36"/>
                <a:gd name="T32" fmla="*/ 2147483647 w 34"/>
                <a:gd name="T33" fmla="*/ 0 h 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4"/>
                <a:gd name="T52" fmla="*/ 0 h 36"/>
                <a:gd name="T53" fmla="*/ 34 w 34"/>
                <a:gd name="T54" fmla="*/ 36 h 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4" h="36">
                  <a:moveTo>
                    <a:pt x="28" y="0"/>
                  </a:moveTo>
                  <a:lnTo>
                    <a:pt x="22" y="0"/>
                  </a:lnTo>
                  <a:lnTo>
                    <a:pt x="8" y="10"/>
                  </a:lnTo>
                  <a:lnTo>
                    <a:pt x="2" y="18"/>
                  </a:lnTo>
                  <a:lnTo>
                    <a:pt x="0" y="22"/>
                  </a:lnTo>
                  <a:lnTo>
                    <a:pt x="0" y="26"/>
                  </a:lnTo>
                  <a:lnTo>
                    <a:pt x="2" y="32"/>
                  </a:lnTo>
                  <a:lnTo>
                    <a:pt x="6" y="34"/>
                  </a:lnTo>
                  <a:lnTo>
                    <a:pt x="10" y="36"/>
                  </a:lnTo>
                  <a:lnTo>
                    <a:pt x="14" y="36"/>
                  </a:lnTo>
                  <a:lnTo>
                    <a:pt x="18" y="32"/>
                  </a:lnTo>
                  <a:lnTo>
                    <a:pt x="24" y="26"/>
                  </a:lnTo>
                  <a:lnTo>
                    <a:pt x="32" y="18"/>
                  </a:lnTo>
                  <a:lnTo>
                    <a:pt x="34" y="10"/>
                  </a:lnTo>
                  <a:lnTo>
                    <a:pt x="30" y="6"/>
                  </a:lnTo>
                  <a:lnTo>
                    <a:pt x="28" y="4"/>
                  </a:lnTo>
                  <a:lnTo>
                    <a:pt x="2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04" name="Freeform 129">
              <a:extLst>
                <a:ext uri="{FF2B5EF4-FFF2-40B4-BE49-F238E27FC236}">
                  <a16:creationId xmlns:a16="http://schemas.microsoft.com/office/drawing/2014/main" id="{0EEBA995-578A-4AE9-8A03-8ECA6BEB8AB5}"/>
                </a:ext>
              </a:extLst>
            </p:cNvPr>
            <p:cNvSpPr>
              <a:spLocks/>
            </p:cNvSpPr>
            <p:nvPr/>
          </p:nvSpPr>
          <p:spPr bwMode="auto">
            <a:xfrm>
              <a:off x="5328534" y="5318974"/>
              <a:ext cx="28828" cy="38495"/>
            </a:xfrm>
            <a:custGeom>
              <a:avLst/>
              <a:gdLst>
                <a:gd name="T0" fmla="*/ 2147483647 w 20"/>
                <a:gd name="T1" fmla="*/ 2147483647 h 24"/>
                <a:gd name="T2" fmla="*/ 2147483647 w 20"/>
                <a:gd name="T3" fmla="*/ 2147483647 h 24"/>
                <a:gd name="T4" fmla="*/ 2147483647 w 20"/>
                <a:gd name="T5" fmla="*/ 2147483647 h 24"/>
                <a:gd name="T6" fmla="*/ 2147483647 w 20"/>
                <a:gd name="T7" fmla="*/ 2147483647 h 24"/>
                <a:gd name="T8" fmla="*/ 2147483647 w 20"/>
                <a:gd name="T9" fmla="*/ 2147483647 h 24"/>
                <a:gd name="T10" fmla="*/ 2147483647 w 20"/>
                <a:gd name="T11" fmla="*/ 2147483647 h 24"/>
                <a:gd name="T12" fmla="*/ 0 w 20"/>
                <a:gd name="T13" fmla="*/ 2147483647 h 24"/>
                <a:gd name="T14" fmla="*/ 0 w 20"/>
                <a:gd name="T15" fmla="*/ 2147483647 h 24"/>
                <a:gd name="T16" fmla="*/ 0 w 20"/>
                <a:gd name="T17" fmla="*/ 2147483647 h 24"/>
                <a:gd name="T18" fmla="*/ 2147483647 w 20"/>
                <a:gd name="T19" fmla="*/ 2147483647 h 24"/>
                <a:gd name="T20" fmla="*/ 2147483647 w 20"/>
                <a:gd name="T21" fmla="*/ 2147483647 h 24"/>
                <a:gd name="T22" fmla="*/ 2147483647 w 20"/>
                <a:gd name="T23" fmla="*/ 0 h 24"/>
                <a:gd name="T24" fmla="*/ 2147483647 w 20"/>
                <a:gd name="T25" fmla="*/ 0 h 24"/>
                <a:gd name="T26" fmla="*/ 2147483647 w 20"/>
                <a:gd name="T27" fmla="*/ 2147483647 h 2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0"/>
                <a:gd name="T43" fmla="*/ 0 h 24"/>
                <a:gd name="T44" fmla="*/ 20 w 20"/>
                <a:gd name="T45" fmla="*/ 24 h 2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0" h="24">
                  <a:moveTo>
                    <a:pt x="20" y="18"/>
                  </a:moveTo>
                  <a:lnTo>
                    <a:pt x="18" y="22"/>
                  </a:lnTo>
                  <a:lnTo>
                    <a:pt x="16" y="24"/>
                  </a:lnTo>
                  <a:lnTo>
                    <a:pt x="14" y="24"/>
                  </a:lnTo>
                  <a:lnTo>
                    <a:pt x="6" y="24"/>
                  </a:lnTo>
                  <a:lnTo>
                    <a:pt x="2" y="22"/>
                  </a:lnTo>
                  <a:lnTo>
                    <a:pt x="0" y="18"/>
                  </a:lnTo>
                  <a:lnTo>
                    <a:pt x="0" y="12"/>
                  </a:lnTo>
                  <a:lnTo>
                    <a:pt x="0" y="8"/>
                  </a:lnTo>
                  <a:lnTo>
                    <a:pt x="2" y="6"/>
                  </a:lnTo>
                  <a:lnTo>
                    <a:pt x="8" y="2"/>
                  </a:lnTo>
                  <a:lnTo>
                    <a:pt x="14" y="0"/>
                  </a:lnTo>
                  <a:lnTo>
                    <a:pt x="20" y="0"/>
                  </a:lnTo>
                  <a:lnTo>
                    <a:pt x="20"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05" name="Freeform 130">
              <a:extLst>
                <a:ext uri="{FF2B5EF4-FFF2-40B4-BE49-F238E27FC236}">
                  <a16:creationId xmlns:a16="http://schemas.microsoft.com/office/drawing/2014/main" id="{B5B2B345-2BCC-4BD1-9157-6E8BD1A98A82}"/>
                </a:ext>
              </a:extLst>
            </p:cNvPr>
            <p:cNvSpPr>
              <a:spLocks/>
            </p:cNvSpPr>
            <p:nvPr/>
          </p:nvSpPr>
          <p:spPr bwMode="auto">
            <a:xfrm>
              <a:off x="5220142" y="5021626"/>
              <a:ext cx="175272" cy="200443"/>
            </a:xfrm>
            <a:custGeom>
              <a:avLst/>
              <a:gdLst>
                <a:gd name="T0" fmla="*/ 2147483647 w 120"/>
                <a:gd name="T1" fmla="*/ 0 h 126"/>
                <a:gd name="T2" fmla="*/ 2147483647 w 120"/>
                <a:gd name="T3" fmla="*/ 2147483647 h 126"/>
                <a:gd name="T4" fmla="*/ 2147483647 w 120"/>
                <a:gd name="T5" fmla="*/ 2147483647 h 126"/>
                <a:gd name="T6" fmla="*/ 2147483647 w 120"/>
                <a:gd name="T7" fmla="*/ 2147483647 h 126"/>
                <a:gd name="T8" fmla="*/ 2147483647 w 120"/>
                <a:gd name="T9" fmla="*/ 2147483647 h 126"/>
                <a:gd name="T10" fmla="*/ 2147483647 w 120"/>
                <a:gd name="T11" fmla="*/ 2147483647 h 126"/>
                <a:gd name="T12" fmla="*/ 2147483647 w 120"/>
                <a:gd name="T13" fmla="*/ 2147483647 h 126"/>
                <a:gd name="T14" fmla="*/ 2147483647 w 120"/>
                <a:gd name="T15" fmla="*/ 2147483647 h 126"/>
                <a:gd name="T16" fmla="*/ 2147483647 w 120"/>
                <a:gd name="T17" fmla="*/ 2147483647 h 126"/>
                <a:gd name="T18" fmla="*/ 2147483647 w 120"/>
                <a:gd name="T19" fmla="*/ 2147483647 h 126"/>
                <a:gd name="T20" fmla="*/ 2147483647 w 120"/>
                <a:gd name="T21" fmla="*/ 2147483647 h 126"/>
                <a:gd name="T22" fmla="*/ 2147483647 w 120"/>
                <a:gd name="T23" fmla="*/ 2147483647 h 126"/>
                <a:gd name="T24" fmla="*/ 2147483647 w 120"/>
                <a:gd name="T25" fmla="*/ 2147483647 h 126"/>
                <a:gd name="T26" fmla="*/ 2147483647 w 120"/>
                <a:gd name="T27" fmla="*/ 2147483647 h 126"/>
                <a:gd name="T28" fmla="*/ 2147483647 w 120"/>
                <a:gd name="T29" fmla="*/ 2147483647 h 126"/>
                <a:gd name="T30" fmla="*/ 2147483647 w 120"/>
                <a:gd name="T31" fmla="*/ 2147483647 h 126"/>
                <a:gd name="T32" fmla="*/ 2147483647 w 120"/>
                <a:gd name="T33" fmla="*/ 2147483647 h 126"/>
                <a:gd name="T34" fmla="*/ 2147483647 w 120"/>
                <a:gd name="T35" fmla="*/ 2147483647 h 126"/>
                <a:gd name="T36" fmla="*/ 2147483647 w 120"/>
                <a:gd name="T37" fmla="*/ 2147483647 h 126"/>
                <a:gd name="T38" fmla="*/ 2147483647 w 120"/>
                <a:gd name="T39" fmla="*/ 2147483647 h 126"/>
                <a:gd name="T40" fmla="*/ 2147483647 w 120"/>
                <a:gd name="T41" fmla="*/ 2147483647 h 126"/>
                <a:gd name="T42" fmla="*/ 2147483647 w 120"/>
                <a:gd name="T43" fmla="*/ 2147483647 h 126"/>
                <a:gd name="T44" fmla="*/ 2147483647 w 120"/>
                <a:gd name="T45" fmla="*/ 2147483647 h 126"/>
                <a:gd name="T46" fmla="*/ 2147483647 w 120"/>
                <a:gd name="T47" fmla="*/ 2147483647 h 126"/>
                <a:gd name="T48" fmla="*/ 2147483647 w 120"/>
                <a:gd name="T49" fmla="*/ 2147483647 h 126"/>
                <a:gd name="T50" fmla="*/ 2147483647 w 120"/>
                <a:gd name="T51" fmla="*/ 2147483647 h 126"/>
                <a:gd name="T52" fmla="*/ 2147483647 w 120"/>
                <a:gd name="T53" fmla="*/ 2147483647 h 126"/>
                <a:gd name="T54" fmla="*/ 2147483647 w 120"/>
                <a:gd name="T55" fmla="*/ 2147483647 h 126"/>
                <a:gd name="T56" fmla="*/ 2147483647 w 120"/>
                <a:gd name="T57" fmla="*/ 2147483647 h 126"/>
                <a:gd name="T58" fmla="*/ 2147483647 w 120"/>
                <a:gd name="T59" fmla="*/ 2147483647 h 126"/>
                <a:gd name="T60" fmla="*/ 2147483647 w 120"/>
                <a:gd name="T61" fmla="*/ 2147483647 h 126"/>
                <a:gd name="T62" fmla="*/ 2147483647 w 120"/>
                <a:gd name="T63" fmla="*/ 2147483647 h 126"/>
                <a:gd name="T64" fmla="*/ 2147483647 w 120"/>
                <a:gd name="T65" fmla="*/ 2147483647 h 126"/>
                <a:gd name="T66" fmla="*/ 2147483647 w 120"/>
                <a:gd name="T67" fmla="*/ 2147483647 h 126"/>
                <a:gd name="T68" fmla="*/ 2147483647 w 120"/>
                <a:gd name="T69" fmla="*/ 2147483647 h 126"/>
                <a:gd name="T70" fmla="*/ 2147483647 w 120"/>
                <a:gd name="T71" fmla="*/ 2147483647 h 126"/>
                <a:gd name="T72" fmla="*/ 2147483647 w 120"/>
                <a:gd name="T73" fmla="*/ 2147483647 h 126"/>
                <a:gd name="T74" fmla="*/ 2147483647 w 120"/>
                <a:gd name="T75" fmla="*/ 2147483647 h 126"/>
                <a:gd name="T76" fmla="*/ 2147483647 w 120"/>
                <a:gd name="T77" fmla="*/ 2147483647 h 126"/>
                <a:gd name="T78" fmla="*/ 0 w 120"/>
                <a:gd name="T79" fmla="*/ 2147483647 h 126"/>
                <a:gd name="T80" fmla="*/ 0 w 120"/>
                <a:gd name="T81" fmla="*/ 2147483647 h 126"/>
                <a:gd name="T82" fmla="*/ 2147483647 w 120"/>
                <a:gd name="T83" fmla="*/ 2147483647 h 126"/>
                <a:gd name="T84" fmla="*/ 2147483647 w 120"/>
                <a:gd name="T85" fmla="*/ 2147483647 h 126"/>
                <a:gd name="T86" fmla="*/ 2147483647 w 120"/>
                <a:gd name="T87" fmla="*/ 2147483647 h 126"/>
                <a:gd name="T88" fmla="*/ 2147483647 w 120"/>
                <a:gd name="T89" fmla="*/ 2147483647 h 126"/>
                <a:gd name="T90" fmla="*/ 2147483647 w 120"/>
                <a:gd name="T91" fmla="*/ 2147483647 h 126"/>
                <a:gd name="T92" fmla="*/ 2147483647 w 120"/>
                <a:gd name="T93" fmla="*/ 2147483647 h 126"/>
                <a:gd name="T94" fmla="*/ 2147483647 w 120"/>
                <a:gd name="T95" fmla="*/ 2147483647 h 126"/>
                <a:gd name="T96" fmla="*/ 2147483647 w 120"/>
                <a:gd name="T97" fmla="*/ 2147483647 h 126"/>
                <a:gd name="T98" fmla="*/ 2147483647 w 120"/>
                <a:gd name="T99" fmla="*/ 2147483647 h 126"/>
                <a:gd name="T100" fmla="*/ 2147483647 w 120"/>
                <a:gd name="T101" fmla="*/ 2147483647 h 126"/>
                <a:gd name="T102" fmla="*/ 2147483647 w 120"/>
                <a:gd name="T103" fmla="*/ 2147483647 h 126"/>
                <a:gd name="T104" fmla="*/ 2147483647 w 120"/>
                <a:gd name="T105" fmla="*/ 2147483647 h 126"/>
                <a:gd name="T106" fmla="*/ 2147483647 w 120"/>
                <a:gd name="T107" fmla="*/ 0 h 126"/>
                <a:gd name="T108" fmla="*/ 2147483647 w 120"/>
                <a:gd name="T109" fmla="*/ 0 h 126"/>
                <a:gd name="T110" fmla="*/ 2147483647 w 120"/>
                <a:gd name="T111" fmla="*/ 0 h 12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20"/>
                <a:gd name="T169" fmla="*/ 0 h 126"/>
                <a:gd name="T170" fmla="*/ 120 w 120"/>
                <a:gd name="T171" fmla="*/ 126 h 12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20" h="126">
                  <a:moveTo>
                    <a:pt x="78" y="0"/>
                  </a:moveTo>
                  <a:lnTo>
                    <a:pt x="78" y="6"/>
                  </a:lnTo>
                  <a:lnTo>
                    <a:pt x="94" y="10"/>
                  </a:lnTo>
                  <a:lnTo>
                    <a:pt x="106" y="14"/>
                  </a:lnTo>
                  <a:lnTo>
                    <a:pt x="112" y="18"/>
                  </a:lnTo>
                  <a:lnTo>
                    <a:pt x="116" y="22"/>
                  </a:lnTo>
                  <a:lnTo>
                    <a:pt x="120" y="28"/>
                  </a:lnTo>
                  <a:lnTo>
                    <a:pt x="120" y="36"/>
                  </a:lnTo>
                  <a:lnTo>
                    <a:pt x="120" y="44"/>
                  </a:lnTo>
                  <a:lnTo>
                    <a:pt x="118" y="50"/>
                  </a:lnTo>
                  <a:lnTo>
                    <a:pt x="116" y="56"/>
                  </a:lnTo>
                  <a:lnTo>
                    <a:pt x="116" y="66"/>
                  </a:lnTo>
                  <a:lnTo>
                    <a:pt x="116" y="76"/>
                  </a:lnTo>
                  <a:lnTo>
                    <a:pt x="114" y="86"/>
                  </a:lnTo>
                  <a:lnTo>
                    <a:pt x="112" y="96"/>
                  </a:lnTo>
                  <a:lnTo>
                    <a:pt x="106" y="104"/>
                  </a:lnTo>
                  <a:lnTo>
                    <a:pt x="94" y="116"/>
                  </a:lnTo>
                  <a:lnTo>
                    <a:pt x="90" y="126"/>
                  </a:lnTo>
                  <a:lnTo>
                    <a:pt x="80" y="124"/>
                  </a:lnTo>
                  <a:lnTo>
                    <a:pt x="74" y="122"/>
                  </a:lnTo>
                  <a:lnTo>
                    <a:pt x="68" y="120"/>
                  </a:lnTo>
                  <a:lnTo>
                    <a:pt x="62" y="118"/>
                  </a:lnTo>
                  <a:lnTo>
                    <a:pt x="54" y="120"/>
                  </a:lnTo>
                  <a:lnTo>
                    <a:pt x="50" y="114"/>
                  </a:lnTo>
                  <a:lnTo>
                    <a:pt x="46" y="114"/>
                  </a:lnTo>
                  <a:lnTo>
                    <a:pt x="42" y="112"/>
                  </a:lnTo>
                  <a:lnTo>
                    <a:pt x="38" y="110"/>
                  </a:lnTo>
                  <a:lnTo>
                    <a:pt x="34" y="108"/>
                  </a:lnTo>
                  <a:lnTo>
                    <a:pt x="34" y="102"/>
                  </a:lnTo>
                  <a:lnTo>
                    <a:pt x="32" y="92"/>
                  </a:lnTo>
                  <a:lnTo>
                    <a:pt x="30" y="86"/>
                  </a:lnTo>
                  <a:lnTo>
                    <a:pt x="26" y="82"/>
                  </a:lnTo>
                  <a:lnTo>
                    <a:pt x="18" y="76"/>
                  </a:lnTo>
                  <a:lnTo>
                    <a:pt x="12" y="72"/>
                  </a:lnTo>
                  <a:lnTo>
                    <a:pt x="8" y="66"/>
                  </a:lnTo>
                  <a:lnTo>
                    <a:pt x="6" y="62"/>
                  </a:lnTo>
                  <a:lnTo>
                    <a:pt x="8" y="60"/>
                  </a:lnTo>
                  <a:lnTo>
                    <a:pt x="6" y="58"/>
                  </a:lnTo>
                  <a:lnTo>
                    <a:pt x="4" y="54"/>
                  </a:lnTo>
                  <a:lnTo>
                    <a:pt x="0" y="48"/>
                  </a:lnTo>
                  <a:lnTo>
                    <a:pt x="0" y="42"/>
                  </a:lnTo>
                  <a:lnTo>
                    <a:pt x="6" y="46"/>
                  </a:lnTo>
                  <a:lnTo>
                    <a:pt x="12" y="46"/>
                  </a:lnTo>
                  <a:lnTo>
                    <a:pt x="16" y="46"/>
                  </a:lnTo>
                  <a:lnTo>
                    <a:pt x="20" y="46"/>
                  </a:lnTo>
                  <a:lnTo>
                    <a:pt x="30" y="36"/>
                  </a:lnTo>
                  <a:lnTo>
                    <a:pt x="42" y="24"/>
                  </a:lnTo>
                  <a:lnTo>
                    <a:pt x="54" y="16"/>
                  </a:lnTo>
                  <a:lnTo>
                    <a:pt x="58" y="12"/>
                  </a:lnTo>
                  <a:lnTo>
                    <a:pt x="56" y="8"/>
                  </a:lnTo>
                  <a:lnTo>
                    <a:pt x="56" y="6"/>
                  </a:lnTo>
                  <a:lnTo>
                    <a:pt x="58" y="4"/>
                  </a:lnTo>
                  <a:lnTo>
                    <a:pt x="62" y="2"/>
                  </a:lnTo>
                  <a:lnTo>
                    <a:pt x="68" y="0"/>
                  </a:lnTo>
                  <a:lnTo>
                    <a:pt x="76" y="0"/>
                  </a:lnTo>
                  <a:lnTo>
                    <a:pt x="7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06" name="Freeform 131">
              <a:extLst>
                <a:ext uri="{FF2B5EF4-FFF2-40B4-BE49-F238E27FC236}">
                  <a16:creationId xmlns:a16="http://schemas.microsoft.com/office/drawing/2014/main" id="{1616BE23-9DB2-446C-BFE5-74803DD31EEC}"/>
                </a:ext>
              </a:extLst>
            </p:cNvPr>
            <p:cNvSpPr>
              <a:spLocks/>
            </p:cNvSpPr>
            <p:nvPr/>
          </p:nvSpPr>
          <p:spPr bwMode="auto">
            <a:xfrm>
              <a:off x="5395415" y="4849059"/>
              <a:ext cx="71493" cy="215046"/>
            </a:xfrm>
            <a:custGeom>
              <a:avLst/>
              <a:gdLst>
                <a:gd name="T0" fmla="*/ 0 w 48"/>
                <a:gd name="T1" fmla="*/ 2147483647 h 136"/>
                <a:gd name="T2" fmla="*/ 2147483647 w 48"/>
                <a:gd name="T3" fmla="*/ 2147483647 h 136"/>
                <a:gd name="T4" fmla="*/ 2147483647 w 48"/>
                <a:gd name="T5" fmla="*/ 2147483647 h 136"/>
                <a:gd name="T6" fmla="*/ 2147483647 w 48"/>
                <a:gd name="T7" fmla="*/ 2147483647 h 136"/>
                <a:gd name="T8" fmla="*/ 2147483647 w 48"/>
                <a:gd name="T9" fmla="*/ 2147483647 h 136"/>
                <a:gd name="T10" fmla="*/ 2147483647 w 48"/>
                <a:gd name="T11" fmla="*/ 2147483647 h 136"/>
                <a:gd name="T12" fmla="*/ 2147483647 w 48"/>
                <a:gd name="T13" fmla="*/ 2147483647 h 136"/>
                <a:gd name="T14" fmla="*/ 2147483647 w 48"/>
                <a:gd name="T15" fmla="*/ 2147483647 h 136"/>
                <a:gd name="T16" fmla="*/ 2147483647 w 48"/>
                <a:gd name="T17" fmla="*/ 2147483647 h 136"/>
                <a:gd name="T18" fmla="*/ 2147483647 w 48"/>
                <a:gd name="T19" fmla="*/ 2147483647 h 136"/>
                <a:gd name="T20" fmla="*/ 2147483647 w 48"/>
                <a:gd name="T21" fmla="*/ 2147483647 h 136"/>
                <a:gd name="T22" fmla="*/ 2147483647 w 48"/>
                <a:gd name="T23" fmla="*/ 2147483647 h 136"/>
                <a:gd name="T24" fmla="*/ 2147483647 w 48"/>
                <a:gd name="T25" fmla="*/ 2147483647 h 136"/>
                <a:gd name="T26" fmla="*/ 2147483647 w 48"/>
                <a:gd name="T27" fmla="*/ 2147483647 h 136"/>
                <a:gd name="T28" fmla="*/ 2147483647 w 48"/>
                <a:gd name="T29" fmla="*/ 2147483647 h 136"/>
                <a:gd name="T30" fmla="*/ 2147483647 w 48"/>
                <a:gd name="T31" fmla="*/ 2147483647 h 136"/>
                <a:gd name="T32" fmla="*/ 2147483647 w 48"/>
                <a:gd name="T33" fmla="*/ 2147483647 h 136"/>
                <a:gd name="T34" fmla="*/ 2147483647 w 48"/>
                <a:gd name="T35" fmla="*/ 2147483647 h 136"/>
                <a:gd name="T36" fmla="*/ 2147483647 w 48"/>
                <a:gd name="T37" fmla="*/ 2147483647 h 136"/>
                <a:gd name="T38" fmla="*/ 2147483647 w 48"/>
                <a:gd name="T39" fmla="*/ 2147483647 h 136"/>
                <a:gd name="T40" fmla="*/ 2147483647 w 48"/>
                <a:gd name="T41" fmla="*/ 2147483647 h 136"/>
                <a:gd name="T42" fmla="*/ 2147483647 w 48"/>
                <a:gd name="T43" fmla="*/ 2147483647 h 136"/>
                <a:gd name="T44" fmla="*/ 2147483647 w 48"/>
                <a:gd name="T45" fmla="*/ 2147483647 h 136"/>
                <a:gd name="T46" fmla="*/ 2147483647 w 48"/>
                <a:gd name="T47" fmla="*/ 2147483647 h 136"/>
                <a:gd name="T48" fmla="*/ 2147483647 w 48"/>
                <a:gd name="T49" fmla="*/ 2147483647 h 136"/>
                <a:gd name="T50" fmla="*/ 2147483647 w 48"/>
                <a:gd name="T51" fmla="*/ 2147483647 h 136"/>
                <a:gd name="T52" fmla="*/ 2147483647 w 48"/>
                <a:gd name="T53" fmla="*/ 2147483647 h 136"/>
                <a:gd name="T54" fmla="*/ 2147483647 w 48"/>
                <a:gd name="T55" fmla="*/ 2147483647 h 136"/>
                <a:gd name="T56" fmla="*/ 2147483647 w 48"/>
                <a:gd name="T57" fmla="*/ 2147483647 h 136"/>
                <a:gd name="T58" fmla="*/ 2147483647 w 48"/>
                <a:gd name="T59" fmla="*/ 2147483647 h 136"/>
                <a:gd name="T60" fmla="*/ 2147483647 w 48"/>
                <a:gd name="T61" fmla="*/ 2147483647 h 136"/>
                <a:gd name="T62" fmla="*/ 2147483647 w 48"/>
                <a:gd name="T63" fmla="*/ 2147483647 h 136"/>
                <a:gd name="T64" fmla="*/ 2147483647 w 48"/>
                <a:gd name="T65" fmla="*/ 0 h 136"/>
                <a:gd name="T66" fmla="*/ 2147483647 w 48"/>
                <a:gd name="T67" fmla="*/ 0 h 136"/>
                <a:gd name="T68" fmla="*/ 2147483647 w 48"/>
                <a:gd name="T69" fmla="*/ 2147483647 h 136"/>
                <a:gd name="T70" fmla="*/ 2147483647 w 48"/>
                <a:gd name="T71" fmla="*/ 2147483647 h 136"/>
                <a:gd name="T72" fmla="*/ 2147483647 w 48"/>
                <a:gd name="T73" fmla="*/ 2147483647 h 136"/>
                <a:gd name="T74" fmla="*/ 2147483647 w 48"/>
                <a:gd name="T75" fmla="*/ 2147483647 h 136"/>
                <a:gd name="T76" fmla="*/ 2147483647 w 48"/>
                <a:gd name="T77" fmla="*/ 2147483647 h 136"/>
                <a:gd name="T78" fmla="*/ 2147483647 w 48"/>
                <a:gd name="T79" fmla="*/ 2147483647 h 136"/>
                <a:gd name="T80" fmla="*/ 2147483647 w 48"/>
                <a:gd name="T81" fmla="*/ 2147483647 h 136"/>
                <a:gd name="T82" fmla="*/ 2147483647 w 48"/>
                <a:gd name="T83" fmla="*/ 2147483647 h 136"/>
                <a:gd name="T84" fmla="*/ 2147483647 w 48"/>
                <a:gd name="T85" fmla="*/ 2147483647 h 136"/>
                <a:gd name="T86" fmla="*/ 2147483647 w 48"/>
                <a:gd name="T87" fmla="*/ 2147483647 h 136"/>
                <a:gd name="T88" fmla="*/ 0 w 48"/>
                <a:gd name="T89" fmla="*/ 2147483647 h 136"/>
                <a:gd name="T90" fmla="*/ 0 w 48"/>
                <a:gd name="T91" fmla="*/ 2147483647 h 136"/>
                <a:gd name="T92" fmla="*/ 0 w 48"/>
                <a:gd name="T93" fmla="*/ 2147483647 h 136"/>
                <a:gd name="T94" fmla="*/ 0 w 48"/>
                <a:gd name="T95" fmla="*/ 2147483647 h 136"/>
                <a:gd name="T96" fmla="*/ 0 w 48"/>
                <a:gd name="T97" fmla="*/ 2147483647 h 1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8"/>
                <a:gd name="T148" fmla="*/ 0 h 136"/>
                <a:gd name="T149" fmla="*/ 48 w 48"/>
                <a:gd name="T150" fmla="*/ 136 h 1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8" h="136">
                  <a:moveTo>
                    <a:pt x="0" y="82"/>
                  </a:moveTo>
                  <a:lnTo>
                    <a:pt x="6" y="82"/>
                  </a:lnTo>
                  <a:lnTo>
                    <a:pt x="8" y="88"/>
                  </a:lnTo>
                  <a:lnTo>
                    <a:pt x="12" y="90"/>
                  </a:lnTo>
                  <a:lnTo>
                    <a:pt x="18" y="90"/>
                  </a:lnTo>
                  <a:lnTo>
                    <a:pt x="26" y="90"/>
                  </a:lnTo>
                  <a:lnTo>
                    <a:pt x="26" y="100"/>
                  </a:lnTo>
                  <a:lnTo>
                    <a:pt x="24" y="108"/>
                  </a:lnTo>
                  <a:lnTo>
                    <a:pt x="22" y="118"/>
                  </a:lnTo>
                  <a:lnTo>
                    <a:pt x="24" y="126"/>
                  </a:lnTo>
                  <a:lnTo>
                    <a:pt x="28" y="128"/>
                  </a:lnTo>
                  <a:lnTo>
                    <a:pt x="32" y="132"/>
                  </a:lnTo>
                  <a:lnTo>
                    <a:pt x="34" y="136"/>
                  </a:lnTo>
                  <a:lnTo>
                    <a:pt x="34" y="128"/>
                  </a:lnTo>
                  <a:lnTo>
                    <a:pt x="36" y="126"/>
                  </a:lnTo>
                  <a:lnTo>
                    <a:pt x="38" y="124"/>
                  </a:lnTo>
                  <a:lnTo>
                    <a:pt x="42" y="120"/>
                  </a:lnTo>
                  <a:lnTo>
                    <a:pt x="44" y="118"/>
                  </a:lnTo>
                  <a:lnTo>
                    <a:pt x="46" y="112"/>
                  </a:lnTo>
                  <a:lnTo>
                    <a:pt x="48" y="106"/>
                  </a:lnTo>
                  <a:lnTo>
                    <a:pt x="48" y="98"/>
                  </a:lnTo>
                  <a:lnTo>
                    <a:pt x="48" y="92"/>
                  </a:lnTo>
                  <a:lnTo>
                    <a:pt x="44" y="86"/>
                  </a:lnTo>
                  <a:lnTo>
                    <a:pt x="36" y="74"/>
                  </a:lnTo>
                  <a:lnTo>
                    <a:pt x="30" y="66"/>
                  </a:lnTo>
                  <a:lnTo>
                    <a:pt x="28" y="60"/>
                  </a:lnTo>
                  <a:lnTo>
                    <a:pt x="26" y="54"/>
                  </a:lnTo>
                  <a:lnTo>
                    <a:pt x="28" y="46"/>
                  </a:lnTo>
                  <a:lnTo>
                    <a:pt x="30" y="38"/>
                  </a:lnTo>
                  <a:lnTo>
                    <a:pt x="30" y="12"/>
                  </a:lnTo>
                  <a:lnTo>
                    <a:pt x="28" y="10"/>
                  </a:lnTo>
                  <a:lnTo>
                    <a:pt x="26" y="6"/>
                  </a:lnTo>
                  <a:lnTo>
                    <a:pt x="24" y="0"/>
                  </a:lnTo>
                  <a:lnTo>
                    <a:pt x="8" y="0"/>
                  </a:lnTo>
                  <a:lnTo>
                    <a:pt x="10" y="8"/>
                  </a:lnTo>
                  <a:lnTo>
                    <a:pt x="14" y="18"/>
                  </a:lnTo>
                  <a:lnTo>
                    <a:pt x="12" y="20"/>
                  </a:lnTo>
                  <a:lnTo>
                    <a:pt x="10" y="24"/>
                  </a:lnTo>
                  <a:lnTo>
                    <a:pt x="6" y="28"/>
                  </a:lnTo>
                  <a:lnTo>
                    <a:pt x="6" y="34"/>
                  </a:lnTo>
                  <a:lnTo>
                    <a:pt x="6" y="44"/>
                  </a:lnTo>
                  <a:lnTo>
                    <a:pt x="8" y="50"/>
                  </a:lnTo>
                  <a:lnTo>
                    <a:pt x="4" y="56"/>
                  </a:lnTo>
                  <a:lnTo>
                    <a:pt x="2" y="62"/>
                  </a:lnTo>
                  <a:lnTo>
                    <a:pt x="0" y="68"/>
                  </a:lnTo>
                  <a:lnTo>
                    <a:pt x="0" y="74"/>
                  </a:lnTo>
                  <a:lnTo>
                    <a:pt x="0" y="76"/>
                  </a:lnTo>
                  <a:lnTo>
                    <a:pt x="0" y="80"/>
                  </a:lnTo>
                  <a:lnTo>
                    <a:pt x="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07" name="Freeform 132">
              <a:extLst>
                <a:ext uri="{FF2B5EF4-FFF2-40B4-BE49-F238E27FC236}">
                  <a16:creationId xmlns:a16="http://schemas.microsoft.com/office/drawing/2014/main" id="{C2FF71C6-3DCE-4CC1-914C-EE4405231814}"/>
                </a:ext>
              </a:extLst>
            </p:cNvPr>
            <p:cNvSpPr>
              <a:spLocks/>
            </p:cNvSpPr>
            <p:nvPr/>
          </p:nvSpPr>
          <p:spPr bwMode="auto">
            <a:xfrm>
              <a:off x="5144037" y="4807908"/>
              <a:ext cx="272133" cy="286728"/>
            </a:xfrm>
            <a:custGeom>
              <a:avLst/>
              <a:gdLst>
                <a:gd name="T0" fmla="*/ 2147483647 w 186"/>
                <a:gd name="T1" fmla="*/ 2147483647 h 182"/>
                <a:gd name="T2" fmla="*/ 2147483647 w 186"/>
                <a:gd name="T3" fmla="*/ 2147483647 h 182"/>
                <a:gd name="T4" fmla="*/ 2147483647 w 186"/>
                <a:gd name="T5" fmla="*/ 2147483647 h 182"/>
                <a:gd name="T6" fmla="*/ 2147483647 w 186"/>
                <a:gd name="T7" fmla="*/ 2147483647 h 182"/>
                <a:gd name="T8" fmla="*/ 2147483647 w 186"/>
                <a:gd name="T9" fmla="*/ 2147483647 h 182"/>
                <a:gd name="T10" fmla="*/ 2147483647 w 186"/>
                <a:gd name="T11" fmla="*/ 2147483647 h 182"/>
                <a:gd name="T12" fmla="*/ 2147483647 w 186"/>
                <a:gd name="T13" fmla="*/ 2147483647 h 182"/>
                <a:gd name="T14" fmla="*/ 2147483647 w 186"/>
                <a:gd name="T15" fmla="*/ 2147483647 h 182"/>
                <a:gd name="T16" fmla="*/ 2147483647 w 186"/>
                <a:gd name="T17" fmla="*/ 2147483647 h 182"/>
                <a:gd name="T18" fmla="*/ 2147483647 w 186"/>
                <a:gd name="T19" fmla="*/ 2147483647 h 182"/>
                <a:gd name="T20" fmla="*/ 2147483647 w 186"/>
                <a:gd name="T21" fmla="*/ 2147483647 h 182"/>
                <a:gd name="T22" fmla="*/ 2147483647 w 186"/>
                <a:gd name="T23" fmla="*/ 2147483647 h 182"/>
                <a:gd name="T24" fmla="*/ 2147483647 w 186"/>
                <a:gd name="T25" fmla="*/ 2147483647 h 182"/>
                <a:gd name="T26" fmla="*/ 2147483647 w 186"/>
                <a:gd name="T27" fmla="*/ 2147483647 h 182"/>
                <a:gd name="T28" fmla="*/ 2147483647 w 186"/>
                <a:gd name="T29" fmla="*/ 2147483647 h 182"/>
                <a:gd name="T30" fmla="*/ 2147483647 w 186"/>
                <a:gd name="T31" fmla="*/ 2147483647 h 182"/>
                <a:gd name="T32" fmla="*/ 2147483647 w 186"/>
                <a:gd name="T33" fmla="*/ 2147483647 h 182"/>
                <a:gd name="T34" fmla="*/ 2147483647 w 186"/>
                <a:gd name="T35" fmla="*/ 0 h 182"/>
                <a:gd name="T36" fmla="*/ 2147483647 w 186"/>
                <a:gd name="T37" fmla="*/ 2147483647 h 182"/>
                <a:gd name="T38" fmla="*/ 2147483647 w 186"/>
                <a:gd name="T39" fmla="*/ 2147483647 h 182"/>
                <a:gd name="T40" fmla="*/ 2147483647 w 186"/>
                <a:gd name="T41" fmla="*/ 2147483647 h 182"/>
                <a:gd name="T42" fmla="*/ 2147483647 w 186"/>
                <a:gd name="T43" fmla="*/ 2147483647 h 182"/>
                <a:gd name="T44" fmla="*/ 2147483647 w 186"/>
                <a:gd name="T45" fmla="*/ 2147483647 h 182"/>
                <a:gd name="T46" fmla="*/ 2147483647 w 186"/>
                <a:gd name="T47" fmla="*/ 2147483647 h 182"/>
                <a:gd name="T48" fmla="*/ 2147483647 w 186"/>
                <a:gd name="T49" fmla="*/ 2147483647 h 182"/>
                <a:gd name="T50" fmla="*/ 2147483647 w 186"/>
                <a:gd name="T51" fmla="*/ 2147483647 h 182"/>
                <a:gd name="T52" fmla="*/ 2147483647 w 186"/>
                <a:gd name="T53" fmla="*/ 2147483647 h 182"/>
                <a:gd name="T54" fmla="*/ 2147483647 w 186"/>
                <a:gd name="T55" fmla="*/ 2147483647 h 182"/>
                <a:gd name="T56" fmla="*/ 2147483647 w 186"/>
                <a:gd name="T57" fmla="*/ 2147483647 h 182"/>
                <a:gd name="T58" fmla="*/ 2147483647 w 186"/>
                <a:gd name="T59" fmla="*/ 2147483647 h 182"/>
                <a:gd name="T60" fmla="*/ 2147483647 w 186"/>
                <a:gd name="T61" fmla="*/ 2147483647 h 182"/>
                <a:gd name="T62" fmla="*/ 2147483647 w 186"/>
                <a:gd name="T63" fmla="*/ 2147483647 h 182"/>
                <a:gd name="T64" fmla="*/ 2147483647 w 186"/>
                <a:gd name="T65" fmla="*/ 2147483647 h 182"/>
                <a:gd name="T66" fmla="*/ 2147483647 w 186"/>
                <a:gd name="T67" fmla="*/ 2147483647 h 182"/>
                <a:gd name="T68" fmla="*/ 2147483647 w 186"/>
                <a:gd name="T69" fmla="*/ 2147483647 h 182"/>
                <a:gd name="T70" fmla="*/ 2147483647 w 186"/>
                <a:gd name="T71" fmla="*/ 2147483647 h 182"/>
                <a:gd name="T72" fmla="*/ 0 w 186"/>
                <a:gd name="T73" fmla="*/ 2147483647 h 182"/>
                <a:gd name="T74" fmla="*/ 2147483647 w 186"/>
                <a:gd name="T75" fmla="*/ 2147483647 h 182"/>
                <a:gd name="T76" fmla="*/ 2147483647 w 186"/>
                <a:gd name="T77" fmla="*/ 2147483647 h 182"/>
                <a:gd name="T78" fmla="*/ 2147483647 w 186"/>
                <a:gd name="T79" fmla="*/ 2147483647 h 182"/>
                <a:gd name="T80" fmla="*/ 2147483647 w 186"/>
                <a:gd name="T81" fmla="*/ 2147483647 h 182"/>
                <a:gd name="T82" fmla="*/ 2147483647 w 186"/>
                <a:gd name="T83" fmla="*/ 2147483647 h 18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86"/>
                <a:gd name="T127" fmla="*/ 0 h 182"/>
                <a:gd name="T128" fmla="*/ 186 w 186"/>
                <a:gd name="T129" fmla="*/ 182 h 18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86" h="182">
                  <a:moveTo>
                    <a:pt x="72" y="182"/>
                  </a:moveTo>
                  <a:lnTo>
                    <a:pt x="82" y="172"/>
                  </a:lnTo>
                  <a:lnTo>
                    <a:pt x="94" y="160"/>
                  </a:lnTo>
                  <a:lnTo>
                    <a:pt x="106" y="152"/>
                  </a:lnTo>
                  <a:lnTo>
                    <a:pt x="110" y="148"/>
                  </a:lnTo>
                  <a:lnTo>
                    <a:pt x="108" y="144"/>
                  </a:lnTo>
                  <a:lnTo>
                    <a:pt x="108" y="142"/>
                  </a:lnTo>
                  <a:lnTo>
                    <a:pt x="110" y="140"/>
                  </a:lnTo>
                  <a:lnTo>
                    <a:pt x="114" y="138"/>
                  </a:lnTo>
                  <a:lnTo>
                    <a:pt x="120" y="136"/>
                  </a:lnTo>
                  <a:lnTo>
                    <a:pt x="130" y="136"/>
                  </a:lnTo>
                  <a:lnTo>
                    <a:pt x="128" y="132"/>
                  </a:lnTo>
                  <a:lnTo>
                    <a:pt x="128" y="128"/>
                  </a:lnTo>
                  <a:lnTo>
                    <a:pt x="128" y="126"/>
                  </a:lnTo>
                  <a:lnTo>
                    <a:pt x="134" y="124"/>
                  </a:lnTo>
                  <a:lnTo>
                    <a:pt x="140" y="120"/>
                  </a:lnTo>
                  <a:lnTo>
                    <a:pt x="150" y="116"/>
                  </a:lnTo>
                  <a:lnTo>
                    <a:pt x="162" y="114"/>
                  </a:lnTo>
                  <a:lnTo>
                    <a:pt x="172" y="108"/>
                  </a:lnTo>
                  <a:lnTo>
                    <a:pt x="172" y="98"/>
                  </a:lnTo>
                  <a:lnTo>
                    <a:pt x="172" y="92"/>
                  </a:lnTo>
                  <a:lnTo>
                    <a:pt x="174" y="86"/>
                  </a:lnTo>
                  <a:lnTo>
                    <a:pt x="180" y="76"/>
                  </a:lnTo>
                  <a:lnTo>
                    <a:pt x="178" y="70"/>
                  </a:lnTo>
                  <a:lnTo>
                    <a:pt x="178" y="60"/>
                  </a:lnTo>
                  <a:lnTo>
                    <a:pt x="178" y="54"/>
                  </a:lnTo>
                  <a:lnTo>
                    <a:pt x="182" y="50"/>
                  </a:lnTo>
                  <a:lnTo>
                    <a:pt x="184" y="46"/>
                  </a:lnTo>
                  <a:lnTo>
                    <a:pt x="186" y="44"/>
                  </a:lnTo>
                  <a:lnTo>
                    <a:pt x="182" y="34"/>
                  </a:lnTo>
                  <a:lnTo>
                    <a:pt x="180" y="26"/>
                  </a:lnTo>
                  <a:lnTo>
                    <a:pt x="166" y="16"/>
                  </a:lnTo>
                  <a:lnTo>
                    <a:pt x="160" y="12"/>
                  </a:lnTo>
                  <a:lnTo>
                    <a:pt x="150" y="8"/>
                  </a:lnTo>
                  <a:lnTo>
                    <a:pt x="146" y="6"/>
                  </a:lnTo>
                  <a:lnTo>
                    <a:pt x="140" y="0"/>
                  </a:lnTo>
                  <a:lnTo>
                    <a:pt x="136" y="0"/>
                  </a:lnTo>
                  <a:lnTo>
                    <a:pt x="128" y="2"/>
                  </a:lnTo>
                  <a:lnTo>
                    <a:pt x="118" y="8"/>
                  </a:lnTo>
                  <a:lnTo>
                    <a:pt x="112" y="10"/>
                  </a:lnTo>
                  <a:lnTo>
                    <a:pt x="108" y="14"/>
                  </a:lnTo>
                  <a:lnTo>
                    <a:pt x="106" y="18"/>
                  </a:lnTo>
                  <a:lnTo>
                    <a:pt x="104" y="24"/>
                  </a:lnTo>
                  <a:lnTo>
                    <a:pt x="104" y="62"/>
                  </a:lnTo>
                  <a:lnTo>
                    <a:pt x="106" y="70"/>
                  </a:lnTo>
                  <a:lnTo>
                    <a:pt x="108" y="72"/>
                  </a:lnTo>
                  <a:lnTo>
                    <a:pt x="114" y="76"/>
                  </a:lnTo>
                  <a:lnTo>
                    <a:pt x="124" y="76"/>
                  </a:lnTo>
                  <a:lnTo>
                    <a:pt x="124" y="88"/>
                  </a:lnTo>
                  <a:lnTo>
                    <a:pt x="122" y="92"/>
                  </a:lnTo>
                  <a:lnTo>
                    <a:pt x="120" y="96"/>
                  </a:lnTo>
                  <a:lnTo>
                    <a:pt x="116" y="98"/>
                  </a:lnTo>
                  <a:lnTo>
                    <a:pt x="114" y="98"/>
                  </a:lnTo>
                  <a:lnTo>
                    <a:pt x="110" y="90"/>
                  </a:lnTo>
                  <a:lnTo>
                    <a:pt x="106" y="86"/>
                  </a:lnTo>
                  <a:lnTo>
                    <a:pt x="96" y="78"/>
                  </a:lnTo>
                  <a:lnTo>
                    <a:pt x="90" y="72"/>
                  </a:lnTo>
                  <a:lnTo>
                    <a:pt x="86" y="70"/>
                  </a:lnTo>
                  <a:lnTo>
                    <a:pt x="86" y="66"/>
                  </a:lnTo>
                  <a:lnTo>
                    <a:pt x="80" y="68"/>
                  </a:lnTo>
                  <a:lnTo>
                    <a:pt x="78" y="70"/>
                  </a:lnTo>
                  <a:lnTo>
                    <a:pt x="76" y="70"/>
                  </a:lnTo>
                  <a:lnTo>
                    <a:pt x="72" y="72"/>
                  </a:lnTo>
                  <a:lnTo>
                    <a:pt x="66" y="70"/>
                  </a:lnTo>
                  <a:lnTo>
                    <a:pt x="60" y="68"/>
                  </a:lnTo>
                  <a:lnTo>
                    <a:pt x="56" y="64"/>
                  </a:lnTo>
                  <a:lnTo>
                    <a:pt x="54" y="60"/>
                  </a:lnTo>
                  <a:lnTo>
                    <a:pt x="32" y="52"/>
                  </a:lnTo>
                  <a:lnTo>
                    <a:pt x="32" y="82"/>
                  </a:lnTo>
                  <a:lnTo>
                    <a:pt x="30" y="86"/>
                  </a:lnTo>
                  <a:lnTo>
                    <a:pt x="26" y="88"/>
                  </a:lnTo>
                  <a:lnTo>
                    <a:pt x="24" y="88"/>
                  </a:lnTo>
                  <a:lnTo>
                    <a:pt x="0" y="88"/>
                  </a:lnTo>
                  <a:lnTo>
                    <a:pt x="0" y="152"/>
                  </a:lnTo>
                  <a:lnTo>
                    <a:pt x="16" y="170"/>
                  </a:lnTo>
                  <a:lnTo>
                    <a:pt x="18" y="172"/>
                  </a:lnTo>
                  <a:lnTo>
                    <a:pt x="22" y="174"/>
                  </a:lnTo>
                  <a:lnTo>
                    <a:pt x="28" y="172"/>
                  </a:lnTo>
                  <a:lnTo>
                    <a:pt x="36" y="170"/>
                  </a:lnTo>
                  <a:lnTo>
                    <a:pt x="40" y="172"/>
                  </a:lnTo>
                  <a:lnTo>
                    <a:pt x="46" y="176"/>
                  </a:lnTo>
                  <a:lnTo>
                    <a:pt x="52" y="178"/>
                  </a:lnTo>
                  <a:lnTo>
                    <a:pt x="58" y="182"/>
                  </a:lnTo>
                  <a:lnTo>
                    <a:pt x="72" y="1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08" name="Freeform 133">
              <a:extLst>
                <a:ext uri="{FF2B5EF4-FFF2-40B4-BE49-F238E27FC236}">
                  <a16:creationId xmlns:a16="http://schemas.microsoft.com/office/drawing/2014/main" id="{FFCDA1D3-B137-4C3A-83A5-CB2B43EC1695}"/>
                </a:ext>
              </a:extLst>
            </p:cNvPr>
            <p:cNvSpPr>
              <a:spLocks/>
            </p:cNvSpPr>
            <p:nvPr/>
          </p:nvSpPr>
          <p:spPr bwMode="auto">
            <a:xfrm>
              <a:off x="4904191" y="4744190"/>
              <a:ext cx="287124" cy="346463"/>
            </a:xfrm>
            <a:custGeom>
              <a:avLst/>
              <a:gdLst>
                <a:gd name="T0" fmla="*/ 2147483647 w 197"/>
                <a:gd name="T1" fmla="*/ 2147483647 h 220"/>
                <a:gd name="T2" fmla="*/ 2147483647 w 197"/>
                <a:gd name="T3" fmla="*/ 2147483647 h 220"/>
                <a:gd name="T4" fmla="*/ 2147483647 w 197"/>
                <a:gd name="T5" fmla="*/ 2147483647 h 220"/>
                <a:gd name="T6" fmla="*/ 2147483647 w 197"/>
                <a:gd name="T7" fmla="*/ 2147483647 h 220"/>
                <a:gd name="T8" fmla="*/ 2147483647 w 197"/>
                <a:gd name="T9" fmla="*/ 2147483647 h 220"/>
                <a:gd name="T10" fmla="*/ 2147483647 w 197"/>
                <a:gd name="T11" fmla="*/ 2147483647 h 220"/>
                <a:gd name="T12" fmla="*/ 0 w 197"/>
                <a:gd name="T13" fmla="*/ 2147483647 h 220"/>
                <a:gd name="T14" fmla="*/ 2147483647 w 197"/>
                <a:gd name="T15" fmla="*/ 2147483647 h 220"/>
                <a:gd name="T16" fmla="*/ 2147483647 w 197"/>
                <a:gd name="T17" fmla="*/ 2147483647 h 220"/>
                <a:gd name="T18" fmla="*/ 2147483647 w 197"/>
                <a:gd name="T19" fmla="*/ 2147483647 h 220"/>
                <a:gd name="T20" fmla="*/ 2147483647 w 197"/>
                <a:gd name="T21" fmla="*/ 2147483647 h 220"/>
                <a:gd name="T22" fmla="*/ 2147483647 w 197"/>
                <a:gd name="T23" fmla="*/ 2147483647 h 220"/>
                <a:gd name="T24" fmla="*/ 2147483647 w 197"/>
                <a:gd name="T25" fmla="*/ 2147483647 h 220"/>
                <a:gd name="T26" fmla="*/ 2147483647 w 197"/>
                <a:gd name="T27" fmla="*/ 2147483647 h 220"/>
                <a:gd name="T28" fmla="*/ 2147483647 w 197"/>
                <a:gd name="T29" fmla="*/ 2147483647 h 220"/>
                <a:gd name="T30" fmla="*/ 2147483647 w 197"/>
                <a:gd name="T31" fmla="*/ 2147483647 h 220"/>
                <a:gd name="T32" fmla="*/ 2147483647 w 197"/>
                <a:gd name="T33" fmla="*/ 2147483647 h 220"/>
                <a:gd name="T34" fmla="*/ 2147483647 w 197"/>
                <a:gd name="T35" fmla="*/ 0 h 220"/>
                <a:gd name="T36" fmla="*/ 2147483647 w 197"/>
                <a:gd name="T37" fmla="*/ 2147483647 h 220"/>
                <a:gd name="T38" fmla="*/ 2147483647 w 197"/>
                <a:gd name="T39" fmla="*/ 2147483647 h 220"/>
                <a:gd name="T40" fmla="*/ 2147483647 w 197"/>
                <a:gd name="T41" fmla="*/ 2147483647 h 220"/>
                <a:gd name="T42" fmla="*/ 2147483647 w 197"/>
                <a:gd name="T43" fmla="*/ 2147483647 h 220"/>
                <a:gd name="T44" fmla="*/ 2147483647 w 197"/>
                <a:gd name="T45" fmla="*/ 2147483647 h 220"/>
                <a:gd name="T46" fmla="*/ 2147483647 w 197"/>
                <a:gd name="T47" fmla="*/ 2147483647 h 220"/>
                <a:gd name="T48" fmla="*/ 2147483647 w 197"/>
                <a:gd name="T49" fmla="*/ 2147483647 h 220"/>
                <a:gd name="T50" fmla="*/ 2147483647 w 197"/>
                <a:gd name="T51" fmla="*/ 2147483647 h 220"/>
                <a:gd name="T52" fmla="*/ 2147483647 w 197"/>
                <a:gd name="T53" fmla="*/ 2147483647 h 220"/>
                <a:gd name="T54" fmla="*/ 2147483647 w 197"/>
                <a:gd name="T55" fmla="*/ 2147483647 h 220"/>
                <a:gd name="T56" fmla="*/ 2147483647 w 197"/>
                <a:gd name="T57" fmla="*/ 2147483647 h 220"/>
                <a:gd name="T58" fmla="*/ 2147483647 w 197"/>
                <a:gd name="T59" fmla="*/ 2147483647 h 220"/>
                <a:gd name="T60" fmla="*/ 2147483647 w 197"/>
                <a:gd name="T61" fmla="*/ 2147483647 h 220"/>
                <a:gd name="T62" fmla="*/ 2147483647 w 197"/>
                <a:gd name="T63" fmla="*/ 2147483647 h 220"/>
                <a:gd name="T64" fmla="*/ 2147483647 w 197"/>
                <a:gd name="T65" fmla="*/ 2147483647 h 220"/>
                <a:gd name="T66" fmla="*/ 2147483647 w 197"/>
                <a:gd name="T67" fmla="*/ 2147483647 h 220"/>
                <a:gd name="T68" fmla="*/ 2147483647 w 197"/>
                <a:gd name="T69" fmla="*/ 2147483647 h 220"/>
                <a:gd name="T70" fmla="*/ 2147483647 w 197"/>
                <a:gd name="T71" fmla="*/ 2147483647 h 22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97"/>
                <a:gd name="T109" fmla="*/ 0 h 220"/>
                <a:gd name="T110" fmla="*/ 197 w 197"/>
                <a:gd name="T111" fmla="*/ 220 h 22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97" h="220">
                  <a:moveTo>
                    <a:pt x="181" y="212"/>
                  </a:moveTo>
                  <a:lnTo>
                    <a:pt x="159" y="220"/>
                  </a:lnTo>
                  <a:lnTo>
                    <a:pt x="117" y="220"/>
                  </a:lnTo>
                  <a:lnTo>
                    <a:pt x="107" y="216"/>
                  </a:lnTo>
                  <a:lnTo>
                    <a:pt x="105" y="214"/>
                  </a:lnTo>
                  <a:lnTo>
                    <a:pt x="101" y="210"/>
                  </a:lnTo>
                  <a:lnTo>
                    <a:pt x="33" y="210"/>
                  </a:lnTo>
                  <a:lnTo>
                    <a:pt x="27" y="206"/>
                  </a:lnTo>
                  <a:lnTo>
                    <a:pt x="25" y="204"/>
                  </a:lnTo>
                  <a:lnTo>
                    <a:pt x="21" y="204"/>
                  </a:lnTo>
                  <a:lnTo>
                    <a:pt x="11" y="206"/>
                  </a:lnTo>
                  <a:lnTo>
                    <a:pt x="4" y="206"/>
                  </a:lnTo>
                  <a:lnTo>
                    <a:pt x="0" y="204"/>
                  </a:lnTo>
                  <a:lnTo>
                    <a:pt x="0" y="194"/>
                  </a:lnTo>
                  <a:lnTo>
                    <a:pt x="4" y="188"/>
                  </a:lnTo>
                  <a:lnTo>
                    <a:pt x="4" y="180"/>
                  </a:lnTo>
                  <a:lnTo>
                    <a:pt x="4" y="174"/>
                  </a:lnTo>
                  <a:lnTo>
                    <a:pt x="7" y="162"/>
                  </a:lnTo>
                  <a:lnTo>
                    <a:pt x="11" y="150"/>
                  </a:lnTo>
                  <a:lnTo>
                    <a:pt x="13" y="140"/>
                  </a:lnTo>
                  <a:lnTo>
                    <a:pt x="19" y="132"/>
                  </a:lnTo>
                  <a:lnTo>
                    <a:pt x="25" y="122"/>
                  </a:lnTo>
                  <a:lnTo>
                    <a:pt x="31" y="112"/>
                  </a:lnTo>
                  <a:lnTo>
                    <a:pt x="35" y="104"/>
                  </a:lnTo>
                  <a:lnTo>
                    <a:pt x="35" y="92"/>
                  </a:lnTo>
                  <a:lnTo>
                    <a:pt x="33" y="84"/>
                  </a:lnTo>
                  <a:lnTo>
                    <a:pt x="29" y="74"/>
                  </a:lnTo>
                  <a:lnTo>
                    <a:pt x="25" y="66"/>
                  </a:lnTo>
                  <a:lnTo>
                    <a:pt x="23" y="56"/>
                  </a:lnTo>
                  <a:lnTo>
                    <a:pt x="23" y="52"/>
                  </a:lnTo>
                  <a:lnTo>
                    <a:pt x="25" y="48"/>
                  </a:lnTo>
                  <a:lnTo>
                    <a:pt x="27" y="44"/>
                  </a:lnTo>
                  <a:lnTo>
                    <a:pt x="27" y="40"/>
                  </a:lnTo>
                  <a:lnTo>
                    <a:pt x="27" y="32"/>
                  </a:lnTo>
                  <a:lnTo>
                    <a:pt x="23" y="24"/>
                  </a:lnTo>
                  <a:lnTo>
                    <a:pt x="15" y="0"/>
                  </a:lnTo>
                  <a:lnTo>
                    <a:pt x="79" y="0"/>
                  </a:lnTo>
                  <a:lnTo>
                    <a:pt x="79" y="12"/>
                  </a:lnTo>
                  <a:lnTo>
                    <a:pt x="85" y="24"/>
                  </a:lnTo>
                  <a:lnTo>
                    <a:pt x="93" y="32"/>
                  </a:lnTo>
                  <a:lnTo>
                    <a:pt x="95" y="34"/>
                  </a:lnTo>
                  <a:lnTo>
                    <a:pt x="99" y="34"/>
                  </a:lnTo>
                  <a:lnTo>
                    <a:pt x="111" y="34"/>
                  </a:lnTo>
                  <a:lnTo>
                    <a:pt x="119" y="34"/>
                  </a:lnTo>
                  <a:lnTo>
                    <a:pt x="121" y="32"/>
                  </a:lnTo>
                  <a:lnTo>
                    <a:pt x="123" y="28"/>
                  </a:lnTo>
                  <a:lnTo>
                    <a:pt x="123" y="20"/>
                  </a:lnTo>
                  <a:lnTo>
                    <a:pt x="143" y="20"/>
                  </a:lnTo>
                  <a:lnTo>
                    <a:pt x="145" y="22"/>
                  </a:lnTo>
                  <a:lnTo>
                    <a:pt x="147" y="24"/>
                  </a:lnTo>
                  <a:lnTo>
                    <a:pt x="151" y="26"/>
                  </a:lnTo>
                  <a:lnTo>
                    <a:pt x="159" y="26"/>
                  </a:lnTo>
                  <a:lnTo>
                    <a:pt x="165" y="24"/>
                  </a:lnTo>
                  <a:lnTo>
                    <a:pt x="167" y="46"/>
                  </a:lnTo>
                  <a:lnTo>
                    <a:pt x="165" y="68"/>
                  </a:lnTo>
                  <a:lnTo>
                    <a:pt x="165" y="72"/>
                  </a:lnTo>
                  <a:lnTo>
                    <a:pt x="169" y="74"/>
                  </a:lnTo>
                  <a:lnTo>
                    <a:pt x="171" y="82"/>
                  </a:lnTo>
                  <a:lnTo>
                    <a:pt x="171" y="86"/>
                  </a:lnTo>
                  <a:lnTo>
                    <a:pt x="169" y="92"/>
                  </a:lnTo>
                  <a:lnTo>
                    <a:pt x="175" y="94"/>
                  </a:lnTo>
                  <a:lnTo>
                    <a:pt x="179" y="94"/>
                  </a:lnTo>
                  <a:lnTo>
                    <a:pt x="183" y="92"/>
                  </a:lnTo>
                  <a:lnTo>
                    <a:pt x="191" y="92"/>
                  </a:lnTo>
                  <a:lnTo>
                    <a:pt x="197" y="92"/>
                  </a:lnTo>
                  <a:lnTo>
                    <a:pt x="197" y="122"/>
                  </a:lnTo>
                  <a:lnTo>
                    <a:pt x="195" y="126"/>
                  </a:lnTo>
                  <a:lnTo>
                    <a:pt x="191" y="128"/>
                  </a:lnTo>
                  <a:lnTo>
                    <a:pt x="189" y="128"/>
                  </a:lnTo>
                  <a:lnTo>
                    <a:pt x="165" y="128"/>
                  </a:lnTo>
                  <a:lnTo>
                    <a:pt x="165" y="192"/>
                  </a:lnTo>
                  <a:lnTo>
                    <a:pt x="181" y="210"/>
                  </a:lnTo>
                  <a:lnTo>
                    <a:pt x="181" y="2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09" name="Freeform 134">
              <a:extLst>
                <a:ext uri="{FF2B5EF4-FFF2-40B4-BE49-F238E27FC236}">
                  <a16:creationId xmlns:a16="http://schemas.microsoft.com/office/drawing/2014/main" id="{1C62099D-D822-4677-BFB1-8E31721E406F}"/>
                </a:ext>
              </a:extLst>
            </p:cNvPr>
            <p:cNvSpPr>
              <a:spLocks/>
            </p:cNvSpPr>
            <p:nvPr/>
          </p:nvSpPr>
          <p:spPr bwMode="auto">
            <a:xfrm>
              <a:off x="5082923" y="5086671"/>
              <a:ext cx="216784" cy="264161"/>
            </a:xfrm>
            <a:custGeom>
              <a:avLst/>
              <a:gdLst>
                <a:gd name="T0" fmla="*/ 2147483647 w 148"/>
                <a:gd name="T1" fmla="*/ 2147483647 h 168"/>
                <a:gd name="T2" fmla="*/ 2147483647 w 148"/>
                <a:gd name="T3" fmla="*/ 2147483647 h 168"/>
                <a:gd name="T4" fmla="*/ 2147483647 w 148"/>
                <a:gd name="T5" fmla="*/ 2147483647 h 168"/>
                <a:gd name="T6" fmla="*/ 2147483647 w 148"/>
                <a:gd name="T7" fmla="*/ 2147483647 h 168"/>
                <a:gd name="T8" fmla="*/ 2147483647 w 148"/>
                <a:gd name="T9" fmla="*/ 2147483647 h 168"/>
                <a:gd name="T10" fmla="*/ 2147483647 w 148"/>
                <a:gd name="T11" fmla="*/ 2147483647 h 168"/>
                <a:gd name="T12" fmla="*/ 2147483647 w 148"/>
                <a:gd name="T13" fmla="*/ 2147483647 h 168"/>
                <a:gd name="T14" fmla="*/ 2147483647 w 148"/>
                <a:gd name="T15" fmla="*/ 2147483647 h 168"/>
                <a:gd name="T16" fmla="*/ 2147483647 w 148"/>
                <a:gd name="T17" fmla="*/ 2147483647 h 168"/>
                <a:gd name="T18" fmla="*/ 2147483647 w 148"/>
                <a:gd name="T19" fmla="*/ 2147483647 h 168"/>
                <a:gd name="T20" fmla="*/ 2147483647 w 148"/>
                <a:gd name="T21" fmla="*/ 2147483647 h 168"/>
                <a:gd name="T22" fmla="*/ 2147483647 w 148"/>
                <a:gd name="T23" fmla="*/ 2147483647 h 168"/>
                <a:gd name="T24" fmla="*/ 2147483647 w 148"/>
                <a:gd name="T25" fmla="*/ 2147483647 h 168"/>
                <a:gd name="T26" fmla="*/ 2147483647 w 148"/>
                <a:gd name="T27" fmla="*/ 2147483647 h 168"/>
                <a:gd name="T28" fmla="*/ 2147483647 w 148"/>
                <a:gd name="T29" fmla="*/ 2147483647 h 168"/>
                <a:gd name="T30" fmla="*/ 2147483647 w 148"/>
                <a:gd name="T31" fmla="*/ 2147483647 h 168"/>
                <a:gd name="T32" fmla="*/ 2147483647 w 148"/>
                <a:gd name="T33" fmla="*/ 2147483647 h 168"/>
                <a:gd name="T34" fmla="*/ 2147483647 w 148"/>
                <a:gd name="T35" fmla="*/ 2147483647 h 168"/>
                <a:gd name="T36" fmla="*/ 2147483647 w 148"/>
                <a:gd name="T37" fmla="*/ 2147483647 h 168"/>
                <a:gd name="T38" fmla="*/ 2147483647 w 148"/>
                <a:gd name="T39" fmla="*/ 2147483647 h 168"/>
                <a:gd name="T40" fmla="*/ 2147483647 w 148"/>
                <a:gd name="T41" fmla="*/ 2147483647 h 168"/>
                <a:gd name="T42" fmla="*/ 2147483647 w 148"/>
                <a:gd name="T43" fmla="*/ 2147483647 h 168"/>
                <a:gd name="T44" fmla="*/ 2147483647 w 148"/>
                <a:gd name="T45" fmla="*/ 2147483647 h 168"/>
                <a:gd name="T46" fmla="*/ 2147483647 w 148"/>
                <a:gd name="T47" fmla="*/ 2147483647 h 168"/>
                <a:gd name="T48" fmla="*/ 2147483647 w 148"/>
                <a:gd name="T49" fmla="*/ 2147483647 h 168"/>
                <a:gd name="T50" fmla="*/ 2147483647 w 148"/>
                <a:gd name="T51" fmla="*/ 2147483647 h 168"/>
                <a:gd name="T52" fmla="*/ 2147483647 w 148"/>
                <a:gd name="T53" fmla="*/ 2147483647 h 168"/>
                <a:gd name="T54" fmla="*/ 2147483647 w 148"/>
                <a:gd name="T55" fmla="*/ 2147483647 h 168"/>
                <a:gd name="T56" fmla="*/ 2147483647 w 148"/>
                <a:gd name="T57" fmla="*/ 2147483647 h 168"/>
                <a:gd name="T58" fmla="*/ 2147483647 w 148"/>
                <a:gd name="T59" fmla="*/ 2147483647 h 168"/>
                <a:gd name="T60" fmla="*/ 2147483647 w 148"/>
                <a:gd name="T61" fmla="*/ 2147483647 h 168"/>
                <a:gd name="T62" fmla="*/ 2147483647 w 148"/>
                <a:gd name="T63" fmla="*/ 2147483647 h 168"/>
                <a:gd name="T64" fmla="*/ 2147483647 w 148"/>
                <a:gd name="T65" fmla="*/ 2147483647 h 168"/>
                <a:gd name="T66" fmla="*/ 2147483647 w 148"/>
                <a:gd name="T67" fmla="*/ 2147483647 h 168"/>
                <a:gd name="T68" fmla="*/ 2147483647 w 148"/>
                <a:gd name="T69" fmla="*/ 2147483647 h 168"/>
                <a:gd name="T70" fmla="*/ 2147483647 w 148"/>
                <a:gd name="T71" fmla="*/ 2147483647 h 168"/>
                <a:gd name="T72" fmla="*/ 2147483647 w 148"/>
                <a:gd name="T73" fmla="*/ 2147483647 h 168"/>
                <a:gd name="T74" fmla="*/ 2147483647 w 148"/>
                <a:gd name="T75" fmla="*/ 2147483647 h 168"/>
                <a:gd name="T76" fmla="*/ 2147483647 w 148"/>
                <a:gd name="T77" fmla="*/ 2147483647 h 168"/>
                <a:gd name="T78" fmla="*/ 2147483647 w 148"/>
                <a:gd name="T79" fmla="*/ 2147483647 h 168"/>
                <a:gd name="T80" fmla="*/ 2147483647 w 148"/>
                <a:gd name="T81" fmla="*/ 2147483647 h 168"/>
                <a:gd name="T82" fmla="*/ 2147483647 w 148"/>
                <a:gd name="T83" fmla="*/ 2147483647 h 168"/>
                <a:gd name="T84" fmla="*/ 2147483647 w 148"/>
                <a:gd name="T85" fmla="*/ 2147483647 h 168"/>
                <a:gd name="T86" fmla="*/ 2147483647 w 148"/>
                <a:gd name="T87" fmla="*/ 2147483647 h 168"/>
                <a:gd name="T88" fmla="*/ 2147483647 w 148"/>
                <a:gd name="T89" fmla="*/ 2147483647 h 168"/>
                <a:gd name="T90" fmla="*/ 0 w 148"/>
                <a:gd name="T91" fmla="*/ 2147483647 h 168"/>
                <a:gd name="T92" fmla="*/ 0 w 148"/>
                <a:gd name="T93" fmla="*/ 2147483647 h 168"/>
                <a:gd name="T94" fmla="*/ 2147483647 w 148"/>
                <a:gd name="T95" fmla="*/ 2147483647 h 168"/>
                <a:gd name="T96" fmla="*/ 2147483647 w 148"/>
                <a:gd name="T97" fmla="*/ 2147483647 h 168"/>
                <a:gd name="T98" fmla="*/ 2147483647 w 148"/>
                <a:gd name="T99" fmla="*/ 2147483647 h 168"/>
                <a:gd name="T100" fmla="*/ 2147483647 w 148"/>
                <a:gd name="T101" fmla="*/ 2147483647 h 168"/>
                <a:gd name="T102" fmla="*/ 2147483647 w 148"/>
                <a:gd name="T103" fmla="*/ 2147483647 h 168"/>
                <a:gd name="T104" fmla="*/ 2147483647 w 148"/>
                <a:gd name="T105" fmla="*/ 2147483647 h 168"/>
                <a:gd name="T106" fmla="*/ 2147483647 w 148"/>
                <a:gd name="T107" fmla="*/ 2147483647 h 168"/>
                <a:gd name="T108" fmla="*/ 2147483647 w 148"/>
                <a:gd name="T109" fmla="*/ 0 h 168"/>
                <a:gd name="T110" fmla="*/ 2147483647 w 148"/>
                <a:gd name="T111" fmla="*/ 0 h 168"/>
                <a:gd name="T112" fmla="*/ 2147483647 w 148"/>
                <a:gd name="T113" fmla="*/ 2147483647 h 168"/>
                <a:gd name="T114" fmla="*/ 2147483647 w 148"/>
                <a:gd name="T115" fmla="*/ 2147483647 h 16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48"/>
                <a:gd name="T175" fmla="*/ 0 h 168"/>
                <a:gd name="T176" fmla="*/ 148 w 148"/>
                <a:gd name="T177" fmla="*/ 168 h 16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48" h="168">
                  <a:moveTo>
                    <a:pt x="94" y="8"/>
                  </a:moveTo>
                  <a:lnTo>
                    <a:pt x="98" y="14"/>
                  </a:lnTo>
                  <a:lnTo>
                    <a:pt x="100" y="18"/>
                  </a:lnTo>
                  <a:lnTo>
                    <a:pt x="102" y="20"/>
                  </a:lnTo>
                  <a:lnTo>
                    <a:pt x="100" y="22"/>
                  </a:lnTo>
                  <a:lnTo>
                    <a:pt x="102" y="26"/>
                  </a:lnTo>
                  <a:lnTo>
                    <a:pt x="106" y="32"/>
                  </a:lnTo>
                  <a:lnTo>
                    <a:pt x="112" y="36"/>
                  </a:lnTo>
                  <a:lnTo>
                    <a:pt x="120" y="42"/>
                  </a:lnTo>
                  <a:lnTo>
                    <a:pt x="124" y="46"/>
                  </a:lnTo>
                  <a:lnTo>
                    <a:pt x="126" y="52"/>
                  </a:lnTo>
                  <a:lnTo>
                    <a:pt x="128" y="62"/>
                  </a:lnTo>
                  <a:lnTo>
                    <a:pt x="128" y="68"/>
                  </a:lnTo>
                  <a:lnTo>
                    <a:pt x="132" y="70"/>
                  </a:lnTo>
                  <a:lnTo>
                    <a:pt x="136" y="72"/>
                  </a:lnTo>
                  <a:lnTo>
                    <a:pt x="140" y="74"/>
                  </a:lnTo>
                  <a:lnTo>
                    <a:pt x="144" y="74"/>
                  </a:lnTo>
                  <a:lnTo>
                    <a:pt x="148" y="80"/>
                  </a:lnTo>
                  <a:lnTo>
                    <a:pt x="140" y="84"/>
                  </a:lnTo>
                  <a:lnTo>
                    <a:pt x="134" y="88"/>
                  </a:lnTo>
                  <a:lnTo>
                    <a:pt x="126" y="100"/>
                  </a:lnTo>
                  <a:lnTo>
                    <a:pt x="116" y="112"/>
                  </a:lnTo>
                  <a:lnTo>
                    <a:pt x="106" y="122"/>
                  </a:lnTo>
                  <a:lnTo>
                    <a:pt x="104" y="124"/>
                  </a:lnTo>
                  <a:lnTo>
                    <a:pt x="100" y="126"/>
                  </a:lnTo>
                  <a:lnTo>
                    <a:pt x="98" y="128"/>
                  </a:lnTo>
                  <a:lnTo>
                    <a:pt x="94" y="132"/>
                  </a:lnTo>
                  <a:lnTo>
                    <a:pt x="92" y="138"/>
                  </a:lnTo>
                  <a:lnTo>
                    <a:pt x="88" y="142"/>
                  </a:lnTo>
                  <a:lnTo>
                    <a:pt x="84" y="146"/>
                  </a:lnTo>
                  <a:lnTo>
                    <a:pt x="78" y="148"/>
                  </a:lnTo>
                  <a:lnTo>
                    <a:pt x="72" y="146"/>
                  </a:lnTo>
                  <a:lnTo>
                    <a:pt x="68" y="142"/>
                  </a:lnTo>
                  <a:lnTo>
                    <a:pt x="62" y="140"/>
                  </a:lnTo>
                  <a:lnTo>
                    <a:pt x="56" y="138"/>
                  </a:lnTo>
                  <a:lnTo>
                    <a:pt x="52" y="142"/>
                  </a:lnTo>
                  <a:lnTo>
                    <a:pt x="44" y="150"/>
                  </a:lnTo>
                  <a:lnTo>
                    <a:pt x="36" y="162"/>
                  </a:lnTo>
                  <a:lnTo>
                    <a:pt x="28" y="168"/>
                  </a:lnTo>
                  <a:lnTo>
                    <a:pt x="12" y="168"/>
                  </a:lnTo>
                  <a:lnTo>
                    <a:pt x="14" y="160"/>
                  </a:lnTo>
                  <a:lnTo>
                    <a:pt x="16" y="152"/>
                  </a:lnTo>
                  <a:lnTo>
                    <a:pt x="16" y="146"/>
                  </a:lnTo>
                  <a:lnTo>
                    <a:pt x="14" y="142"/>
                  </a:lnTo>
                  <a:lnTo>
                    <a:pt x="6" y="134"/>
                  </a:lnTo>
                  <a:lnTo>
                    <a:pt x="0" y="132"/>
                  </a:lnTo>
                  <a:lnTo>
                    <a:pt x="0" y="78"/>
                  </a:lnTo>
                  <a:lnTo>
                    <a:pt x="20" y="78"/>
                  </a:lnTo>
                  <a:lnTo>
                    <a:pt x="20" y="10"/>
                  </a:lnTo>
                  <a:lnTo>
                    <a:pt x="42" y="8"/>
                  </a:lnTo>
                  <a:lnTo>
                    <a:pt x="60" y="6"/>
                  </a:lnTo>
                  <a:lnTo>
                    <a:pt x="64" y="12"/>
                  </a:lnTo>
                  <a:lnTo>
                    <a:pt x="78" y="6"/>
                  </a:lnTo>
                  <a:lnTo>
                    <a:pt x="82" y="2"/>
                  </a:lnTo>
                  <a:lnTo>
                    <a:pt x="88" y="0"/>
                  </a:lnTo>
                  <a:lnTo>
                    <a:pt x="92" y="0"/>
                  </a:lnTo>
                  <a:lnTo>
                    <a:pt x="94" y="2"/>
                  </a:lnTo>
                  <a:lnTo>
                    <a:pt x="94"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10" name="Freeform 135">
              <a:extLst>
                <a:ext uri="{FF2B5EF4-FFF2-40B4-BE49-F238E27FC236}">
                  <a16:creationId xmlns:a16="http://schemas.microsoft.com/office/drawing/2014/main" id="{7C1A31A4-6899-4B16-BA88-B177B1D6E985}"/>
                </a:ext>
              </a:extLst>
            </p:cNvPr>
            <p:cNvSpPr>
              <a:spLocks/>
            </p:cNvSpPr>
            <p:nvPr/>
          </p:nvSpPr>
          <p:spPr bwMode="auto">
            <a:xfrm>
              <a:off x="4242306" y="4092416"/>
              <a:ext cx="118770" cy="131417"/>
            </a:xfrm>
            <a:custGeom>
              <a:avLst/>
              <a:gdLst>
                <a:gd name="T0" fmla="*/ 2147483647 w 82"/>
                <a:gd name="T1" fmla="*/ 2147483647 h 82"/>
                <a:gd name="T2" fmla="*/ 2147483647 w 82"/>
                <a:gd name="T3" fmla="*/ 2147483647 h 82"/>
                <a:gd name="T4" fmla="*/ 2147483647 w 82"/>
                <a:gd name="T5" fmla="*/ 2147483647 h 82"/>
                <a:gd name="T6" fmla="*/ 2147483647 w 82"/>
                <a:gd name="T7" fmla="*/ 2147483647 h 82"/>
                <a:gd name="T8" fmla="*/ 2147483647 w 82"/>
                <a:gd name="T9" fmla="*/ 2147483647 h 82"/>
                <a:gd name="T10" fmla="*/ 2147483647 w 82"/>
                <a:gd name="T11" fmla="*/ 2147483647 h 82"/>
                <a:gd name="T12" fmla="*/ 2147483647 w 82"/>
                <a:gd name="T13" fmla="*/ 2147483647 h 82"/>
                <a:gd name="T14" fmla="*/ 2147483647 w 82"/>
                <a:gd name="T15" fmla="*/ 2147483647 h 82"/>
                <a:gd name="T16" fmla="*/ 2147483647 w 82"/>
                <a:gd name="T17" fmla="*/ 2147483647 h 82"/>
                <a:gd name="T18" fmla="*/ 2147483647 w 82"/>
                <a:gd name="T19" fmla="*/ 2147483647 h 82"/>
                <a:gd name="T20" fmla="*/ 2147483647 w 82"/>
                <a:gd name="T21" fmla="*/ 2147483647 h 82"/>
                <a:gd name="T22" fmla="*/ 2147483647 w 82"/>
                <a:gd name="T23" fmla="*/ 2147483647 h 82"/>
                <a:gd name="T24" fmla="*/ 2147483647 w 82"/>
                <a:gd name="T25" fmla="*/ 2147483647 h 82"/>
                <a:gd name="T26" fmla="*/ 2147483647 w 82"/>
                <a:gd name="T27" fmla="*/ 2147483647 h 82"/>
                <a:gd name="T28" fmla="*/ 2147483647 w 82"/>
                <a:gd name="T29" fmla="*/ 2147483647 h 82"/>
                <a:gd name="T30" fmla="*/ 2147483647 w 82"/>
                <a:gd name="T31" fmla="*/ 2147483647 h 82"/>
                <a:gd name="T32" fmla="*/ 2147483647 w 82"/>
                <a:gd name="T33" fmla="*/ 2147483647 h 82"/>
                <a:gd name="T34" fmla="*/ 2147483647 w 82"/>
                <a:gd name="T35" fmla="*/ 2147483647 h 82"/>
                <a:gd name="T36" fmla="*/ 2147483647 w 82"/>
                <a:gd name="T37" fmla="*/ 2147483647 h 82"/>
                <a:gd name="T38" fmla="*/ 2147483647 w 82"/>
                <a:gd name="T39" fmla="*/ 2147483647 h 82"/>
                <a:gd name="T40" fmla="*/ 2147483647 w 82"/>
                <a:gd name="T41" fmla="*/ 2147483647 h 82"/>
                <a:gd name="T42" fmla="*/ 2147483647 w 82"/>
                <a:gd name="T43" fmla="*/ 2147483647 h 82"/>
                <a:gd name="T44" fmla="*/ 2147483647 w 82"/>
                <a:gd name="T45" fmla="*/ 2147483647 h 82"/>
                <a:gd name="T46" fmla="*/ 2147483647 w 82"/>
                <a:gd name="T47" fmla="*/ 2147483647 h 82"/>
                <a:gd name="T48" fmla="*/ 0 w 82"/>
                <a:gd name="T49" fmla="*/ 2147483647 h 82"/>
                <a:gd name="T50" fmla="*/ 2147483647 w 82"/>
                <a:gd name="T51" fmla="*/ 2147483647 h 82"/>
                <a:gd name="T52" fmla="*/ 2147483647 w 82"/>
                <a:gd name="T53" fmla="*/ 2147483647 h 82"/>
                <a:gd name="T54" fmla="*/ 2147483647 w 82"/>
                <a:gd name="T55" fmla="*/ 2147483647 h 82"/>
                <a:gd name="T56" fmla="*/ 2147483647 w 82"/>
                <a:gd name="T57" fmla="*/ 2147483647 h 82"/>
                <a:gd name="T58" fmla="*/ 2147483647 w 82"/>
                <a:gd name="T59" fmla="*/ 2147483647 h 82"/>
                <a:gd name="T60" fmla="*/ 2147483647 w 82"/>
                <a:gd name="T61" fmla="*/ 2147483647 h 82"/>
                <a:gd name="T62" fmla="*/ 2147483647 w 82"/>
                <a:gd name="T63" fmla="*/ 2147483647 h 82"/>
                <a:gd name="T64" fmla="*/ 2147483647 w 82"/>
                <a:gd name="T65" fmla="*/ 0 h 82"/>
                <a:gd name="T66" fmla="*/ 2147483647 w 82"/>
                <a:gd name="T67" fmla="*/ 0 h 82"/>
                <a:gd name="T68" fmla="*/ 2147483647 w 82"/>
                <a:gd name="T69" fmla="*/ 2147483647 h 82"/>
                <a:gd name="T70" fmla="*/ 2147483647 w 82"/>
                <a:gd name="T71" fmla="*/ 2147483647 h 82"/>
                <a:gd name="T72" fmla="*/ 2147483647 w 82"/>
                <a:gd name="T73" fmla="*/ 2147483647 h 82"/>
                <a:gd name="T74" fmla="*/ 2147483647 w 82"/>
                <a:gd name="T75" fmla="*/ 2147483647 h 82"/>
                <a:gd name="T76" fmla="*/ 2147483647 w 82"/>
                <a:gd name="T77" fmla="*/ 2147483647 h 82"/>
                <a:gd name="T78" fmla="*/ 2147483647 w 82"/>
                <a:gd name="T79" fmla="*/ 2147483647 h 82"/>
                <a:gd name="T80" fmla="*/ 2147483647 w 82"/>
                <a:gd name="T81" fmla="*/ 2147483647 h 82"/>
                <a:gd name="T82" fmla="*/ 2147483647 w 82"/>
                <a:gd name="T83" fmla="*/ 2147483647 h 82"/>
                <a:gd name="T84" fmla="*/ 2147483647 w 82"/>
                <a:gd name="T85" fmla="*/ 2147483647 h 82"/>
                <a:gd name="T86" fmla="*/ 2147483647 w 82"/>
                <a:gd name="T87" fmla="*/ 2147483647 h 82"/>
                <a:gd name="T88" fmla="*/ 2147483647 w 82"/>
                <a:gd name="T89" fmla="*/ 2147483647 h 82"/>
                <a:gd name="T90" fmla="*/ 2147483647 w 82"/>
                <a:gd name="T91" fmla="*/ 2147483647 h 82"/>
                <a:gd name="T92" fmla="*/ 2147483647 w 82"/>
                <a:gd name="T93" fmla="*/ 2147483647 h 82"/>
                <a:gd name="T94" fmla="*/ 2147483647 w 82"/>
                <a:gd name="T95" fmla="*/ 2147483647 h 82"/>
                <a:gd name="T96" fmla="*/ 2147483647 w 82"/>
                <a:gd name="T97" fmla="*/ 2147483647 h 82"/>
                <a:gd name="T98" fmla="*/ 2147483647 w 82"/>
                <a:gd name="T99" fmla="*/ 2147483647 h 82"/>
                <a:gd name="T100" fmla="*/ 2147483647 w 82"/>
                <a:gd name="T101" fmla="*/ 2147483647 h 82"/>
                <a:gd name="T102" fmla="*/ 2147483647 w 82"/>
                <a:gd name="T103" fmla="*/ 2147483647 h 82"/>
                <a:gd name="T104" fmla="*/ 2147483647 w 82"/>
                <a:gd name="T105" fmla="*/ 2147483647 h 82"/>
                <a:gd name="T106" fmla="*/ 2147483647 w 82"/>
                <a:gd name="T107" fmla="*/ 2147483647 h 82"/>
                <a:gd name="T108" fmla="*/ 2147483647 w 82"/>
                <a:gd name="T109" fmla="*/ 2147483647 h 82"/>
                <a:gd name="T110" fmla="*/ 2147483647 w 82"/>
                <a:gd name="T111" fmla="*/ 2147483647 h 82"/>
                <a:gd name="T112" fmla="*/ 2147483647 w 82"/>
                <a:gd name="T113" fmla="*/ 2147483647 h 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2"/>
                <a:gd name="T172" fmla="*/ 0 h 82"/>
                <a:gd name="T173" fmla="*/ 82 w 82"/>
                <a:gd name="T174" fmla="*/ 82 h 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2" h="82">
                  <a:moveTo>
                    <a:pt x="6" y="78"/>
                  </a:moveTo>
                  <a:lnTo>
                    <a:pt x="4" y="74"/>
                  </a:lnTo>
                  <a:lnTo>
                    <a:pt x="4" y="68"/>
                  </a:lnTo>
                  <a:lnTo>
                    <a:pt x="4" y="62"/>
                  </a:lnTo>
                  <a:lnTo>
                    <a:pt x="16" y="62"/>
                  </a:lnTo>
                  <a:lnTo>
                    <a:pt x="28" y="60"/>
                  </a:lnTo>
                  <a:lnTo>
                    <a:pt x="28" y="58"/>
                  </a:lnTo>
                  <a:lnTo>
                    <a:pt x="34" y="60"/>
                  </a:lnTo>
                  <a:lnTo>
                    <a:pt x="42" y="62"/>
                  </a:lnTo>
                  <a:lnTo>
                    <a:pt x="46" y="60"/>
                  </a:lnTo>
                  <a:lnTo>
                    <a:pt x="50" y="58"/>
                  </a:lnTo>
                  <a:lnTo>
                    <a:pt x="38" y="56"/>
                  </a:lnTo>
                  <a:lnTo>
                    <a:pt x="32" y="54"/>
                  </a:lnTo>
                  <a:lnTo>
                    <a:pt x="30" y="50"/>
                  </a:lnTo>
                  <a:lnTo>
                    <a:pt x="26" y="52"/>
                  </a:lnTo>
                  <a:lnTo>
                    <a:pt x="24" y="54"/>
                  </a:lnTo>
                  <a:lnTo>
                    <a:pt x="22" y="56"/>
                  </a:lnTo>
                  <a:lnTo>
                    <a:pt x="18" y="58"/>
                  </a:lnTo>
                  <a:lnTo>
                    <a:pt x="6" y="56"/>
                  </a:lnTo>
                  <a:lnTo>
                    <a:pt x="6" y="52"/>
                  </a:lnTo>
                  <a:lnTo>
                    <a:pt x="8" y="46"/>
                  </a:lnTo>
                  <a:lnTo>
                    <a:pt x="6" y="40"/>
                  </a:lnTo>
                  <a:lnTo>
                    <a:pt x="4" y="36"/>
                  </a:lnTo>
                  <a:lnTo>
                    <a:pt x="2" y="32"/>
                  </a:lnTo>
                  <a:lnTo>
                    <a:pt x="0" y="30"/>
                  </a:lnTo>
                  <a:lnTo>
                    <a:pt x="2" y="24"/>
                  </a:lnTo>
                  <a:lnTo>
                    <a:pt x="4" y="16"/>
                  </a:lnTo>
                  <a:lnTo>
                    <a:pt x="10" y="4"/>
                  </a:lnTo>
                  <a:lnTo>
                    <a:pt x="14" y="4"/>
                  </a:lnTo>
                  <a:lnTo>
                    <a:pt x="16" y="4"/>
                  </a:lnTo>
                  <a:lnTo>
                    <a:pt x="20" y="4"/>
                  </a:lnTo>
                  <a:lnTo>
                    <a:pt x="22" y="2"/>
                  </a:lnTo>
                  <a:lnTo>
                    <a:pt x="26" y="0"/>
                  </a:lnTo>
                  <a:lnTo>
                    <a:pt x="30" y="0"/>
                  </a:lnTo>
                  <a:lnTo>
                    <a:pt x="38" y="2"/>
                  </a:lnTo>
                  <a:lnTo>
                    <a:pt x="46" y="6"/>
                  </a:lnTo>
                  <a:lnTo>
                    <a:pt x="52" y="8"/>
                  </a:lnTo>
                  <a:lnTo>
                    <a:pt x="54" y="14"/>
                  </a:lnTo>
                  <a:lnTo>
                    <a:pt x="64" y="28"/>
                  </a:lnTo>
                  <a:lnTo>
                    <a:pt x="68" y="32"/>
                  </a:lnTo>
                  <a:lnTo>
                    <a:pt x="74" y="36"/>
                  </a:lnTo>
                  <a:lnTo>
                    <a:pt x="72" y="36"/>
                  </a:lnTo>
                  <a:lnTo>
                    <a:pt x="76" y="48"/>
                  </a:lnTo>
                  <a:lnTo>
                    <a:pt x="80" y="58"/>
                  </a:lnTo>
                  <a:lnTo>
                    <a:pt x="82" y="66"/>
                  </a:lnTo>
                  <a:lnTo>
                    <a:pt x="82" y="72"/>
                  </a:lnTo>
                  <a:lnTo>
                    <a:pt x="82" y="80"/>
                  </a:lnTo>
                  <a:lnTo>
                    <a:pt x="80" y="80"/>
                  </a:lnTo>
                  <a:lnTo>
                    <a:pt x="74" y="82"/>
                  </a:lnTo>
                  <a:lnTo>
                    <a:pt x="68" y="80"/>
                  </a:lnTo>
                  <a:lnTo>
                    <a:pt x="62" y="78"/>
                  </a:lnTo>
                  <a:lnTo>
                    <a:pt x="56" y="76"/>
                  </a:lnTo>
                  <a:lnTo>
                    <a:pt x="50" y="74"/>
                  </a:lnTo>
                  <a:lnTo>
                    <a:pt x="38" y="74"/>
                  </a:lnTo>
                  <a:lnTo>
                    <a:pt x="26" y="76"/>
                  </a:lnTo>
                  <a:lnTo>
                    <a:pt x="18" y="78"/>
                  </a:lnTo>
                  <a:lnTo>
                    <a:pt x="6"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11" name="Freeform 136">
              <a:extLst>
                <a:ext uri="{FF2B5EF4-FFF2-40B4-BE49-F238E27FC236}">
                  <a16:creationId xmlns:a16="http://schemas.microsoft.com/office/drawing/2014/main" id="{034D40DD-4370-4F07-8B05-59817D306FFA}"/>
                </a:ext>
              </a:extLst>
            </p:cNvPr>
            <p:cNvSpPr>
              <a:spLocks/>
            </p:cNvSpPr>
            <p:nvPr/>
          </p:nvSpPr>
          <p:spPr bwMode="auto">
            <a:xfrm>
              <a:off x="4250377" y="4210559"/>
              <a:ext cx="65727" cy="37169"/>
            </a:xfrm>
            <a:custGeom>
              <a:avLst/>
              <a:gdLst>
                <a:gd name="T0" fmla="*/ 0 w 44"/>
                <a:gd name="T1" fmla="*/ 2147483647 h 24"/>
                <a:gd name="T2" fmla="*/ 2147483647 w 44"/>
                <a:gd name="T3" fmla="*/ 2147483647 h 24"/>
                <a:gd name="T4" fmla="*/ 2147483647 w 44"/>
                <a:gd name="T5" fmla="*/ 2147483647 h 24"/>
                <a:gd name="T6" fmla="*/ 2147483647 w 44"/>
                <a:gd name="T7" fmla="*/ 0 h 24"/>
                <a:gd name="T8" fmla="*/ 2147483647 w 44"/>
                <a:gd name="T9" fmla="*/ 0 h 24"/>
                <a:gd name="T10" fmla="*/ 2147483647 w 44"/>
                <a:gd name="T11" fmla="*/ 2147483647 h 24"/>
                <a:gd name="T12" fmla="*/ 2147483647 w 44"/>
                <a:gd name="T13" fmla="*/ 2147483647 h 24"/>
                <a:gd name="T14" fmla="*/ 2147483647 w 44"/>
                <a:gd name="T15" fmla="*/ 2147483647 h 24"/>
                <a:gd name="T16" fmla="*/ 2147483647 w 44"/>
                <a:gd name="T17" fmla="*/ 2147483647 h 24"/>
                <a:gd name="T18" fmla="*/ 2147483647 w 44"/>
                <a:gd name="T19" fmla="*/ 2147483647 h 24"/>
                <a:gd name="T20" fmla="*/ 2147483647 w 44"/>
                <a:gd name="T21" fmla="*/ 2147483647 h 24"/>
                <a:gd name="T22" fmla="*/ 2147483647 w 44"/>
                <a:gd name="T23" fmla="*/ 2147483647 h 24"/>
                <a:gd name="T24" fmla="*/ 2147483647 w 44"/>
                <a:gd name="T25" fmla="*/ 2147483647 h 24"/>
                <a:gd name="T26" fmla="*/ 2147483647 w 44"/>
                <a:gd name="T27" fmla="*/ 2147483647 h 24"/>
                <a:gd name="T28" fmla="*/ 2147483647 w 44"/>
                <a:gd name="T29" fmla="*/ 2147483647 h 24"/>
                <a:gd name="T30" fmla="*/ 2147483647 w 44"/>
                <a:gd name="T31" fmla="*/ 2147483647 h 24"/>
                <a:gd name="T32" fmla="*/ 2147483647 w 44"/>
                <a:gd name="T33" fmla="*/ 2147483647 h 24"/>
                <a:gd name="T34" fmla="*/ 2147483647 w 44"/>
                <a:gd name="T35" fmla="*/ 2147483647 h 24"/>
                <a:gd name="T36" fmla="*/ 2147483647 w 44"/>
                <a:gd name="T37" fmla="*/ 2147483647 h 24"/>
                <a:gd name="T38" fmla="*/ 0 w 44"/>
                <a:gd name="T39" fmla="*/ 2147483647 h 2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4"/>
                <a:gd name="T61" fmla="*/ 0 h 24"/>
                <a:gd name="T62" fmla="*/ 44 w 44"/>
                <a:gd name="T63" fmla="*/ 24 h 2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4" h="24">
                  <a:moveTo>
                    <a:pt x="0" y="4"/>
                  </a:moveTo>
                  <a:lnTo>
                    <a:pt x="12" y="4"/>
                  </a:lnTo>
                  <a:lnTo>
                    <a:pt x="20" y="2"/>
                  </a:lnTo>
                  <a:lnTo>
                    <a:pt x="32" y="0"/>
                  </a:lnTo>
                  <a:lnTo>
                    <a:pt x="44" y="0"/>
                  </a:lnTo>
                  <a:lnTo>
                    <a:pt x="44" y="4"/>
                  </a:lnTo>
                  <a:lnTo>
                    <a:pt x="44" y="8"/>
                  </a:lnTo>
                  <a:lnTo>
                    <a:pt x="40" y="8"/>
                  </a:lnTo>
                  <a:lnTo>
                    <a:pt x="42" y="12"/>
                  </a:lnTo>
                  <a:lnTo>
                    <a:pt x="44" y="12"/>
                  </a:lnTo>
                  <a:lnTo>
                    <a:pt x="44" y="16"/>
                  </a:lnTo>
                  <a:lnTo>
                    <a:pt x="38" y="18"/>
                  </a:lnTo>
                  <a:lnTo>
                    <a:pt x="34" y="20"/>
                  </a:lnTo>
                  <a:lnTo>
                    <a:pt x="30" y="22"/>
                  </a:lnTo>
                  <a:lnTo>
                    <a:pt x="26" y="24"/>
                  </a:lnTo>
                  <a:lnTo>
                    <a:pt x="20" y="16"/>
                  </a:lnTo>
                  <a:lnTo>
                    <a:pt x="18" y="14"/>
                  </a:lnTo>
                  <a:lnTo>
                    <a:pt x="16" y="12"/>
                  </a:lnTo>
                  <a:lnTo>
                    <a:pt x="8" y="8"/>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12" name="Freeform 137">
              <a:extLst>
                <a:ext uri="{FF2B5EF4-FFF2-40B4-BE49-F238E27FC236}">
                  <a16:creationId xmlns:a16="http://schemas.microsoft.com/office/drawing/2014/main" id="{A9B9F802-033F-4EA0-833E-57801F54D97A}"/>
                </a:ext>
              </a:extLst>
            </p:cNvPr>
            <p:cNvSpPr>
              <a:spLocks/>
            </p:cNvSpPr>
            <p:nvPr/>
          </p:nvSpPr>
          <p:spPr bwMode="auto">
            <a:xfrm>
              <a:off x="4288430" y="4210559"/>
              <a:ext cx="161435" cy="150001"/>
            </a:xfrm>
            <a:custGeom>
              <a:avLst/>
              <a:gdLst>
                <a:gd name="T0" fmla="*/ 2147483647 w 110"/>
                <a:gd name="T1" fmla="*/ 2147483647 h 96"/>
                <a:gd name="T2" fmla="*/ 2147483647 w 110"/>
                <a:gd name="T3" fmla="*/ 2147483647 h 96"/>
                <a:gd name="T4" fmla="*/ 2147483647 w 110"/>
                <a:gd name="T5" fmla="*/ 2147483647 h 96"/>
                <a:gd name="T6" fmla="*/ 2147483647 w 110"/>
                <a:gd name="T7" fmla="*/ 2147483647 h 96"/>
                <a:gd name="T8" fmla="*/ 2147483647 w 110"/>
                <a:gd name="T9" fmla="*/ 2147483647 h 96"/>
                <a:gd name="T10" fmla="*/ 2147483647 w 110"/>
                <a:gd name="T11" fmla="*/ 2147483647 h 96"/>
                <a:gd name="T12" fmla="*/ 2147483647 w 110"/>
                <a:gd name="T13" fmla="*/ 2147483647 h 96"/>
                <a:gd name="T14" fmla="*/ 2147483647 w 110"/>
                <a:gd name="T15" fmla="*/ 2147483647 h 96"/>
                <a:gd name="T16" fmla="*/ 2147483647 w 110"/>
                <a:gd name="T17" fmla="*/ 2147483647 h 96"/>
                <a:gd name="T18" fmla="*/ 2147483647 w 110"/>
                <a:gd name="T19" fmla="*/ 2147483647 h 96"/>
                <a:gd name="T20" fmla="*/ 2147483647 w 110"/>
                <a:gd name="T21" fmla="*/ 2147483647 h 96"/>
                <a:gd name="T22" fmla="*/ 2147483647 w 110"/>
                <a:gd name="T23" fmla="*/ 2147483647 h 96"/>
                <a:gd name="T24" fmla="*/ 2147483647 w 110"/>
                <a:gd name="T25" fmla="*/ 2147483647 h 96"/>
                <a:gd name="T26" fmla="*/ 2147483647 w 110"/>
                <a:gd name="T27" fmla="*/ 2147483647 h 96"/>
                <a:gd name="T28" fmla="*/ 2147483647 w 110"/>
                <a:gd name="T29" fmla="*/ 2147483647 h 96"/>
                <a:gd name="T30" fmla="*/ 2147483647 w 110"/>
                <a:gd name="T31" fmla="*/ 2147483647 h 96"/>
                <a:gd name="T32" fmla="*/ 2147483647 w 110"/>
                <a:gd name="T33" fmla="*/ 2147483647 h 96"/>
                <a:gd name="T34" fmla="*/ 2147483647 w 110"/>
                <a:gd name="T35" fmla="*/ 2147483647 h 96"/>
                <a:gd name="T36" fmla="*/ 2147483647 w 110"/>
                <a:gd name="T37" fmla="*/ 2147483647 h 96"/>
                <a:gd name="T38" fmla="*/ 2147483647 w 110"/>
                <a:gd name="T39" fmla="*/ 2147483647 h 96"/>
                <a:gd name="T40" fmla="*/ 2147483647 w 110"/>
                <a:gd name="T41" fmla="*/ 2147483647 h 96"/>
                <a:gd name="T42" fmla="*/ 2147483647 w 110"/>
                <a:gd name="T43" fmla="*/ 2147483647 h 96"/>
                <a:gd name="T44" fmla="*/ 2147483647 w 110"/>
                <a:gd name="T45" fmla="*/ 2147483647 h 96"/>
                <a:gd name="T46" fmla="*/ 2147483647 w 110"/>
                <a:gd name="T47" fmla="*/ 2147483647 h 96"/>
                <a:gd name="T48" fmla="*/ 2147483647 w 110"/>
                <a:gd name="T49" fmla="*/ 2147483647 h 96"/>
                <a:gd name="T50" fmla="*/ 2147483647 w 110"/>
                <a:gd name="T51" fmla="*/ 2147483647 h 96"/>
                <a:gd name="T52" fmla="*/ 2147483647 w 110"/>
                <a:gd name="T53" fmla="*/ 2147483647 h 96"/>
                <a:gd name="T54" fmla="*/ 2147483647 w 110"/>
                <a:gd name="T55" fmla="*/ 2147483647 h 96"/>
                <a:gd name="T56" fmla="*/ 2147483647 w 110"/>
                <a:gd name="T57" fmla="*/ 2147483647 h 96"/>
                <a:gd name="T58" fmla="*/ 2147483647 w 110"/>
                <a:gd name="T59" fmla="*/ 2147483647 h 96"/>
                <a:gd name="T60" fmla="*/ 2147483647 w 110"/>
                <a:gd name="T61" fmla="*/ 2147483647 h 96"/>
                <a:gd name="T62" fmla="*/ 2147483647 w 110"/>
                <a:gd name="T63" fmla="*/ 2147483647 h 9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10"/>
                <a:gd name="T97" fmla="*/ 0 h 96"/>
                <a:gd name="T98" fmla="*/ 110 w 110"/>
                <a:gd name="T99" fmla="*/ 96 h 9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10" h="96">
                  <a:moveTo>
                    <a:pt x="28" y="66"/>
                  </a:moveTo>
                  <a:lnTo>
                    <a:pt x="32" y="60"/>
                  </a:lnTo>
                  <a:lnTo>
                    <a:pt x="38" y="54"/>
                  </a:lnTo>
                  <a:lnTo>
                    <a:pt x="44" y="48"/>
                  </a:lnTo>
                  <a:lnTo>
                    <a:pt x="50" y="46"/>
                  </a:lnTo>
                  <a:lnTo>
                    <a:pt x="56" y="48"/>
                  </a:lnTo>
                  <a:lnTo>
                    <a:pt x="60" y="50"/>
                  </a:lnTo>
                  <a:lnTo>
                    <a:pt x="62" y="54"/>
                  </a:lnTo>
                  <a:lnTo>
                    <a:pt x="64" y="60"/>
                  </a:lnTo>
                  <a:lnTo>
                    <a:pt x="66" y="68"/>
                  </a:lnTo>
                  <a:lnTo>
                    <a:pt x="70" y="78"/>
                  </a:lnTo>
                  <a:lnTo>
                    <a:pt x="74" y="76"/>
                  </a:lnTo>
                  <a:lnTo>
                    <a:pt x="76" y="74"/>
                  </a:lnTo>
                  <a:lnTo>
                    <a:pt x="84" y="78"/>
                  </a:lnTo>
                  <a:lnTo>
                    <a:pt x="84" y="90"/>
                  </a:lnTo>
                  <a:lnTo>
                    <a:pt x="86" y="96"/>
                  </a:lnTo>
                  <a:lnTo>
                    <a:pt x="90" y="96"/>
                  </a:lnTo>
                  <a:lnTo>
                    <a:pt x="96" y="96"/>
                  </a:lnTo>
                  <a:lnTo>
                    <a:pt x="100" y="96"/>
                  </a:lnTo>
                  <a:lnTo>
                    <a:pt x="102" y="96"/>
                  </a:lnTo>
                  <a:lnTo>
                    <a:pt x="104" y="92"/>
                  </a:lnTo>
                  <a:lnTo>
                    <a:pt x="106" y="84"/>
                  </a:lnTo>
                  <a:lnTo>
                    <a:pt x="106" y="82"/>
                  </a:lnTo>
                  <a:lnTo>
                    <a:pt x="104" y="80"/>
                  </a:lnTo>
                  <a:lnTo>
                    <a:pt x="102" y="78"/>
                  </a:lnTo>
                  <a:lnTo>
                    <a:pt x="102" y="76"/>
                  </a:lnTo>
                  <a:lnTo>
                    <a:pt x="106" y="74"/>
                  </a:lnTo>
                  <a:lnTo>
                    <a:pt x="110" y="72"/>
                  </a:lnTo>
                  <a:lnTo>
                    <a:pt x="108" y="68"/>
                  </a:lnTo>
                  <a:lnTo>
                    <a:pt x="106" y="64"/>
                  </a:lnTo>
                  <a:lnTo>
                    <a:pt x="104" y="52"/>
                  </a:lnTo>
                  <a:lnTo>
                    <a:pt x="106" y="46"/>
                  </a:lnTo>
                  <a:lnTo>
                    <a:pt x="106" y="44"/>
                  </a:lnTo>
                  <a:lnTo>
                    <a:pt x="110" y="44"/>
                  </a:lnTo>
                  <a:lnTo>
                    <a:pt x="104" y="42"/>
                  </a:lnTo>
                  <a:lnTo>
                    <a:pt x="102" y="40"/>
                  </a:lnTo>
                  <a:lnTo>
                    <a:pt x="98" y="26"/>
                  </a:lnTo>
                  <a:lnTo>
                    <a:pt x="94" y="14"/>
                  </a:lnTo>
                  <a:lnTo>
                    <a:pt x="90" y="8"/>
                  </a:lnTo>
                  <a:lnTo>
                    <a:pt x="84" y="6"/>
                  </a:lnTo>
                  <a:lnTo>
                    <a:pt x="82" y="8"/>
                  </a:lnTo>
                  <a:lnTo>
                    <a:pt x="80" y="10"/>
                  </a:lnTo>
                  <a:lnTo>
                    <a:pt x="74" y="10"/>
                  </a:lnTo>
                  <a:lnTo>
                    <a:pt x="60" y="8"/>
                  </a:lnTo>
                  <a:lnTo>
                    <a:pt x="50" y="6"/>
                  </a:lnTo>
                  <a:lnTo>
                    <a:pt x="48" y="6"/>
                  </a:lnTo>
                  <a:lnTo>
                    <a:pt x="42" y="8"/>
                  </a:lnTo>
                  <a:lnTo>
                    <a:pt x="36" y="6"/>
                  </a:lnTo>
                  <a:lnTo>
                    <a:pt x="30" y="4"/>
                  </a:lnTo>
                  <a:lnTo>
                    <a:pt x="24" y="2"/>
                  </a:lnTo>
                  <a:lnTo>
                    <a:pt x="18" y="0"/>
                  </a:lnTo>
                  <a:lnTo>
                    <a:pt x="18" y="4"/>
                  </a:lnTo>
                  <a:lnTo>
                    <a:pt x="18" y="8"/>
                  </a:lnTo>
                  <a:lnTo>
                    <a:pt x="14" y="8"/>
                  </a:lnTo>
                  <a:lnTo>
                    <a:pt x="16" y="12"/>
                  </a:lnTo>
                  <a:lnTo>
                    <a:pt x="18" y="12"/>
                  </a:lnTo>
                  <a:lnTo>
                    <a:pt x="18" y="16"/>
                  </a:lnTo>
                  <a:lnTo>
                    <a:pt x="12" y="18"/>
                  </a:lnTo>
                  <a:lnTo>
                    <a:pt x="8" y="20"/>
                  </a:lnTo>
                  <a:lnTo>
                    <a:pt x="4" y="22"/>
                  </a:lnTo>
                  <a:lnTo>
                    <a:pt x="0" y="24"/>
                  </a:lnTo>
                  <a:lnTo>
                    <a:pt x="16" y="42"/>
                  </a:lnTo>
                  <a:lnTo>
                    <a:pt x="22" y="52"/>
                  </a:lnTo>
                  <a:lnTo>
                    <a:pt x="28"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13" name="Freeform 138">
              <a:extLst>
                <a:ext uri="{FF2B5EF4-FFF2-40B4-BE49-F238E27FC236}">
                  <a16:creationId xmlns:a16="http://schemas.microsoft.com/office/drawing/2014/main" id="{6E9DB9F2-B5E7-49EC-8F17-7E138829899F}"/>
                </a:ext>
              </a:extLst>
            </p:cNvPr>
            <p:cNvSpPr>
              <a:spLocks/>
            </p:cNvSpPr>
            <p:nvPr/>
          </p:nvSpPr>
          <p:spPr bwMode="auto">
            <a:xfrm>
              <a:off x="4329942" y="4282241"/>
              <a:ext cx="62268" cy="88938"/>
            </a:xfrm>
            <a:custGeom>
              <a:avLst/>
              <a:gdLst>
                <a:gd name="T0" fmla="*/ 2147483647 w 42"/>
                <a:gd name="T1" fmla="*/ 2147483647 h 56"/>
                <a:gd name="T2" fmla="*/ 2147483647 w 42"/>
                <a:gd name="T3" fmla="*/ 2147483647 h 56"/>
                <a:gd name="T4" fmla="*/ 2147483647 w 42"/>
                <a:gd name="T5" fmla="*/ 2147483647 h 56"/>
                <a:gd name="T6" fmla="*/ 2147483647 w 42"/>
                <a:gd name="T7" fmla="*/ 2147483647 h 56"/>
                <a:gd name="T8" fmla="*/ 2147483647 w 42"/>
                <a:gd name="T9" fmla="*/ 2147483647 h 56"/>
                <a:gd name="T10" fmla="*/ 0 w 42"/>
                <a:gd name="T11" fmla="*/ 2147483647 h 56"/>
                <a:gd name="T12" fmla="*/ 2147483647 w 42"/>
                <a:gd name="T13" fmla="*/ 2147483647 h 56"/>
                <a:gd name="T14" fmla="*/ 2147483647 w 42"/>
                <a:gd name="T15" fmla="*/ 2147483647 h 56"/>
                <a:gd name="T16" fmla="*/ 2147483647 w 42"/>
                <a:gd name="T17" fmla="*/ 2147483647 h 56"/>
                <a:gd name="T18" fmla="*/ 2147483647 w 42"/>
                <a:gd name="T19" fmla="*/ 0 h 56"/>
                <a:gd name="T20" fmla="*/ 2147483647 w 42"/>
                <a:gd name="T21" fmla="*/ 2147483647 h 56"/>
                <a:gd name="T22" fmla="*/ 2147483647 w 42"/>
                <a:gd name="T23" fmla="*/ 2147483647 h 56"/>
                <a:gd name="T24" fmla="*/ 2147483647 w 42"/>
                <a:gd name="T25" fmla="*/ 2147483647 h 56"/>
                <a:gd name="T26" fmla="*/ 2147483647 w 42"/>
                <a:gd name="T27" fmla="*/ 2147483647 h 56"/>
                <a:gd name="T28" fmla="*/ 2147483647 w 42"/>
                <a:gd name="T29" fmla="*/ 2147483647 h 56"/>
                <a:gd name="T30" fmla="*/ 2147483647 w 42"/>
                <a:gd name="T31" fmla="*/ 2147483647 h 56"/>
                <a:gd name="T32" fmla="*/ 2147483647 w 42"/>
                <a:gd name="T33" fmla="*/ 2147483647 h 56"/>
                <a:gd name="T34" fmla="*/ 2147483647 w 42"/>
                <a:gd name="T35" fmla="*/ 2147483647 h 56"/>
                <a:gd name="T36" fmla="*/ 2147483647 w 42"/>
                <a:gd name="T37" fmla="*/ 2147483647 h 56"/>
                <a:gd name="T38" fmla="*/ 2147483647 w 42"/>
                <a:gd name="T39" fmla="*/ 2147483647 h 56"/>
                <a:gd name="T40" fmla="*/ 2147483647 w 42"/>
                <a:gd name="T41" fmla="*/ 2147483647 h 5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2"/>
                <a:gd name="T64" fmla="*/ 0 h 56"/>
                <a:gd name="T65" fmla="*/ 42 w 42"/>
                <a:gd name="T66" fmla="*/ 56 h 5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2" h="56">
                  <a:moveTo>
                    <a:pt x="24" y="56"/>
                  </a:moveTo>
                  <a:lnTo>
                    <a:pt x="18" y="50"/>
                  </a:lnTo>
                  <a:lnTo>
                    <a:pt x="12" y="46"/>
                  </a:lnTo>
                  <a:lnTo>
                    <a:pt x="6" y="38"/>
                  </a:lnTo>
                  <a:lnTo>
                    <a:pt x="2" y="30"/>
                  </a:lnTo>
                  <a:lnTo>
                    <a:pt x="0" y="20"/>
                  </a:lnTo>
                  <a:lnTo>
                    <a:pt x="4" y="14"/>
                  </a:lnTo>
                  <a:lnTo>
                    <a:pt x="10" y="8"/>
                  </a:lnTo>
                  <a:lnTo>
                    <a:pt x="16" y="2"/>
                  </a:lnTo>
                  <a:lnTo>
                    <a:pt x="22" y="0"/>
                  </a:lnTo>
                  <a:lnTo>
                    <a:pt x="28" y="2"/>
                  </a:lnTo>
                  <a:lnTo>
                    <a:pt x="32" y="4"/>
                  </a:lnTo>
                  <a:lnTo>
                    <a:pt x="34" y="8"/>
                  </a:lnTo>
                  <a:lnTo>
                    <a:pt x="36" y="14"/>
                  </a:lnTo>
                  <a:lnTo>
                    <a:pt x="38" y="22"/>
                  </a:lnTo>
                  <a:lnTo>
                    <a:pt x="42" y="32"/>
                  </a:lnTo>
                  <a:lnTo>
                    <a:pt x="40" y="36"/>
                  </a:lnTo>
                  <a:lnTo>
                    <a:pt x="38" y="42"/>
                  </a:lnTo>
                  <a:lnTo>
                    <a:pt x="34" y="48"/>
                  </a:lnTo>
                  <a:lnTo>
                    <a:pt x="28" y="52"/>
                  </a:lnTo>
                  <a:lnTo>
                    <a:pt x="24"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14" name="Freeform 139">
              <a:extLst>
                <a:ext uri="{FF2B5EF4-FFF2-40B4-BE49-F238E27FC236}">
                  <a16:creationId xmlns:a16="http://schemas.microsoft.com/office/drawing/2014/main" id="{2A646B4D-5394-4864-BBA6-72A3DE95D574}"/>
                </a:ext>
              </a:extLst>
            </p:cNvPr>
            <p:cNvSpPr>
              <a:spLocks/>
            </p:cNvSpPr>
            <p:nvPr/>
          </p:nvSpPr>
          <p:spPr bwMode="auto">
            <a:xfrm>
              <a:off x="4364536" y="4328702"/>
              <a:ext cx="93402" cy="111506"/>
            </a:xfrm>
            <a:custGeom>
              <a:avLst/>
              <a:gdLst>
                <a:gd name="T0" fmla="*/ 2147483647 w 64"/>
                <a:gd name="T1" fmla="*/ 2147483647 h 72"/>
                <a:gd name="T2" fmla="*/ 2147483647 w 64"/>
                <a:gd name="T3" fmla="*/ 2147483647 h 72"/>
                <a:gd name="T4" fmla="*/ 2147483647 w 64"/>
                <a:gd name="T5" fmla="*/ 2147483647 h 72"/>
                <a:gd name="T6" fmla="*/ 2147483647 w 64"/>
                <a:gd name="T7" fmla="*/ 2147483647 h 72"/>
                <a:gd name="T8" fmla="*/ 2147483647 w 64"/>
                <a:gd name="T9" fmla="*/ 2147483647 h 72"/>
                <a:gd name="T10" fmla="*/ 0 w 64"/>
                <a:gd name="T11" fmla="*/ 2147483647 h 72"/>
                <a:gd name="T12" fmla="*/ 2147483647 w 64"/>
                <a:gd name="T13" fmla="*/ 2147483647 h 72"/>
                <a:gd name="T14" fmla="*/ 2147483647 w 64"/>
                <a:gd name="T15" fmla="*/ 2147483647 h 72"/>
                <a:gd name="T16" fmla="*/ 2147483647 w 64"/>
                <a:gd name="T17" fmla="*/ 2147483647 h 72"/>
                <a:gd name="T18" fmla="*/ 2147483647 w 64"/>
                <a:gd name="T19" fmla="*/ 2147483647 h 72"/>
                <a:gd name="T20" fmla="*/ 2147483647 w 64"/>
                <a:gd name="T21" fmla="*/ 2147483647 h 72"/>
                <a:gd name="T22" fmla="*/ 2147483647 w 64"/>
                <a:gd name="T23" fmla="*/ 2147483647 h 72"/>
                <a:gd name="T24" fmla="*/ 2147483647 w 64"/>
                <a:gd name="T25" fmla="*/ 2147483647 h 72"/>
                <a:gd name="T26" fmla="*/ 2147483647 w 64"/>
                <a:gd name="T27" fmla="*/ 0 h 72"/>
                <a:gd name="T28" fmla="*/ 2147483647 w 64"/>
                <a:gd name="T29" fmla="*/ 2147483647 h 72"/>
                <a:gd name="T30" fmla="*/ 2147483647 w 64"/>
                <a:gd name="T31" fmla="*/ 2147483647 h 72"/>
                <a:gd name="T32" fmla="*/ 2147483647 w 64"/>
                <a:gd name="T33" fmla="*/ 2147483647 h 72"/>
                <a:gd name="T34" fmla="*/ 2147483647 w 64"/>
                <a:gd name="T35" fmla="*/ 2147483647 h 72"/>
                <a:gd name="T36" fmla="*/ 2147483647 w 64"/>
                <a:gd name="T37" fmla="*/ 2147483647 h 72"/>
                <a:gd name="T38" fmla="*/ 2147483647 w 64"/>
                <a:gd name="T39" fmla="*/ 2147483647 h 72"/>
                <a:gd name="T40" fmla="*/ 2147483647 w 64"/>
                <a:gd name="T41" fmla="*/ 2147483647 h 72"/>
                <a:gd name="T42" fmla="*/ 2147483647 w 64"/>
                <a:gd name="T43" fmla="*/ 2147483647 h 72"/>
                <a:gd name="T44" fmla="*/ 2147483647 w 64"/>
                <a:gd name="T45" fmla="*/ 2147483647 h 72"/>
                <a:gd name="T46" fmla="*/ 2147483647 w 64"/>
                <a:gd name="T47" fmla="*/ 2147483647 h 72"/>
                <a:gd name="T48" fmla="*/ 2147483647 w 64"/>
                <a:gd name="T49" fmla="*/ 2147483647 h 72"/>
                <a:gd name="T50" fmla="*/ 2147483647 w 64"/>
                <a:gd name="T51" fmla="*/ 2147483647 h 72"/>
                <a:gd name="T52" fmla="*/ 2147483647 w 64"/>
                <a:gd name="T53" fmla="*/ 2147483647 h 72"/>
                <a:gd name="T54" fmla="*/ 2147483647 w 64"/>
                <a:gd name="T55" fmla="*/ 2147483647 h 72"/>
                <a:gd name="T56" fmla="*/ 2147483647 w 64"/>
                <a:gd name="T57" fmla="*/ 2147483647 h 72"/>
                <a:gd name="T58" fmla="*/ 2147483647 w 64"/>
                <a:gd name="T59" fmla="*/ 2147483647 h 72"/>
                <a:gd name="T60" fmla="*/ 2147483647 w 64"/>
                <a:gd name="T61" fmla="*/ 2147483647 h 7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64"/>
                <a:gd name="T94" fmla="*/ 0 h 72"/>
                <a:gd name="T95" fmla="*/ 64 w 64"/>
                <a:gd name="T96" fmla="*/ 72 h 72"/>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64" h="72">
                  <a:moveTo>
                    <a:pt x="62" y="72"/>
                  </a:moveTo>
                  <a:lnTo>
                    <a:pt x="54" y="70"/>
                  </a:lnTo>
                  <a:lnTo>
                    <a:pt x="50" y="66"/>
                  </a:lnTo>
                  <a:lnTo>
                    <a:pt x="40" y="56"/>
                  </a:lnTo>
                  <a:lnTo>
                    <a:pt x="20" y="44"/>
                  </a:lnTo>
                  <a:lnTo>
                    <a:pt x="0" y="28"/>
                  </a:lnTo>
                  <a:lnTo>
                    <a:pt x="2" y="26"/>
                  </a:lnTo>
                  <a:lnTo>
                    <a:pt x="4" y="24"/>
                  </a:lnTo>
                  <a:lnTo>
                    <a:pt x="10" y="20"/>
                  </a:lnTo>
                  <a:lnTo>
                    <a:pt x="14" y="14"/>
                  </a:lnTo>
                  <a:lnTo>
                    <a:pt x="16" y="8"/>
                  </a:lnTo>
                  <a:lnTo>
                    <a:pt x="18" y="4"/>
                  </a:lnTo>
                  <a:lnTo>
                    <a:pt x="22" y="2"/>
                  </a:lnTo>
                  <a:lnTo>
                    <a:pt x="24" y="0"/>
                  </a:lnTo>
                  <a:lnTo>
                    <a:pt x="32" y="4"/>
                  </a:lnTo>
                  <a:lnTo>
                    <a:pt x="32" y="16"/>
                  </a:lnTo>
                  <a:lnTo>
                    <a:pt x="34" y="22"/>
                  </a:lnTo>
                  <a:lnTo>
                    <a:pt x="38" y="22"/>
                  </a:lnTo>
                  <a:lnTo>
                    <a:pt x="44" y="22"/>
                  </a:lnTo>
                  <a:lnTo>
                    <a:pt x="50" y="22"/>
                  </a:lnTo>
                  <a:lnTo>
                    <a:pt x="50" y="24"/>
                  </a:lnTo>
                  <a:lnTo>
                    <a:pt x="50" y="28"/>
                  </a:lnTo>
                  <a:lnTo>
                    <a:pt x="50" y="34"/>
                  </a:lnTo>
                  <a:lnTo>
                    <a:pt x="50" y="38"/>
                  </a:lnTo>
                  <a:lnTo>
                    <a:pt x="50" y="42"/>
                  </a:lnTo>
                  <a:lnTo>
                    <a:pt x="56" y="46"/>
                  </a:lnTo>
                  <a:lnTo>
                    <a:pt x="62" y="48"/>
                  </a:lnTo>
                  <a:lnTo>
                    <a:pt x="64" y="52"/>
                  </a:lnTo>
                  <a:lnTo>
                    <a:pt x="64" y="54"/>
                  </a:lnTo>
                  <a:lnTo>
                    <a:pt x="62" y="70"/>
                  </a:lnTo>
                  <a:lnTo>
                    <a:pt x="62"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15" name="Freeform 140">
              <a:extLst>
                <a:ext uri="{FF2B5EF4-FFF2-40B4-BE49-F238E27FC236}">
                  <a16:creationId xmlns:a16="http://schemas.microsoft.com/office/drawing/2014/main" id="{3EC07905-7C7E-4637-9A90-438A65740F08}"/>
                </a:ext>
              </a:extLst>
            </p:cNvPr>
            <p:cNvSpPr>
              <a:spLocks/>
            </p:cNvSpPr>
            <p:nvPr/>
          </p:nvSpPr>
          <p:spPr bwMode="auto">
            <a:xfrm>
              <a:off x="4499449" y="4138877"/>
              <a:ext cx="177579" cy="156638"/>
            </a:xfrm>
            <a:custGeom>
              <a:avLst/>
              <a:gdLst>
                <a:gd name="T0" fmla="*/ 2147483647 w 122"/>
                <a:gd name="T1" fmla="*/ 2147483647 h 98"/>
                <a:gd name="T2" fmla="*/ 2147483647 w 122"/>
                <a:gd name="T3" fmla="*/ 2147483647 h 98"/>
                <a:gd name="T4" fmla="*/ 2147483647 w 122"/>
                <a:gd name="T5" fmla="*/ 2147483647 h 98"/>
                <a:gd name="T6" fmla="*/ 2147483647 w 122"/>
                <a:gd name="T7" fmla="*/ 2147483647 h 98"/>
                <a:gd name="T8" fmla="*/ 2147483647 w 122"/>
                <a:gd name="T9" fmla="*/ 2147483647 h 98"/>
                <a:gd name="T10" fmla="*/ 2147483647 w 122"/>
                <a:gd name="T11" fmla="*/ 2147483647 h 98"/>
                <a:gd name="T12" fmla="*/ 2147483647 w 122"/>
                <a:gd name="T13" fmla="*/ 2147483647 h 98"/>
                <a:gd name="T14" fmla="*/ 2147483647 w 122"/>
                <a:gd name="T15" fmla="*/ 2147483647 h 98"/>
                <a:gd name="T16" fmla="*/ 2147483647 w 122"/>
                <a:gd name="T17" fmla="*/ 2147483647 h 98"/>
                <a:gd name="T18" fmla="*/ 2147483647 w 122"/>
                <a:gd name="T19" fmla="*/ 2147483647 h 98"/>
                <a:gd name="T20" fmla="*/ 2147483647 w 122"/>
                <a:gd name="T21" fmla="*/ 2147483647 h 98"/>
                <a:gd name="T22" fmla="*/ 2147483647 w 122"/>
                <a:gd name="T23" fmla="*/ 2147483647 h 98"/>
                <a:gd name="T24" fmla="*/ 2147483647 w 122"/>
                <a:gd name="T25" fmla="*/ 0 h 98"/>
                <a:gd name="T26" fmla="*/ 2147483647 w 122"/>
                <a:gd name="T27" fmla="*/ 2147483647 h 98"/>
                <a:gd name="T28" fmla="*/ 2147483647 w 122"/>
                <a:gd name="T29" fmla="*/ 2147483647 h 98"/>
                <a:gd name="T30" fmla="*/ 2147483647 w 122"/>
                <a:gd name="T31" fmla="*/ 2147483647 h 98"/>
                <a:gd name="T32" fmla="*/ 2147483647 w 122"/>
                <a:gd name="T33" fmla="*/ 2147483647 h 98"/>
                <a:gd name="T34" fmla="*/ 2147483647 w 122"/>
                <a:gd name="T35" fmla="*/ 2147483647 h 98"/>
                <a:gd name="T36" fmla="*/ 2147483647 w 122"/>
                <a:gd name="T37" fmla="*/ 2147483647 h 98"/>
                <a:gd name="T38" fmla="*/ 2147483647 w 122"/>
                <a:gd name="T39" fmla="*/ 2147483647 h 98"/>
                <a:gd name="T40" fmla="*/ 2147483647 w 122"/>
                <a:gd name="T41" fmla="*/ 2147483647 h 98"/>
                <a:gd name="T42" fmla="*/ 2147483647 w 122"/>
                <a:gd name="T43" fmla="*/ 2147483647 h 98"/>
                <a:gd name="T44" fmla="*/ 2147483647 w 122"/>
                <a:gd name="T45" fmla="*/ 2147483647 h 98"/>
                <a:gd name="T46" fmla="*/ 2147483647 w 122"/>
                <a:gd name="T47" fmla="*/ 2147483647 h 98"/>
                <a:gd name="T48" fmla="*/ 2147483647 w 122"/>
                <a:gd name="T49" fmla="*/ 2147483647 h 98"/>
                <a:gd name="T50" fmla="*/ 2147483647 w 122"/>
                <a:gd name="T51" fmla="*/ 2147483647 h 98"/>
                <a:gd name="T52" fmla="*/ 2147483647 w 122"/>
                <a:gd name="T53" fmla="*/ 2147483647 h 98"/>
                <a:gd name="T54" fmla="*/ 2147483647 w 122"/>
                <a:gd name="T55" fmla="*/ 2147483647 h 98"/>
                <a:gd name="T56" fmla="*/ 2147483647 w 122"/>
                <a:gd name="T57" fmla="*/ 2147483647 h 98"/>
                <a:gd name="T58" fmla="*/ 2147483647 w 122"/>
                <a:gd name="T59" fmla="*/ 2147483647 h 98"/>
                <a:gd name="T60" fmla="*/ 0 w 122"/>
                <a:gd name="T61" fmla="*/ 2147483647 h 98"/>
                <a:gd name="T62" fmla="*/ 2147483647 w 122"/>
                <a:gd name="T63" fmla="*/ 2147483647 h 98"/>
                <a:gd name="T64" fmla="*/ 2147483647 w 122"/>
                <a:gd name="T65" fmla="*/ 2147483647 h 98"/>
                <a:gd name="T66" fmla="*/ 2147483647 w 122"/>
                <a:gd name="T67" fmla="*/ 2147483647 h 98"/>
                <a:gd name="T68" fmla="*/ 2147483647 w 122"/>
                <a:gd name="T69" fmla="*/ 2147483647 h 98"/>
                <a:gd name="T70" fmla="*/ 2147483647 w 122"/>
                <a:gd name="T71" fmla="*/ 2147483647 h 98"/>
                <a:gd name="T72" fmla="*/ 2147483647 w 122"/>
                <a:gd name="T73" fmla="*/ 2147483647 h 98"/>
                <a:gd name="T74" fmla="*/ 2147483647 w 122"/>
                <a:gd name="T75" fmla="*/ 2147483647 h 98"/>
                <a:gd name="T76" fmla="*/ 2147483647 w 122"/>
                <a:gd name="T77" fmla="*/ 2147483647 h 98"/>
                <a:gd name="T78" fmla="*/ 2147483647 w 122"/>
                <a:gd name="T79" fmla="*/ 2147483647 h 98"/>
                <a:gd name="T80" fmla="*/ 2147483647 w 122"/>
                <a:gd name="T81" fmla="*/ 2147483647 h 98"/>
                <a:gd name="T82" fmla="*/ 2147483647 w 122"/>
                <a:gd name="T83" fmla="*/ 2147483647 h 98"/>
                <a:gd name="T84" fmla="*/ 2147483647 w 122"/>
                <a:gd name="T85" fmla="*/ 2147483647 h 98"/>
                <a:gd name="T86" fmla="*/ 2147483647 w 122"/>
                <a:gd name="T87" fmla="*/ 2147483647 h 98"/>
                <a:gd name="T88" fmla="*/ 2147483647 w 122"/>
                <a:gd name="T89" fmla="*/ 2147483647 h 98"/>
                <a:gd name="T90" fmla="*/ 2147483647 w 122"/>
                <a:gd name="T91" fmla="*/ 2147483647 h 98"/>
                <a:gd name="T92" fmla="*/ 2147483647 w 122"/>
                <a:gd name="T93" fmla="*/ 2147483647 h 98"/>
                <a:gd name="T94" fmla="*/ 2147483647 w 122"/>
                <a:gd name="T95" fmla="*/ 2147483647 h 98"/>
                <a:gd name="T96" fmla="*/ 2147483647 w 122"/>
                <a:gd name="T97" fmla="*/ 2147483647 h 98"/>
                <a:gd name="T98" fmla="*/ 2147483647 w 122"/>
                <a:gd name="T99" fmla="*/ 2147483647 h 98"/>
                <a:gd name="T100" fmla="*/ 2147483647 w 122"/>
                <a:gd name="T101" fmla="*/ 2147483647 h 98"/>
                <a:gd name="T102" fmla="*/ 2147483647 w 122"/>
                <a:gd name="T103" fmla="*/ 2147483647 h 98"/>
                <a:gd name="T104" fmla="*/ 2147483647 w 122"/>
                <a:gd name="T105" fmla="*/ 2147483647 h 98"/>
                <a:gd name="T106" fmla="*/ 2147483647 w 122"/>
                <a:gd name="T107" fmla="*/ 2147483647 h 98"/>
                <a:gd name="T108" fmla="*/ 2147483647 w 122"/>
                <a:gd name="T109" fmla="*/ 2147483647 h 98"/>
                <a:gd name="T110" fmla="*/ 2147483647 w 122"/>
                <a:gd name="T111" fmla="*/ 2147483647 h 98"/>
                <a:gd name="T112" fmla="*/ 2147483647 w 122"/>
                <a:gd name="T113" fmla="*/ 2147483647 h 9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22"/>
                <a:gd name="T172" fmla="*/ 0 h 98"/>
                <a:gd name="T173" fmla="*/ 122 w 122"/>
                <a:gd name="T174" fmla="*/ 98 h 9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22" h="98">
                  <a:moveTo>
                    <a:pt x="122" y="48"/>
                  </a:moveTo>
                  <a:lnTo>
                    <a:pt x="120" y="44"/>
                  </a:lnTo>
                  <a:lnTo>
                    <a:pt x="114" y="42"/>
                  </a:lnTo>
                  <a:lnTo>
                    <a:pt x="108" y="42"/>
                  </a:lnTo>
                  <a:lnTo>
                    <a:pt x="104" y="38"/>
                  </a:lnTo>
                  <a:lnTo>
                    <a:pt x="104" y="34"/>
                  </a:lnTo>
                  <a:lnTo>
                    <a:pt x="104" y="30"/>
                  </a:lnTo>
                  <a:lnTo>
                    <a:pt x="104" y="26"/>
                  </a:lnTo>
                  <a:lnTo>
                    <a:pt x="102" y="22"/>
                  </a:lnTo>
                  <a:lnTo>
                    <a:pt x="98" y="18"/>
                  </a:lnTo>
                  <a:lnTo>
                    <a:pt x="94" y="16"/>
                  </a:lnTo>
                  <a:lnTo>
                    <a:pt x="90" y="10"/>
                  </a:lnTo>
                  <a:lnTo>
                    <a:pt x="90" y="0"/>
                  </a:lnTo>
                  <a:lnTo>
                    <a:pt x="68" y="6"/>
                  </a:lnTo>
                  <a:lnTo>
                    <a:pt x="46" y="14"/>
                  </a:lnTo>
                  <a:lnTo>
                    <a:pt x="42" y="16"/>
                  </a:lnTo>
                  <a:lnTo>
                    <a:pt x="40" y="18"/>
                  </a:lnTo>
                  <a:lnTo>
                    <a:pt x="38" y="24"/>
                  </a:lnTo>
                  <a:lnTo>
                    <a:pt x="34" y="30"/>
                  </a:lnTo>
                  <a:lnTo>
                    <a:pt x="32" y="30"/>
                  </a:lnTo>
                  <a:lnTo>
                    <a:pt x="28" y="30"/>
                  </a:lnTo>
                  <a:lnTo>
                    <a:pt x="20" y="30"/>
                  </a:lnTo>
                  <a:lnTo>
                    <a:pt x="20" y="40"/>
                  </a:lnTo>
                  <a:lnTo>
                    <a:pt x="20" y="46"/>
                  </a:lnTo>
                  <a:lnTo>
                    <a:pt x="18" y="50"/>
                  </a:lnTo>
                  <a:lnTo>
                    <a:pt x="12" y="54"/>
                  </a:lnTo>
                  <a:lnTo>
                    <a:pt x="6" y="58"/>
                  </a:lnTo>
                  <a:lnTo>
                    <a:pt x="4" y="62"/>
                  </a:lnTo>
                  <a:lnTo>
                    <a:pt x="4" y="66"/>
                  </a:lnTo>
                  <a:lnTo>
                    <a:pt x="2" y="74"/>
                  </a:lnTo>
                  <a:lnTo>
                    <a:pt x="0" y="80"/>
                  </a:lnTo>
                  <a:lnTo>
                    <a:pt x="4" y="84"/>
                  </a:lnTo>
                  <a:lnTo>
                    <a:pt x="8" y="90"/>
                  </a:lnTo>
                  <a:lnTo>
                    <a:pt x="12" y="94"/>
                  </a:lnTo>
                  <a:lnTo>
                    <a:pt x="18" y="96"/>
                  </a:lnTo>
                  <a:lnTo>
                    <a:pt x="22" y="96"/>
                  </a:lnTo>
                  <a:lnTo>
                    <a:pt x="24" y="94"/>
                  </a:lnTo>
                  <a:lnTo>
                    <a:pt x="28" y="92"/>
                  </a:lnTo>
                  <a:lnTo>
                    <a:pt x="32" y="92"/>
                  </a:lnTo>
                  <a:lnTo>
                    <a:pt x="36" y="92"/>
                  </a:lnTo>
                  <a:lnTo>
                    <a:pt x="38" y="94"/>
                  </a:lnTo>
                  <a:lnTo>
                    <a:pt x="40" y="98"/>
                  </a:lnTo>
                  <a:lnTo>
                    <a:pt x="42" y="98"/>
                  </a:lnTo>
                  <a:lnTo>
                    <a:pt x="42" y="86"/>
                  </a:lnTo>
                  <a:lnTo>
                    <a:pt x="42" y="72"/>
                  </a:lnTo>
                  <a:lnTo>
                    <a:pt x="50" y="72"/>
                  </a:lnTo>
                  <a:lnTo>
                    <a:pt x="58" y="72"/>
                  </a:lnTo>
                  <a:lnTo>
                    <a:pt x="76" y="72"/>
                  </a:lnTo>
                  <a:lnTo>
                    <a:pt x="106" y="72"/>
                  </a:lnTo>
                  <a:lnTo>
                    <a:pt x="106" y="68"/>
                  </a:lnTo>
                  <a:lnTo>
                    <a:pt x="108" y="66"/>
                  </a:lnTo>
                  <a:lnTo>
                    <a:pt x="114" y="64"/>
                  </a:lnTo>
                  <a:lnTo>
                    <a:pt x="122" y="60"/>
                  </a:lnTo>
                  <a:lnTo>
                    <a:pt x="122" y="58"/>
                  </a:lnTo>
                  <a:lnTo>
                    <a:pt x="122" y="56"/>
                  </a:lnTo>
                  <a:lnTo>
                    <a:pt x="122" y="50"/>
                  </a:lnTo>
                  <a:lnTo>
                    <a:pt x="122"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16" name="Freeform 141">
              <a:extLst>
                <a:ext uri="{FF2B5EF4-FFF2-40B4-BE49-F238E27FC236}">
                  <a16:creationId xmlns:a16="http://schemas.microsoft.com/office/drawing/2014/main" id="{65FC5EE5-653C-4010-823D-50A81B90C865}"/>
                </a:ext>
              </a:extLst>
            </p:cNvPr>
            <p:cNvSpPr>
              <a:spLocks/>
            </p:cNvSpPr>
            <p:nvPr/>
          </p:nvSpPr>
          <p:spPr bwMode="auto">
            <a:xfrm>
              <a:off x="4439488" y="4266311"/>
              <a:ext cx="129148" cy="173895"/>
            </a:xfrm>
            <a:custGeom>
              <a:avLst/>
              <a:gdLst>
                <a:gd name="T0" fmla="*/ 2147483647 w 90"/>
                <a:gd name="T1" fmla="*/ 2147483647 h 110"/>
                <a:gd name="T2" fmla="*/ 2147483647 w 90"/>
                <a:gd name="T3" fmla="*/ 2147483647 h 110"/>
                <a:gd name="T4" fmla="*/ 0 w 90"/>
                <a:gd name="T5" fmla="*/ 2147483647 h 110"/>
                <a:gd name="T6" fmla="*/ 2147483647 w 90"/>
                <a:gd name="T7" fmla="*/ 2147483647 h 110"/>
                <a:gd name="T8" fmla="*/ 2147483647 w 90"/>
                <a:gd name="T9" fmla="*/ 2147483647 h 110"/>
                <a:gd name="T10" fmla="*/ 2147483647 w 90"/>
                <a:gd name="T11" fmla="*/ 2147483647 h 110"/>
                <a:gd name="T12" fmla="*/ 2147483647 w 90"/>
                <a:gd name="T13" fmla="*/ 2147483647 h 110"/>
                <a:gd name="T14" fmla="*/ 2147483647 w 90"/>
                <a:gd name="T15" fmla="*/ 2147483647 h 110"/>
                <a:gd name="T16" fmla="*/ 2147483647 w 90"/>
                <a:gd name="T17" fmla="*/ 2147483647 h 110"/>
                <a:gd name="T18" fmla="*/ 2147483647 w 90"/>
                <a:gd name="T19" fmla="*/ 0 h 110"/>
                <a:gd name="T20" fmla="*/ 2147483647 w 90"/>
                <a:gd name="T21" fmla="*/ 2147483647 h 110"/>
                <a:gd name="T22" fmla="*/ 2147483647 w 90"/>
                <a:gd name="T23" fmla="*/ 2147483647 h 110"/>
                <a:gd name="T24" fmla="*/ 2147483647 w 90"/>
                <a:gd name="T25" fmla="*/ 2147483647 h 110"/>
                <a:gd name="T26" fmla="*/ 2147483647 w 90"/>
                <a:gd name="T27" fmla="*/ 2147483647 h 110"/>
                <a:gd name="T28" fmla="*/ 2147483647 w 90"/>
                <a:gd name="T29" fmla="*/ 2147483647 h 110"/>
                <a:gd name="T30" fmla="*/ 2147483647 w 90"/>
                <a:gd name="T31" fmla="*/ 2147483647 h 110"/>
                <a:gd name="T32" fmla="*/ 2147483647 w 90"/>
                <a:gd name="T33" fmla="*/ 2147483647 h 110"/>
                <a:gd name="T34" fmla="*/ 2147483647 w 90"/>
                <a:gd name="T35" fmla="*/ 2147483647 h 110"/>
                <a:gd name="T36" fmla="*/ 2147483647 w 90"/>
                <a:gd name="T37" fmla="*/ 2147483647 h 110"/>
                <a:gd name="T38" fmla="*/ 2147483647 w 90"/>
                <a:gd name="T39" fmla="*/ 2147483647 h 110"/>
                <a:gd name="T40" fmla="*/ 2147483647 w 90"/>
                <a:gd name="T41" fmla="*/ 2147483647 h 110"/>
                <a:gd name="T42" fmla="*/ 2147483647 w 90"/>
                <a:gd name="T43" fmla="*/ 2147483647 h 110"/>
                <a:gd name="T44" fmla="*/ 2147483647 w 90"/>
                <a:gd name="T45" fmla="*/ 2147483647 h 110"/>
                <a:gd name="T46" fmla="*/ 2147483647 w 90"/>
                <a:gd name="T47" fmla="*/ 2147483647 h 110"/>
                <a:gd name="T48" fmla="*/ 2147483647 w 90"/>
                <a:gd name="T49" fmla="*/ 2147483647 h 110"/>
                <a:gd name="T50" fmla="*/ 2147483647 w 90"/>
                <a:gd name="T51" fmla="*/ 2147483647 h 110"/>
                <a:gd name="T52" fmla="*/ 2147483647 w 90"/>
                <a:gd name="T53" fmla="*/ 2147483647 h 110"/>
                <a:gd name="T54" fmla="*/ 2147483647 w 90"/>
                <a:gd name="T55" fmla="*/ 2147483647 h 110"/>
                <a:gd name="T56" fmla="*/ 0 w 90"/>
                <a:gd name="T57" fmla="*/ 2147483647 h 110"/>
                <a:gd name="T58" fmla="*/ 0 w 90"/>
                <a:gd name="T59" fmla="*/ 2147483647 h 110"/>
                <a:gd name="T60" fmla="*/ 0 w 90"/>
                <a:gd name="T61" fmla="*/ 2147483647 h 110"/>
                <a:gd name="T62" fmla="*/ 2147483647 w 90"/>
                <a:gd name="T63" fmla="*/ 2147483647 h 11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0"/>
                <a:gd name="T97" fmla="*/ 0 h 110"/>
                <a:gd name="T98" fmla="*/ 90 w 90"/>
                <a:gd name="T99" fmla="*/ 110 h 11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0" h="110">
                  <a:moveTo>
                    <a:pt x="2" y="56"/>
                  </a:moveTo>
                  <a:lnTo>
                    <a:pt x="4" y="48"/>
                  </a:lnTo>
                  <a:lnTo>
                    <a:pt x="4" y="46"/>
                  </a:lnTo>
                  <a:lnTo>
                    <a:pt x="2" y="44"/>
                  </a:lnTo>
                  <a:lnTo>
                    <a:pt x="0" y="42"/>
                  </a:lnTo>
                  <a:lnTo>
                    <a:pt x="0" y="40"/>
                  </a:lnTo>
                  <a:lnTo>
                    <a:pt x="4" y="38"/>
                  </a:lnTo>
                  <a:lnTo>
                    <a:pt x="8" y="36"/>
                  </a:lnTo>
                  <a:lnTo>
                    <a:pt x="6" y="32"/>
                  </a:lnTo>
                  <a:lnTo>
                    <a:pt x="4" y="28"/>
                  </a:lnTo>
                  <a:lnTo>
                    <a:pt x="2" y="16"/>
                  </a:lnTo>
                  <a:lnTo>
                    <a:pt x="4" y="10"/>
                  </a:lnTo>
                  <a:lnTo>
                    <a:pt x="4" y="8"/>
                  </a:lnTo>
                  <a:lnTo>
                    <a:pt x="8" y="8"/>
                  </a:lnTo>
                  <a:lnTo>
                    <a:pt x="14" y="6"/>
                  </a:lnTo>
                  <a:lnTo>
                    <a:pt x="20" y="4"/>
                  </a:lnTo>
                  <a:lnTo>
                    <a:pt x="28" y="2"/>
                  </a:lnTo>
                  <a:lnTo>
                    <a:pt x="32" y="8"/>
                  </a:lnTo>
                  <a:lnTo>
                    <a:pt x="38" y="4"/>
                  </a:lnTo>
                  <a:lnTo>
                    <a:pt x="42" y="0"/>
                  </a:lnTo>
                  <a:lnTo>
                    <a:pt x="46" y="4"/>
                  </a:lnTo>
                  <a:lnTo>
                    <a:pt x="50" y="10"/>
                  </a:lnTo>
                  <a:lnTo>
                    <a:pt x="54" y="14"/>
                  </a:lnTo>
                  <a:lnTo>
                    <a:pt x="60" y="16"/>
                  </a:lnTo>
                  <a:lnTo>
                    <a:pt x="64" y="16"/>
                  </a:lnTo>
                  <a:lnTo>
                    <a:pt x="66" y="14"/>
                  </a:lnTo>
                  <a:lnTo>
                    <a:pt x="70" y="12"/>
                  </a:lnTo>
                  <a:lnTo>
                    <a:pt x="74" y="12"/>
                  </a:lnTo>
                  <a:lnTo>
                    <a:pt x="78" y="12"/>
                  </a:lnTo>
                  <a:lnTo>
                    <a:pt x="80" y="14"/>
                  </a:lnTo>
                  <a:lnTo>
                    <a:pt x="82" y="18"/>
                  </a:lnTo>
                  <a:lnTo>
                    <a:pt x="84" y="18"/>
                  </a:lnTo>
                  <a:lnTo>
                    <a:pt x="88" y="28"/>
                  </a:lnTo>
                  <a:lnTo>
                    <a:pt x="90" y="32"/>
                  </a:lnTo>
                  <a:lnTo>
                    <a:pt x="90" y="36"/>
                  </a:lnTo>
                  <a:lnTo>
                    <a:pt x="88" y="46"/>
                  </a:lnTo>
                  <a:lnTo>
                    <a:pt x="84" y="54"/>
                  </a:lnTo>
                  <a:lnTo>
                    <a:pt x="82" y="60"/>
                  </a:lnTo>
                  <a:lnTo>
                    <a:pt x="80" y="70"/>
                  </a:lnTo>
                  <a:lnTo>
                    <a:pt x="82" y="86"/>
                  </a:lnTo>
                  <a:lnTo>
                    <a:pt x="84" y="92"/>
                  </a:lnTo>
                  <a:lnTo>
                    <a:pt x="88" y="98"/>
                  </a:lnTo>
                  <a:lnTo>
                    <a:pt x="88" y="104"/>
                  </a:lnTo>
                  <a:lnTo>
                    <a:pt x="78" y="98"/>
                  </a:lnTo>
                  <a:lnTo>
                    <a:pt x="70" y="96"/>
                  </a:lnTo>
                  <a:lnTo>
                    <a:pt x="62" y="96"/>
                  </a:lnTo>
                  <a:lnTo>
                    <a:pt x="54" y="96"/>
                  </a:lnTo>
                  <a:lnTo>
                    <a:pt x="48" y="98"/>
                  </a:lnTo>
                  <a:lnTo>
                    <a:pt x="36" y="102"/>
                  </a:lnTo>
                  <a:lnTo>
                    <a:pt x="26" y="108"/>
                  </a:lnTo>
                  <a:lnTo>
                    <a:pt x="20" y="110"/>
                  </a:lnTo>
                  <a:lnTo>
                    <a:pt x="12" y="110"/>
                  </a:lnTo>
                  <a:lnTo>
                    <a:pt x="14" y="92"/>
                  </a:lnTo>
                  <a:lnTo>
                    <a:pt x="14" y="90"/>
                  </a:lnTo>
                  <a:lnTo>
                    <a:pt x="12" y="86"/>
                  </a:lnTo>
                  <a:lnTo>
                    <a:pt x="6" y="84"/>
                  </a:lnTo>
                  <a:lnTo>
                    <a:pt x="0" y="80"/>
                  </a:lnTo>
                  <a:lnTo>
                    <a:pt x="0" y="76"/>
                  </a:lnTo>
                  <a:lnTo>
                    <a:pt x="0" y="72"/>
                  </a:lnTo>
                  <a:lnTo>
                    <a:pt x="0" y="66"/>
                  </a:lnTo>
                  <a:lnTo>
                    <a:pt x="0" y="62"/>
                  </a:lnTo>
                  <a:lnTo>
                    <a:pt x="0" y="60"/>
                  </a:lnTo>
                  <a:lnTo>
                    <a:pt x="0" y="58"/>
                  </a:lnTo>
                  <a:lnTo>
                    <a:pt x="2"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17" name="Freeform 142">
              <a:extLst>
                <a:ext uri="{FF2B5EF4-FFF2-40B4-BE49-F238E27FC236}">
                  <a16:creationId xmlns:a16="http://schemas.microsoft.com/office/drawing/2014/main" id="{8AFBBAAE-7CEB-4D05-AA6A-A8434003AEDE}"/>
                </a:ext>
              </a:extLst>
            </p:cNvPr>
            <p:cNvSpPr>
              <a:spLocks/>
            </p:cNvSpPr>
            <p:nvPr/>
          </p:nvSpPr>
          <p:spPr bwMode="auto">
            <a:xfrm>
              <a:off x="4554799" y="4254364"/>
              <a:ext cx="102627" cy="176550"/>
            </a:xfrm>
            <a:custGeom>
              <a:avLst/>
              <a:gdLst>
                <a:gd name="T0" fmla="*/ 2147483647 w 70"/>
                <a:gd name="T1" fmla="*/ 2147483647 h 112"/>
                <a:gd name="T2" fmla="*/ 2147483647 w 70"/>
                <a:gd name="T3" fmla="*/ 2147483647 h 112"/>
                <a:gd name="T4" fmla="*/ 2147483647 w 70"/>
                <a:gd name="T5" fmla="*/ 2147483647 h 112"/>
                <a:gd name="T6" fmla="*/ 2147483647 w 70"/>
                <a:gd name="T7" fmla="*/ 2147483647 h 112"/>
                <a:gd name="T8" fmla="*/ 2147483647 w 70"/>
                <a:gd name="T9" fmla="*/ 2147483647 h 112"/>
                <a:gd name="T10" fmla="*/ 2147483647 w 70"/>
                <a:gd name="T11" fmla="*/ 2147483647 h 112"/>
                <a:gd name="T12" fmla="*/ 2147483647 w 70"/>
                <a:gd name="T13" fmla="*/ 2147483647 h 112"/>
                <a:gd name="T14" fmla="*/ 2147483647 w 70"/>
                <a:gd name="T15" fmla="*/ 2147483647 h 112"/>
                <a:gd name="T16" fmla="*/ 0 w 70"/>
                <a:gd name="T17" fmla="*/ 2147483647 h 112"/>
                <a:gd name="T18" fmla="*/ 2147483647 w 70"/>
                <a:gd name="T19" fmla="*/ 2147483647 h 112"/>
                <a:gd name="T20" fmla="*/ 2147483647 w 70"/>
                <a:gd name="T21" fmla="*/ 2147483647 h 112"/>
                <a:gd name="T22" fmla="*/ 2147483647 w 70"/>
                <a:gd name="T23" fmla="*/ 2147483647 h 112"/>
                <a:gd name="T24" fmla="*/ 2147483647 w 70"/>
                <a:gd name="T25" fmla="*/ 2147483647 h 112"/>
                <a:gd name="T26" fmla="*/ 2147483647 w 70"/>
                <a:gd name="T27" fmla="*/ 2147483647 h 112"/>
                <a:gd name="T28" fmla="*/ 2147483647 w 70"/>
                <a:gd name="T29" fmla="*/ 2147483647 h 112"/>
                <a:gd name="T30" fmla="*/ 2147483647 w 70"/>
                <a:gd name="T31" fmla="*/ 2147483647 h 112"/>
                <a:gd name="T32" fmla="*/ 2147483647 w 70"/>
                <a:gd name="T33" fmla="*/ 2147483647 h 112"/>
                <a:gd name="T34" fmla="*/ 2147483647 w 70"/>
                <a:gd name="T35" fmla="*/ 0 h 112"/>
                <a:gd name="T36" fmla="*/ 2147483647 w 70"/>
                <a:gd name="T37" fmla="*/ 0 h 112"/>
                <a:gd name="T38" fmla="*/ 2147483647 w 70"/>
                <a:gd name="T39" fmla="*/ 0 h 112"/>
                <a:gd name="T40" fmla="*/ 2147483647 w 70"/>
                <a:gd name="T41" fmla="*/ 0 h 112"/>
                <a:gd name="T42" fmla="*/ 2147483647 w 70"/>
                <a:gd name="T43" fmla="*/ 0 h 112"/>
                <a:gd name="T44" fmla="*/ 2147483647 w 70"/>
                <a:gd name="T45" fmla="*/ 2147483647 h 112"/>
                <a:gd name="T46" fmla="*/ 2147483647 w 70"/>
                <a:gd name="T47" fmla="*/ 2147483647 h 112"/>
                <a:gd name="T48" fmla="*/ 2147483647 w 70"/>
                <a:gd name="T49" fmla="*/ 2147483647 h 112"/>
                <a:gd name="T50" fmla="*/ 2147483647 w 70"/>
                <a:gd name="T51" fmla="*/ 2147483647 h 112"/>
                <a:gd name="T52" fmla="*/ 2147483647 w 70"/>
                <a:gd name="T53" fmla="*/ 2147483647 h 112"/>
                <a:gd name="T54" fmla="*/ 2147483647 w 70"/>
                <a:gd name="T55" fmla="*/ 2147483647 h 112"/>
                <a:gd name="T56" fmla="*/ 2147483647 w 70"/>
                <a:gd name="T57" fmla="*/ 2147483647 h 112"/>
                <a:gd name="T58" fmla="*/ 2147483647 w 70"/>
                <a:gd name="T59" fmla="*/ 2147483647 h 112"/>
                <a:gd name="T60" fmla="*/ 2147483647 w 70"/>
                <a:gd name="T61" fmla="*/ 2147483647 h 112"/>
                <a:gd name="T62" fmla="*/ 2147483647 w 70"/>
                <a:gd name="T63" fmla="*/ 2147483647 h 112"/>
                <a:gd name="T64" fmla="*/ 2147483647 w 70"/>
                <a:gd name="T65" fmla="*/ 2147483647 h 112"/>
                <a:gd name="T66" fmla="*/ 2147483647 w 70"/>
                <a:gd name="T67" fmla="*/ 2147483647 h 112"/>
                <a:gd name="T68" fmla="*/ 2147483647 w 70"/>
                <a:gd name="T69" fmla="*/ 2147483647 h 112"/>
                <a:gd name="T70" fmla="*/ 2147483647 w 70"/>
                <a:gd name="T71" fmla="*/ 2147483647 h 112"/>
                <a:gd name="T72" fmla="*/ 2147483647 w 70"/>
                <a:gd name="T73" fmla="*/ 2147483647 h 112"/>
                <a:gd name="T74" fmla="*/ 2147483647 w 70"/>
                <a:gd name="T75" fmla="*/ 2147483647 h 11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0"/>
                <a:gd name="T115" fmla="*/ 0 h 112"/>
                <a:gd name="T116" fmla="*/ 70 w 70"/>
                <a:gd name="T117" fmla="*/ 112 h 11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0" h="112">
                  <a:moveTo>
                    <a:pt x="68" y="92"/>
                  </a:moveTo>
                  <a:lnTo>
                    <a:pt x="60" y="94"/>
                  </a:lnTo>
                  <a:lnTo>
                    <a:pt x="50" y="98"/>
                  </a:lnTo>
                  <a:lnTo>
                    <a:pt x="34" y="108"/>
                  </a:lnTo>
                  <a:lnTo>
                    <a:pt x="28" y="110"/>
                  </a:lnTo>
                  <a:lnTo>
                    <a:pt x="16" y="112"/>
                  </a:lnTo>
                  <a:lnTo>
                    <a:pt x="8" y="112"/>
                  </a:lnTo>
                  <a:lnTo>
                    <a:pt x="2" y="94"/>
                  </a:lnTo>
                  <a:lnTo>
                    <a:pt x="0" y="78"/>
                  </a:lnTo>
                  <a:lnTo>
                    <a:pt x="2" y="68"/>
                  </a:lnTo>
                  <a:lnTo>
                    <a:pt x="4" y="62"/>
                  </a:lnTo>
                  <a:lnTo>
                    <a:pt x="8" y="54"/>
                  </a:lnTo>
                  <a:lnTo>
                    <a:pt x="10" y="44"/>
                  </a:lnTo>
                  <a:lnTo>
                    <a:pt x="10" y="40"/>
                  </a:lnTo>
                  <a:lnTo>
                    <a:pt x="8" y="36"/>
                  </a:lnTo>
                  <a:lnTo>
                    <a:pt x="4" y="26"/>
                  </a:lnTo>
                  <a:lnTo>
                    <a:pt x="4" y="14"/>
                  </a:lnTo>
                  <a:lnTo>
                    <a:pt x="4" y="0"/>
                  </a:lnTo>
                  <a:lnTo>
                    <a:pt x="12" y="0"/>
                  </a:lnTo>
                  <a:lnTo>
                    <a:pt x="20" y="0"/>
                  </a:lnTo>
                  <a:lnTo>
                    <a:pt x="38" y="0"/>
                  </a:lnTo>
                  <a:lnTo>
                    <a:pt x="50" y="0"/>
                  </a:lnTo>
                  <a:lnTo>
                    <a:pt x="52" y="6"/>
                  </a:lnTo>
                  <a:lnTo>
                    <a:pt x="54" y="12"/>
                  </a:lnTo>
                  <a:lnTo>
                    <a:pt x="56" y="14"/>
                  </a:lnTo>
                  <a:lnTo>
                    <a:pt x="56" y="20"/>
                  </a:lnTo>
                  <a:lnTo>
                    <a:pt x="56" y="26"/>
                  </a:lnTo>
                  <a:lnTo>
                    <a:pt x="56" y="28"/>
                  </a:lnTo>
                  <a:lnTo>
                    <a:pt x="56" y="30"/>
                  </a:lnTo>
                  <a:lnTo>
                    <a:pt x="58" y="36"/>
                  </a:lnTo>
                  <a:lnTo>
                    <a:pt x="58" y="40"/>
                  </a:lnTo>
                  <a:lnTo>
                    <a:pt x="58" y="44"/>
                  </a:lnTo>
                  <a:lnTo>
                    <a:pt x="60" y="50"/>
                  </a:lnTo>
                  <a:lnTo>
                    <a:pt x="60" y="74"/>
                  </a:lnTo>
                  <a:lnTo>
                    <a:pt x="56" y="76"/>
                  </a:lnTo>
                  <a:lnTo>
                    <a:pt x="62" y="84"/>
                  </a:lnTo>
                  <a:lnTo>
                    <a:pt x="70" y="92"/>
                  </a:lnTo>
                  <a:lnTo>
                    <a:pt x="68"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18" name="Freeform 143">
              <a:extLst>
                <a:ext uri="{FF2B5EF4-FFF2-40B4-BE49-F238E27FC236}">
                  <a16:creationId xmlns:a16="http://schemas.microsoft.com/office/drawing/2014/main" id="{E219DB88-7F0B-4C4C-A5DE-4BC5E7B092B3}"/>
                </a:ext>
              </a:extLst>
            </p:cNvPr>
            <p:cNvSpPr>
              <a:spLocks/>
            </p:cNvSpPr>
            <p:nvPr/>
          </p:nvSpPr>
          <p:spPr bwMode="auto">
            <a:xfrm>
              <a:off x="4628598" y="4254364"/>
              <a:ext cx="42665" cy="146019"/>
            </a:xfrm>
            <a:custGeom>
              <a:avLst/>
              <a:gdLst>
                <a:gd name="T0" fmla="*/ 2147483647 w 30"/>
                <a:gd name="T1" fmla="*/ 2147483647 h 92"/>
                <a:gd name="T2" fmla="*/ 2147483647 w 30"/>
                <a:gd name="T3" fmla="*/ 2147483647 h 92"/>
                <a:gd name="T4" fmla="*/ 2147483647 w 30"/>
                <a:gd name="T5" fmla="*/ 2147483647 h 92"/>
                <a:gd name="T6" fmla="*/ 2147483647 w 30"/>
                <a:gd name="T7" fmla="*/ 2147483647 h 92"/>
                <a:gd name="T8" fmla="*/ 2147483647 w 30"/>
                <a:gd name="T9" fmla="*/ 2147483647 h 92"/>
                <a:gd name="T10" fmla="*/ 2147483647 w 30"/>
                <a:gd name="T11" fmla="*/ 2147483647 h 92"/>
                <a:gd name="T12" fmla="*/ 2147483647 w 30"/>
                <a:gd name="T13" fmla="*/ 2147483647 h 92"/>
                <a:gd name="T14" fmla="*/ 2147483647 w 30"/>
                <a:gd name="T15" fmla="*/ 2147483647 h 92"/>
                <a:gd name="T16" fmla="*/ 2147483647 w 30"/>
                <a:gd name="T17" fmla="*/ 2147483647 h 92"/>
                <a:gd name="T18" fmla="*/ 2147483647 w 30"/>
                <a:gd name="T19" fmla="*/ 2147483647 h 92"/>
                <a:gd name="T20" fmla="*/ 2147483647 w 30"/>
                <a:gd name="T21" fmla="*/ 2147483647 h 92"/>
                <a:gd name="T22" fmla="*/ 2147483647 w 30"/>
                <a:gd name="T23" fmla="*/ 2147483647 h 92"/>
                <a:gd name="T24" fmla="*/ 2147483647 w 30"/>
                <a:gd name="T25" fmla="*/ 2147483647 h 92"/>
                <a:gd name="T26" fmla="*/ 2147483647 w 30"/>
                <a:gd name="T27" fmla="*/ 2147483647 h 92"/>
                <a:gd name="T28" fmla="*/ 2147483647 w 30"/>
                <a:gd name="T29" fmla="*/ 2147483647 h 92"/>
                <a:gd name="T30" fmla="*/ 0 w 30"/>
                <a:gd name="T31" fmla="*/ 0 h 92"/>
                <a:gd name="T32" fmla="*/ 2147483647 w 30"/>
                <a:gd name="T33" fmla="*/ 0 h 92"/>
                <a:gd name="T34" fmla="*/ 2147483647 w 30"/>
                <a:gd name="T35" fmla="*/ 2147483647 h 92"/>
                <a:gd name="T36" fmla="*/ 2147483647 w 30"/>
                <a:gd name="T37" fmla="*/ 2147483647 h 92"/>
                <a:gd name="T38" fmla="*/ 2147483647 w 30"/>
                <a:gd name="T39" fmla="*/ 2147483647 h 92"/>
                <a:gd name="T40" fmla="*/ 2147483647 w 30"/>
                <a:gd name="T41" fmla="*/ 2147483647 h 92"/>
                <a:gd name="T42" fmla="*/ 2147483647 w 30"/>
                <a:gd name="T43" fmla="*/ 2147483647 h 92"/>
                <a:gd name="T44" fmla="*/ 2147483647 w 30"/>
                <a:gd name="T45" fmla="*/ 2147483647 h 92"/>
                <a:gd name="T46" fmla="*/ 2147483647 w 30"/>
                <a:gd name="T47" fmla="*/ 2147483647 h 92"/>
                <a:gd name="T48" fmla="*/ 2147483647 w 30"/>
                <a:gd name="T49" fmla="*/ 2147483647 h 92"/>
                <a:gd name="T50" fmla="*/ 2147483647 w 30"/>
                <a:gd name="T51" fmla="*/ 2147483647 h 92"/>
                <a:gd name="T52" fmla="*/ 2147483647 w 30"/>
                <a:gd name="T53" fmla="*/ 2147483647 h 92"/>
                <a:gd name="T54" fmla="*/ 2147483647 w 30"/>
                <a:gd name="T55" fmla="*/ 2147483647 h 92"/>
                <a:gd name="T56" fmla="*/ 2147483647 w 30"/>
                <a:gd name="T57" fmla="*/ 2147483647 h 92"/>
                <a:gd name="T58" fmla="*/ 2147483647 w 30"/>
                <a:gd name="T59" fmla="*/ 2147483647 h 9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0"/>
                <a:gd name="T91" fmla="*/ 0 h 92"/>
                <a:gd name="T92" fmla="*/ 30 w 30"/>
                <a:gd name="T93" fmla="*/ 92 h 9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0" h="92">
                  <a:moveTo>
                    <a:pt x="20" y="92"/>
                  </a:moveTo>
                  <a:lnTo>
                    <a:pt x="12" y="84"/>
                  </a:lnTo>
                  <a:lnTo>
                    <a:pt x="6" y="76"/>
                  </a:lnTo>
                  <a:lnTo>
                    <a:pt x="10" y="74"/>
                  </a:lnTo>
                  <a:lnTo>
                    <a:pt x="10" y="50"/>
                  </a:lnTo>
                  <a:lnTo>
                    <a:pt x="8" y="44"/>
                  </a:lnTo>
                  <a:lnTo>
                    <a:pt x="8" y="40"/>
                  </a:lnTo>
                  <a:lnTo>
                    <a:pt x="8" y="36"/>
                  </a:lnTo>
                  <a:lnTo>
                    <a:pt x="6" y="30"/>
                  </a:lnTo>
                  <a:lnTo>
                    <a:pt x="6" y="28"/>
                  </a:lnTo>
                  <a:lnTo>
                    <a:pt x="6" y="26"/>
                  </a:lnTo>
                  <a:lnTo>
                    <a:pt x="6" y="20"/>
                  </a:lnTo>
                  <a:lnTo>
                    <a:pt x="6" y="14"/>
                  </a:lnTo>
                  <a:lnTo>
                    <a:pt x="4" y="12"/>
                  </a:lnTo>
                  <a:lnTo>
                    <a:pt x="2" y="6"/>
                  </a:lnTo>
                  <a:lnTo>
                    <a:pt x="0" y="0"/>
                  </a:lnTo>
                  <a:lnTo>
                    <a:pt x="18" y="0"/>
                  </a:lnTo>
                  <a:lnTo>
                    <a:pt x="14" y="4"/>
                  </a:lnTo>
                  <a:lnTo>
                    <a:pt x="14" y="10"/>
                  </a:lnTo>
                  <a:lnTo>
                    <a:pt x="14" y="12"/>
                  </a:lnTo>
                  <a:lnTo>
                    <a:pt x="16" y="16"/>
                  </a:lnTo>
                  <a:lnTo>
                    <a:pt x="24" y="22"/>
                  </a:lnTo>
                  <a:lnTo>
                    <a:pt x="24" y="26"/>
                  </a:lnTo>
                  <a:lnTo>
                    <a:pt x="24" y="40"/>
                  </a:lnTo>
                  <a:lnTo>
                    <a:pt x="26" y="52"/>
                  </a:lnTo>
                  <a:lnTo>
                    <a:pt x="26" y="64"/>
                  </a:lnTo>
                  <a:lnTo>
                    <a:pt x="28" y="84"/>
                  </a:lnTo>
                  <a:lnTo>
                    <a:pt x="28" y="86"/>
                  </a:lnTo>
                  <a:lnTo>
                    <a:pt x="30" y="88"/>
                  </a:lnTo>
                  <a:lnTo>
                    <a:pt x="20"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19" name="Freeform 144">
              <a:extLst>
                <a:ext uri="{FF2B5EF4-FFF2-40B4-BE49-F238E27FC236}">
                  <a16:creationId xmlns:a16="http://schemas.microsoft.com/office/drawing/2014/main" id="{6A0D89F9-13A2-44E5-9851-CA31286C5030}"/>
                </a:ext>
              </a:extLst>
            </p:cNvPr>
            <p:cNvSpPr>
              <a:spLocks/>
            </p:cNvSpPr>
            <p:nvPr/>
          </p:nvSpPr>
          <p:spPr bwMode="auto">
            <a:xfrm>
              <a:off x="4649354" y="4218523"/>
              <a:ext cx="68033" cy="175222"/>
            </a:xfrm>
            <a:custGeom>
              <a:avLst/>
              <a:gdLst>
                <a:gd name="T0" fmla="*/ 2147483647 w 46"/>
                <a:gd name="T1" fmla="*/ 2147483647 h 110"/>
                <a:gd name="T2" fmla="*/ 2147483647 w 46"/>
                <a:gd name="T3" fmla="*/ 2147483647 h 110"/>
                <a:gd name="T4" fmla="*/ 2147483647 w 46"/>
                <a:gd name="T5" fmla="*/ 2147483647 h 110"/>
                <a:gd name="T6" fmla="*/ 2147483647 w 46"/>
                <a:gd name="T7" fmla="*/ 2147483647 h 110"/>
                <a:gd name="T8" fmla="*/ 2147483647 w 46"/>
                <a:gd name="T9" fmla="*/ 2147483647 h 110"/>
                <a:gd name="T10" fmla="*/ 2147483647 w 46"/>
                <a:gd name="T11" fmla="*/ 2147483647 h 110"/>
                <a:gd name="T12" fmla="*/ 2147483647 w 46"/>
                <a:gd name="T13" fmla="*/ 2147483647 h 110"/>
                <a:gd name="T14" fmla="*/ 2147483647 w 46"/>
                <a:gd name="T15" fmla="*/ 2147483647 h 110"/>
                <a:gd name="T16" fmla="*/ 2147483647 w 46"/>
                <a:gd name="T17" fmla="*/ 2147483647 h 110"/>
                <a:gd name="T18" fmla="*/ 2147483647 w 46"/>
                <a:gd name="T19" fmla="*/ 0 h 110"/>
                <a:gd name="T20" fmla="*/ 2147483647 w 46"/>
                <a:gd name="T21" fmla="*/ 2147483647 h 110"/>
                <a:gd name="T22" fmla="*/ 2147483647 w 46"/>
                <a:gd name="T23" fmla="*/ 0 h 110"/>
                <a:gd name="T24" fmla="*/ 2147483647 w 46"/>
                <a:gd name="T25" fmla="*/ 2147483647 h 110"/>
                <a:gd name="T26" fmla="*/ 2147483647 w 46"/>
                <a:gd name="T27" fmla="*/ 2147483647 h 110"/>
                <a:gd name="T28" fmla="*/ 2147483647 w 46"/>
                <a:gd name="T29" fmla="*/ 2147483647 h 110"/>
                <a:gd name="T30" fmla="*/ 2147483647 w 46"/>
                <a:gd name="T31" fmla="*/ 2147483647 h 110"/>
                <a:gd name="T32" fmla="*/ 2147483647 w 46"/>
                <a:gd name="T33" fmla="*/ 2147483647 h 110"/>
                <a:gd name="T34" fmla="*/ 2147483647 w 46"/>
                <a:gd name="T35" fmla="*/ 2147483647 h 110"/>
                <a:gd name="T36" fmla="*/ 2147483647 w 46"/>
                <a:gd name="T37" fmla="*/ 2147483647 h 110"/>
                <a:gd name="T38" fmla="*/ 0 w 46"/>
                <a:gd name="T39" fmla="*/ 2147483647 h 110"/>
                <a:gd name="T40" fmla="*/ 0 w 46"/>
                <a:gd name="T41" fmla="*/ 2147483647 h 110"/>
                <a:gd name="T42" fmla="*/ 0 w 46"/>
                <a:gd name="T43" fmla="*/ 2147483647 h 110"/>
                <a:gd name="T44" fmla="*/ 2147483647 w 46"/>
                <a:gd name="T45" fmla="*/ 2147483647 h 110"/>
                <a:gd name="T46" fmla="*/ 2147483647 w 46"/>
                <a:gd name="T47" fmla="*/ 2147483647 h 110"/>
                <a:gd name="T48" fmla="*/ 2147483647 w 46"/>
                <a:gd name="T49" fmla="*/ 2147483647 h 110"/>
                <a:gd name="T50" fmla="*/ 2147483647 w 46"/>
                <a:gd name="T51" fmla="*/ 2147483647 h 110"/>
                <a:gd name="T52" fmla="*/ 2147483647 w 46"/>
                <a:gd name="T53" fmla="*/ 2147483647 h 110"/>
                <a:gd name="T54" fmla="*/ 2147483647 w 46"/>
                <a:gd name="T55" fmla="*/ 2147483647 h 110"/>
                <a:gd name="T56" fmla="*/ 2147483647 w 46"/>
                <a:gd name="T57" fmla="*/ 2147483647 h 110"/>
                <a:gd name="T58" fmla="*/ 2147483647 w 46"/>
                <a:gd name="T59" fmla="*/ 2147483647 h 11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6"/>
                <a:gd name="T91" fmla="*/ 0 h 110"/>
                <a:gd name="T92" fmla="*/ 46 w 46"/>
                <a:gd name="T93" fmla="*/ 110 h 11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6" h="110">
                  <a:moveTo>
                    <a:pt x="16" y="110"/>
                  </a:moveTo>
                  <a:lnTo>
                    <a:pt x="30" y="104"/>
                  </a:lnTo>
                  <a:lnTo>
                    <a:pt x="30" y="60"/>
                  </a:lnTo>
                  <a:lnTo>
                    <a:pt x="40" y="46"/>
                  </a:lnTo>
                  <a:lnTo>
                    <a:pt x="44" y="36"/>
                  </a:lnTo>
                  <a:lnTo>
                    <a:pt x="46" y="30"/>
                  </a:lnTo>
                  <a:lnTo>
                    <a:pt x="44" y="18"/>
                  </a:lnTo>
                  <a:lnTo>
                    <a:pt x="40" y="10"/>
                  </a:lnTo>
                  <a:lnTo>
                    <a:pt x="34" y="6"/>
                  </a:lnTo>
                  <a:lnTo>
                    <a:pt x="30" y="0"/>
                  </a:lnTo>
                  <a:lnTo>
                    <a:pt x="20" y="2"/>
                  </a:lnTo>
                  <a:lnTo>
                    <a:pt x="20" y="0"/>
                  </a:lnTo>
                  <a:lnTo>
                    <a:pt x="20" y="6"/>
                  </a:lnTo>
                  <a:lnTo>
                    <a:pt x="20" y="8"/>
                  </a:lnTo>
                  <a:lnTo>
                    <a:pt x="20" y="10"/>
                  </a:lnTo>
                  <a:lnTo>
                    <a:pt x="12" y="14"/>
                  </a:lnTo>
                  <a:lnTo>
                    <a:pt x="6" y="16"/>
                  </a:lnTo>
                  <a:lnTo>
                    <a:pt x="4" y="18"/>
                  </a:lnTo>
                  <a:lnTo>
                    <a:pt x="4" y="22"/>
                  </a:lnTo>
                  <a:lnTo>
                    <a:pt x="0" y="26"/>
                  </a:lnTo>
                  <a:lnTo>
                    <a:pt x="0" y="32"/>
                  </a:lnTo>
                  <a:lnTo>
                    <a:pt x="0" y="34"/>
                  </a:lnTo>
                  <a:lnTo>
                    <a:pt x="2" y="38"/>
                  </a:lnTo>
                  <a:lnTo>
                    <a:pt x="10" y="44"/>
                  </a:lnTo>
                  <a:lnTo>
                    <a:pt x="10" y="48"/>
                  </a:lnTo>
                  <a:lnTo>
                    <a:pt x="10" y="62"/>
                  </a:lnTo>
                  <a:lnTo>
                    <a:pt x="12" y="74"/>
                  </a:lnTo>
                  <a:lnTo>
                    <a:pt x="12" y="86"/>
                  </a:lnTo>
                  <a:lnTo>
                    <a:pt x="14" y="106"/>
                  </a:lnTo>
                  <a:lnTo>
                    <a:pt x="16" y="1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20" name="Freeform 145">
              <a:extLst>
                <a:ext uri="{FF2B5EF4-FFF2-40B4-BE49-F238E27FC236}">
                  <a16:creationId xmlns:a16="http://schemas.microsoft.com/office/drawing/2014/main" id="{7D29BD29-EE02-4A8F-AF5C-EC939564704F}"/>
                </a:ext>
              </a:extLst>
            </p:cNvPr>
            <p:cNvSpPr>
              <a:spLocks/>
            </p:cNvSpPr>
            <p:nvPr/>
          </p:nvSpPr>
          <p:spPr bwMode="auto">
            <a:xfrm>
              <a:off x="4693172" y="4172063"/>
              <a:ext cx="275593" cy="274780"/>
            </a:xfrm>
            <a:custGeom>
              <a:avLst/>
              <a:gdLst>
                <a:gd name="T0" fmla="*/ 2147483647 w 189"/>
                <a:gd name="T1" fmla="*/ 2147483647 h 174"/>
                <a:gd name="T2" fmla="*/ 2147483647 w 189"/>
                <a:gd name="T3" fmla="*/ 2147483647 h 174"/>
                <a:gd name="T4" fmla="*/ 2147483647 w 189"/>
                <a:gd name="T5" fmla="*/ 2147483647 h 174"/>
                <a:gd name="T6" fmla="*/ 2147483647 w 189"/>
                <a:gd name="T7" fmla="*/ 2147483647 h 174"/>
                <a:gd name="T8" fmla="*/ 2147483647 w 189"/>
                <a:gd name="T9" fmla="*/ 2147483647 h 174"/>
                <a:gd name="T10" fmla="*/ 0 w 189"/>
                <a:gd name="T11" fmla="*/ 2147483647 h 174"/>
                <a:gd name="T12" fmla="*/ 2147483647 w 189"/>
                <a:gd name="T13" fmla="*/ 2147483647 h 174"/>
                <a:gd name="T14" fmla="*/ 2147483647 w 189"/>
                <a:gd name="T15" fmla="*/ 2147483647 h 174"/>
                <a:gd name="T16" fmla="*/ 2147483647 w 189"/>
                <a:gd name="T17" fmla="*/ 2147483647 h 174"/>
                <a:gd name="T18" fmla="*/ 2147483647 w 189"/>
                <a:gd name="T19" fmla="*/ 2147483647 h 174"/>
                <a:gd name="T20" fmla="*/ 2147483647 w 189"/>
                <a:gd name="T21" fmla="*/ 0 h 174"/>
                <a:gd name="T22" fmla="*/ 2147483647 w 189"/>
                <a:gd name="T23" fmla="*/ 0 h 174"/>
                <a:gd name="T24" fmla="*/ 2147483647 w 189"/>
                <a:gd name="T25" fmla="*/ 2147483647 h 174"/>
                <a:gd name="T26" fmla="*/ 2147483647 w 189"/>
                <a:gd name="T27" fmla="*/ 2147483647 h 174"/>
                <a:gd name="T28" fmla="*/ 2147483647 w 189"/>
                <a:gd name="T29" fmla="*/ 2147483647 h 174"/>
                <a:gd name="T30" fmla="*/ 2147483647 w 189"/>
                <a:gd name="T31" fmla="*/ 2147483647 h 174"/>
                <a:gd name="T32" fmla="*/ 2147483647 w 189"/>
                <a:gd name="T33" fmla="*/ 2147483647 h 174"/>
                <a:gd name="T34" fmla="*/ 2147483647 w 189"/>
                <a:gd name="T35" fmla="*/ 2147483647 h 174"/>
                <a:gd name="T36" fmla="*/ 2147483647 w 189"/>
                <a:gd name="T37" fmla="*/ 2147483647 h 174"/>
                <a:gd name="T38" fmla="*/ 2147483647 w 189"/>
                <a:gd name="T39" fmla="*/ 2147483647 h 174"/>
                <a:gd name="T40" fmla="*/ 2147483647 w 189"/>
                <a:gd name="T41" fmla="*/ 2147483647 h 174"/>
                <a:gd name="T42" fmla="*/ 2147483647 w 189"/>
                <a:gd name="T43" fmla="*/ 2147483647 h 174"/>
                <a:gd name="T44" fmla="*/ 2147483647 w 189"/>
                <a:gd name="T45" fmla="*/ 2147483647 h 174"/>
                <a:gd name="T46" fmla="*/ 2147483647 w 189"/>
                <a:gd name="T47" fmla="*/ 0 h 174"/>
                <a:gd name="T48" fmla="*/ 2147483647 w 189"/>
                <a:gd name="T49" fmla="*/ 2147483647 h 174"/>
                <a:gd name="T50" fmla="*/ 2147483647 w 189"/>
                <a:gd name="T51" fmla="*/ 2147483647 h 174"/>
                <a:gd name="T52" fmla="*/ 2147483647 w 189"/>
                <a:gd name="T53" fmla="*/ 2147483647 h 174"/>
                <a:gd name="T54" fmla="*/ 2147483647 w 189"/>
                <a:gd name="T55" fmla="*/ 2147483647 h 174"/>
                <a:gd name="T56" fmla="*/ 2147483647 w 189"/>
                <a:gd name="T57" fmla="*/ 2147483647 h 174"/>
                <a:gd name="T58" fmla="*/ 2147483647 w 189"/>
                <a:gd name="T59" fmla="*/ 2147483647 h 174"/>
                <a:gd name="T60" fmla="*/ 2147483647 w 189"/>
                <a:gd name="T61" fmla="*/ 2147483647 h 174"/>
                <a:gd name="T62" fmla="*/ 2147483647 w 189"/>
                <a:gd name="T63" fmla="*/ 2147483647 h 174"/>
                <a:gd name="T64" fmla="*/ 2147483647 w 189"/>
                <a:gd name="T65" fmla="*/ 2147483647 h 174"/>
                <a:gd name="T66" fmla="*/ 2147483647 w 189"/>
                <a:gd name="T67" fmla="*/ 2147483647 h 174"/>
                <a:gd name="T68" fmla="*/ 2147483647 w 189"/>
                <a:gd name="T69" fmla="*/ 2147483647 h 174"/>
                <a:gd name="T70" fmla="*/ 2147483647 w 189"/>
                <a:gd name="T71" fmla="*/ 2147483647 h 174"/>
                <a:gd name="T72" fmla="*/ 2147483647 w 189"/>
                <a:gd name="T73" fmla="*/ 2147483647 h 174"/>
                <a:gd name="T74" fmla="*/ 2147483647 w 189"/>
                <a:gd name="T75" fmla="*/ 2147483647 h 174"/>
                <a:gd name="T76" fmla="*/ 2147483647 w 189"/>
                <a:gd name="T77" fmla="*/ 2147483647 h 174"/>
                <a:gd name="T78" fmla="*/ 2147483647 w 189"/>
                <a:gd name="T79" fmla="*/ 2147483647 h 174"/>
                <a:gd name="T80" fmla="*/ 2147483647 w 189"/>
                <a:gd name="T81" fmla="*/ 2147483647 h 17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89"/>
                <a:gd name="T124" fmla="*/ 0 h 174"/>
                <a:gd name="T125" fmla="*/ 189 w 189"/>
                <a:gd name="T126" fmla="*/ 174 h 17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89" h="174">
                  <a:moveTo>
                    <a:pt x="90" y="168"/>
                  </a:moveTo>
                  <a:lnTo>
                    <a:pt x="74" y="170"/>
                  </a:lnTo>
                  <a:lnTo>
                    <a:pt x="58" y="174"/>
                  </a:lnTo>
                  <a:lnTo>
                    <a:pt x="52" y="172"/>
                  </a:lnTo>
                  <a:lnTo>
                    <a:pt x="46" y="166"/>
                  </a:lnTo>
                  <a:lnTo>
                    <a:pt x="40" y="152"/>
                  </a:lnTo>
                  <a:lnTo>
                    <a:pt x="36" y="146"/>
                  </a:lnTo>
                  <a:lnTo>
                    <a:pt x="32" y="138"/>
                  </a:lnTo>
                  <a:lnTo>
                    <a:pt x="24" y="134"/>
                  </a:lnTo>
                  <a:lnTo>
                    <a:pt x="18" y="132"/>
                  </a:lnTo>
                  <a:lnTo>
                    <a:pt x="0" y="134"/>
                  </a:lnTo>
                  <a:lnTo>
                    <a:pt x="0" y="90"/>
                  </a:lnTo>
                  <a:lnTo>
                    <a:pt x="10" y="76"/>
                  </a:lnTo>
                  <a:lnTo>
                    <a:pt x="14" y="66"/>
                  </a:lnTo>
                  <a:lnTo>
                    <a:pt x="16" y="60"/>
                  </a:lnTo>
                  <a:lnTo>
                    <a:pt x="14" y="48"/>
                  </a:lnTo>
                  <a:lnTo>
                    <a:pt x="10" y="40"/>
                  </a:lnTo>
                  <a:lnTo>
                    <a:pt x="14" y="26"/>
                  </a:lnTo>
                  <a:lnTo>
                    <a:pt x="18" y="12"/>
                  </a:lnTo>
                  <a:lnTo>
                    <a:pt x="22" y="8"/>
                  </a:lnTo>
                  <a:lnTo>
                    <a:pt x="28" y="4"/>
                  </a:lnTo>
                  <a:lnTo>
                    <a:pt x="34" y="0"/>
                  </a:lnTo>
                  <a:lnTo>
                    <a:pt x="44" y="0"/>
                  </a:lnTo>
                  <a:lnTo>
                    <a:pt x="46" y="0"/>
                  </a:lnTo>
                  <a:lnTo>
                    <a:pt x="50" y="2"/>
                  </a:lnTo>
                  <a:lnTo>
                    <a:pt x="56" y="8"/>
                  </a:lnTo>
                  <a:lnTo>
                    <a:pt x="62" y="12"/>
                  </a:lnTo>
                  <a:lnTo>
                    <a:pt x="64" y="14"/>
                  </a:lnTo>
                  <a:lnTo>
                    <a:pt x="68" y="16"/>
                  </a:lnTo>
                  <a:lnTo>
                    <a:pt x="72" y="14"/>
                  </a:lnTo>
                  <a:lnTo>
                    <a:pt x="72" y="12"/>
                  </a:lnTo>
                  <a:lnTo>
                    <a:pt x="74" y="10"/>
                  </a:lnTo>
                  <a:lnTo>
                    <a:pt x="78" y="10"/>
                  </a:lnTo>
                  <a:lnTo>
                    <a:pt x="86" y="10"/>
                  </a:lnTo>
                  <a:lnTo>
                    <a:pt x="90" y="14"/>
                  </a:lnTo>
                  <a:lnTo>
                    <a:pt x="94" y="16"/>
                  </a:lnTo>
                  <a:lnTo>
                    <a:pt x="100" y="18"/>
                  </a:lnTo>
                  <a:lnTo>
                    <a:pt x="108" y="16"/>
                  </a:lnTo>
                  <a:lnTo>
                    <a:pt x="114" y="12"/>
                  </a:lnTo>
                  <a:lnTo>
                    <a:pt x="120" y="10"/>
                  </a:lnTo>
                  <a:lnTo>
                    <a:pt x="128" y="8"/>
                  </a:lnTo>
                  <a:lnTo>
                    <a:pt x="134" y="8"/>
                  </a:lnTo>
                  <a:lnTo>
                    <a:pt x="138" y="10"/>
                  </a:lnTo>
                  <a:lnTo>
                    <a:pt x="142" y="10"/>
                  </a:lnTo>
                  <a:lnTo>
                    <a:pt x="151" y="12"/>
                  </a:lnTo>
                  <a:lnTo>
                    <a:pt x="155" y="10"/>
                  </a:lnTo>
                  <a:lnTo>
                    <a:pt x="161" y="8"/>
                  </a:lnTo>
                  <a:lnTo>
                    <a:pt x="171" y="0"/>
                  </a:lnTo>
                  <a:lnTo>
                    <a:pt x="175" y="6"/>
                  </a:lnTo>
                  <a:lnTo>
                    <a:pt x="179" y="10"/>
                  </a:lnTo>
                  <a:lnTo>
                    <a:pt x="183" y="22"/>
                  </a:lnTo>
                  <a:lnTo>
                    <a:pt x="185" y="26"/>
                  </a:lnTo>
                  <a:lnTo>
                    <a:pt x="189" y="30"/>
                  </a:lnTo>
                  <a:lnTo>
                    <a:pt x="187" y="46"/>
                  </a:lnTo>
                  <a:lnTo>
                    <a:pt x="183" y="46"/>
                  </a:lnTo>
                  <a:lnTo>
                    <a:pt x="179" y="46"/>
                  </a:lnTo>
                  <a:lnTo>
                    <a:pt x="175" y="60"/>
                  </a:lnTo>
                  <a:lnTo>
                    <a:pt x="171" y="70"/>
                  </a:lnTo>
                  <a:lnTo>
                    <a:pt x="165" y="82"/>
                  </a:lnTo>
                  <a:lnTo>
                    <a:pt x="161" y="92"/>
                  </a:lnTo>
                  <a:lnTo>
                    <a:pt x="159" y="94"/>
                  </a:lnTo>
                  <a:lnTo>
                    <a:pt x="157" y="96"/>
                  </a:lnTo>
                  <a:lnTo>
                    <a:pt x="155" y="98"/>
                  </a:lnTo>
                  <a:lnTo>
                    <a:pt x="153" y="98"/>
                  </a:lnTo>
                  <a:lnTo>
                    <a:pt x="151" y="108"/>
                  </a:lnTo>
                  <a:lnTo>
                    <a:pt x="146" y="120"/>
                  </a:lnTo>
                  <a:lnTo>
                    <a:pt x="142" y="130"/>
                  </a:lnTo>
                  <a:lnTo>
                    <a:pt x="138" y="134"/>
                  </a:lnTo>
                  <a:lnTo>
                    <a:pt x="134" y="136"/>
                  </a:lnTo>
                  <a:lnTo>
                    <a:pt x="132" y="134"/>
                  </a:lnTo>
                  <a:lnTo>
                    <a:pt x="130" y="132"/>
                  </a:lnTo>
                  <a:lnTo>
                    <a:pt x="128" y="124"/>
                  </a:lnTo>
                  <a:lnTo>
                    <a:pt x="122" y="126"/>
                  </a:lnTo>
                  <a:lnTo>
                    <a:pt x="116" y="130"/>
                  </a:lnTo>
                  <a:lnTo>
                    <a:pt x="110" y="134"/>
                  </a:lnTo>
                  <a:lnTo>
                    <a:pt x="104" y="138"/>
                  </a:lnTo>
                  <a:lnTo>
                    <a:pt x="100" y="146"/>
                  </a:lnTo>
                  <a:lnTo>
                    <a:pt x="98" y="150"/>
                  </a:lnTo>
                  <a:lnTo>
                    <a:pt x="96" y="158"/>
                  </a:lnTo>
                  <a:lnTo>
                    <a:pt x="96" y="168"/>
                  </a:lnTo>
                  <a:lnTo>
                    <a:pt x="94" y="168"/>
                  </a:lnTo>
                  <a:lnTo>
                    <a:pt x="90" y="1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21" name="Freeform 146">
              <a:extLst>
                <a:ext uri="{FF2B5EF4-FFF2-40B4-BE49-F238E27FC236}">
                  <a16:creationId xmlns:a16="http://schemas.microsoft.com/office/drawing/2014/main" id="{06225262-E0C4-4B10-99AA-72BA3DC5A0CF}"/>
                </a:ext>
              </a:extLst>
            </p:cNvPr>
            <p:cNvSpPr>
              <a:spLocks/>
            </p:cNvSpPr>
            <p:nvPr/>
          </p:nvSpPr>
          <p:spPr bwMode="auto">
            <a:xfrm>
              <a:off x="4824626" y="4186665"/>
              <a:ext cx="185651" cy="329206"/>
            </a:xfrm>
            <a:custGeom>
              <a:avLst/>
              <a:gdLst>
                <a:gd name="T0" fmla="*/ 2147483647 w 127"/>
                <a:gd name="T1" fmla="*/ 2147483647 h 208"/>
                <a:gd name="T2" fmla="*/ 2147483647 w 127"/>
                <a:gd name="T3" fmla="*/ 2147483647 h 208"/>
                <a:gd name="T4" fmla="*/ 2147483647 w 127"/>
                <a:gd name="T5" fmla="*/ 2147483647 h 208"/>
                <a:gd name="T6" fmla="*/ 2147483647 w 127"/>
                <a:gd name="T7" fmla="*/ 2147483647 h 208"/>
                <a:gd name="T8" fmla="*/ 2147483647 w 127"/>
                <a:gd name="T9" fmla="*/ 2147483647 h 208"/>
                <a:gd name="T10" fmla="*/ 2147483647 w 127"/>
                <a:gd name="T11" fmla="*/ 2147483647 h 208"/>
                <a:gd name="T12" fmla="*/ 2147483647 w 127"/>
                <a:gd name="T13" fmla="*/ 2147483647 h 208"/>
                <a:gd name="T14" fmla="*/ 2147483647 w 127"/>
                <a:gd name="T15" fmla="*/ 2147483647 h 208"/>
                <a:gd name="T16" fmla="*/ 2147483647 w 127"/>
                <a:gd name="T17" fmla="*/ 2147483647 h 208"/>
                <a:gd name="T18" fmla="*/ 2147483647 w 127"/>
                <a:gd name="T19" fmla="*/ 2147483647 h 208"/>
                <a:gd name="T20" fmla="*/ 2147483647 w 127"/>
                <a:gd name="T21" fmla="*/ 2147483647 h 208"/>
                <a:gd name="T22" fmla="*/ 2147483647 w 127"/>
                <a:gd name="T23" fmla="*/ 2147483647 h 208"/>
                <a:gd name="T24" fmla="*/ 2147483647 w 127"/>
                <a:gd name="T25" fmla="*/ 2147483647 h 208"/>
                <a:gd name="T26" fmla="*/ 2147483647 w 127"/>
                <a:gd name="T27" fmla="*/ 2147483647 h 208"/>
                <a:gd name="T28" fmla="*/ 2147483647 w 127"/>
                <a:gd name="T29" fmla="*/ 2147483647 h 208"/>
                <a:gd name="T30" fmla="*/ 2147483647 w 127"/>
                <a:gd name="T31" fmla="*/ 2147483647 h 208"/>
                <a:gd name="T32" fmla="*/ 2147483647 w 127"/>
                <a:gd name="T33" fmla="*/ 2147483647 h 208"/>
                <a:gd name="T34" fmla="*/ 2147483647 w 127"/>
                <a:gd name="T35" fmla="*/ 2147483647 h 208"/>
                <a:gd name="T36" fmla="*/ 2147483647 w 127"/>
                <a:gd name="T37" fmla="*/ 2147483647 h 208"/>
                <a:gd name="T38" fmla="*/ 2147483647 w 127"/>
                <a:gd name="T39" fmla="*/ 2147483647 h 208"/>
                <a:gd name="T40" fmla="*/ 2147483647 w 127"/>
                <a:gd name="T41" fmla="*/ 2147483647 h 208"/>
                <a:gd name="T42" fmla="*/ 2147483647 w 127"/>
                <a:gd name="T43" fmla="*/ 2147483647 h 208"/>
                <a:gd name="T44" fmla="*/ 2147483647 w 127"/>
                <a:gd name="T45" fmla="*/ 2147483647 h 208"/>
                <a:gd name="T46" fmla="*/ 2147483647 w 127"/>
                <a:gd name="T47" fmla="*/ 2147483647 h 208"/>
                <a:gd name="T48" fmla="*/ 2147483647 w 127"/>
                <a:gd name="T49" fmla="*/ 2147483647 h 208"/>
                <a:gd name="T50" fmla="*/ 2147483647 w 127"/>
                <a:gd name="T51" fmla="*/ 2147483647 h 208"/>
                <a:gd name="T52" fmla="*/ 2147483647 w 127"/>
                <a:gd name="T53" fmla="*/ 2147483647 h 208"/>
                <a:gd name="T54" fmla="*/ 2147483647 w 127"/>
                <a:gd name="T55" fmla="*/ 2147483647 h 208"/>
                <a:gd name="T56" fmla="*/ 2147483647 w 127"/>
                <a:gd name="T57" fmla="*/ 2147483647 h 208"/>
                <a:gd name="T58" fmla="*/ 2147483647 w 127"/>
                <a:gd name="T59" fmla="*/ 2147483647 h 208"/>
                <a:gd name="T60" fmla="*/ 2147483647 w 127"/>
                <a:gd name="T61" fmla="*/ 2147483647 h 208"/>
                <a:gd name="T62" fmla="*/ 2147483647 w 127"/>
                <a:gd name="T63" fmla="*/ 2147483647 h 208"/>
                <a:gd name="T64" fmla="*/ 2147483647 w 127"/>
                <a:gd name="T65" fmla="*/ 2147483647 h 208"/>
                <a:gd name="T66" fmla="*/ 2147483647 w 127"/>
                <a:gd name="T67" fmla="*/ 2147483647 h 208"/>
                <a:gd name="T68" fmla="*/ 2147483647 w 127"/>
                <a:gd name="T69" fmla="*/ 2147483647 h 208"/>
                <a:gd name="T70" fmla="*/ 2147483647 w 127"/>
                <a:gd name="T71" fmla="*/ 2147483647 h 208"/>
                <a:gd name="T72" fmla="*/ 2147483647 w 127"/>
                <a:gd name="T73" fmla="*/ 2147483647 h 208"/>
                <a:gd name="T74" fmla="*/ 2147483647 w 127"/>
                <a:gd name="T75" fmla="*/ 2147483647 h 208"/>
                <a:gd name="T76" fmla="*/ 0 w 127"/>
                <a:gd name="T77" fmla="*/ 2147483647 h 20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27"/>
                <a:gd name="T118" fmla="*/ 0 h 208"/>
                <a:gd name="T119" fmla="*/ 127 w 127"/>
                <a:gd name="T120" fmla="*/ 208 h 20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27" h="208">
                  <a:moveTo>
                    <a:pt x="6" y="158"/>
                  </a:moveTo>
                  <a:lnTo>
                    <a:pt x="6" y="148"/>
                  </a:lnTo>
                  <a:lnTo>
                    <a:pt x="8" y="140"/>
                  </a:lnTo>
                  <a:lnTo>
                    <a:pt x="10" y="136"/>
                  </a:lnTo>
                  <a:lnTo>
                    <a:pt x="14" y="128"/>
                  </a:lnTo>
                  <a:lnTo>
                    <a:pt x="20" y="124"/>
                  </a:lnTo>
                  <a:lnTo>
                    <a:pt x="26" y="120"/>
                  </a:lnTo>
                  <a:lnTo>
                    <a:pt x="32" y="116"/>
                  </a:lnTo>
                  <a:lnTo>
                    <a:pt x="38" y="114"/>
                  </a:lnTo>
                  <a:lnTo>
                    <a:pt x="40" y="122"/>
                  </a:lnTo>
                  <a:lnTo>
                    <a:pt x="42" y="124"/>
                  </a:lnTo>
                  <a:lnTo>
                    <a:pt x="44" y="126"/>
                  </a:lnTo>
                  <a:lnTo>
                    <a:pt x="48" y="124"/>
                  </a:lnTo>
                  <a:lnTo>
                    <a:pt x="52" y="120"/>
                  </a:lnTo>
                  <a:lnTo>
                    <a:pt x="56" y="110"/>
                  </a:lnTo>
                  <a:lnTo>
                    <a:pt x="61" y="98"/>
                  </a:lnTo>
                  <a:lnTo>
                    <a:pt x="63" y="88"/>
                  </a:lnTo>
                  <a:lnTo>
                    <a:pt x="65" y="88"/>
                  </a:lnTo>
                  <a:lnTo>
                    <a:pt x="67" y="86"/>
                  </a:lnTo>
                  <a:lnTo>
                    <a:pt x="69" y="84"/>
                  </a:lnTo>
                  <a:lnTo>
                    <a:pt x="71" y="82"/>
                  </a:lnTo>
                  <a:lnTo>
                    <a:pt x="75" y="72"/>
                  </a:lnTo>
                  <a:lnTo>
                    <a:pt x="81" y="60"/>
                  </a:lnTo>
                  <a:lnTo>
                    <a:pt x="85" y="50"/>
                  </a:lnTo>
                  <a:lnTo>
                    <a:pt x="89" y="36"/>
                  </a:lnTo>
                  <a:lnTo>
                    <a:pt x="93" y="36"/>
                  </a:lnTo>
                  <a:lnTo>
                    <a:pt x="97" y="36"/>
                  </a:lnTo>
                  <a:lnTo>
                    <a:pt x="99" y="20"/>
                  </a:lnTo>
                  <a:lnTo>
                    <a:pt x="95" y="16"/>
                  </a:lnTo>
                  <a:lnTo>
                    <a:pt x="93" y="12"/>
                  </a:lnTo>
                  <a:lnTo>
                    <a:pt x="89" y="0"/>
                  </a:lnTo>
                  <a:lnTo>
                    <a:pt x="91" y="2"/>
                  </a:lnTo>
                  <a:lnTo>
                    <a:pt x="93" y="0"/>
                  </a:lnTo>
                  <a:lnTo>
                    <a:pt x="97" y="6"/>
                  </a:lnTo>
                  <a:lnTo>
                    <a:pt x="103" y="14"/>
                  </a:lnTo>
                  <a:lnTo>
                    <a:pt x="107" y="20"/>
                  </a:lnTo>
                  <a:lnTo>
                    <a:pt x="109" y="26"/>
                  </a:lnTo>
                  <a:lnTo>
                    <a:pt x="107" y="44"/>
                  </a:lnTo>
                  <a:lnTo>
                    <a:pt x="109" y="50"/>
                  </a:lnTo>
                  <a:lnTo>
                    <a:pt x="109" y="54"/>
                  </a:lnTo>
                  <a:lnTo>
                    <a:pt x="117" y="60"/>
                  </a:lnTo>
                  <a:lnTo>
                    <a:pt x="99" y="60"/>
                  </a:lnTo>
                  <a:lnTo>
                    <a:pt x="93" y="62"/>
                  </a:lnTo>
                  <a:lnTo>
                    <a:pt x="91" y="64"/>
                  </a:lnTo>
                  <a:lnTo>
                    <a:pt x="89" y="66"/>
                  </a:lnTo>
                  <a:lnTo>
                    <a:pt x="93" y="70"/>
                  </a:lnTo>
                  <a:lnTo>
                    <a:pt x="101" y="78"/>
                  </a:lnTo>
                  <a:lnTo>
                    <a:pt x="111" y="88"/>
                  </a:lnTo>
                  <a:lnTo>
                    <a:pt x="115" y="96"/>
                  </a:lnTo>
                  <a:lnTo>
                    <a:pt x="117" y="106"/>
                  </a:lnTo>
                  <a:lnTo>
                    <a:pt x="113" y="110"/>
                  </a:lnTo>
                  <a:lnTo>
                    <a:pt x="107" y="116"/>
                  </a:lnTo>
                  <a:lnTo>
                    <a:pt x="101" y="126"/>
                  </a:lnTo>
                  <a:lnTo>
                    <a:pt x="99" y="136"/>
                  </a:lnTo>
                  <a:lnTo>
                    <a:pt x="99" y="144"/>
                  </a:lnTo>
                  <a:lnTo>
                    <a:pt x="101" y="154"/>
                  </a:lnTo>
                  <a:lnTo>
                    <a:pt x="109" y="168"/>
                  </a:lnTo>
                  <a:lnTo>
                    <a:pt x="119" y="182"/>
                  </a:lnTo>
                  <a:lnTo>
                    <a:pt x="127" y="194"/>
                  </a:lnTo>
                  <a:lnTo>
                    <a:pt x="127" y="208"/>
                  </a:lnTo>
                  <a:lnTo>
                    <a:pt x="121" y="208"/>
                  </a:lnTo>
                  <a:lnTo>
                    <a:pt x="111" y="208"/>
                  </a:lnTo>
                  <a:lnTo>
                    <a:pt x="107" y="206"/>
                  </a:lnTo>
                  <a:lnTo>
                    <a:pt x="103" y="204"/>
                  </a:lnTo>
                  <a:lnTo>
                    <a:pt x="81" y="204"/>
                  </a:lnTo>
                  <a:lnTo>
                    <a:pt x="81" y="202"/>
                  </a:lnTo>
                  <a:lnTo>
                    <a:pt x="46" y="200"/>
                  </a:lnTo>
                  <a:lnTo>
                    <a:pt x="46" y="204"/>
                  </a:lnTo>
                  <a:lnTo>
                    <a:pt x="22" y="202"/>
                  </a:lnTo>
                  <a:lnTo>
                    <a:pt x="24" y="198"/>
                  </a:lnTo>
                  <a:lnTo>
                    <a:pt x="24" y="188"/>
                  </a:lnTo>
                  <a:lnTo>
                    <a:pt x="22" y="182"/>
                  </a:lnTo>
                  <a:lnTo>
                    <a:pt x="22" y="174"/>
                  </a:lnTo>
                  <a:lnTo>
                    <a:pt x="24" y="168"/>
                  </a:lnTo>
                  <a:lnTo>
                    <a:pt x="14" y="166"/>
                  </a:lnTo>
                  <a:lnTo>
                    <a:pt x="10" y="164"/>
                  </a:lnTo>
                  <a:lnTo>
                    <a:pt x="6" y="160"/>
                  </a:lnTo>
                  <a:lnTo>
                    <a:pt x="0" y="158"/>
                  </a:lnTo>
                  <a:lnTo>
                    <a:pt x="6"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22" name="Freeform 147">
              <a:extLst>
                <a:ext uri="{FF2B5EF4-FFF2-40B4-BE49-F238E27FC236}">
                  <a16:creationId xmlns:a16="http://schemas.microsoft.com/office/drawing/2014/main" id="{DD645E1D-47A4-4F7B-B12B-6BBA2B5FBA43}"/>
                </a:ext>
              </a:extLst>
            </p:cNvPr>
            <p:cNvSpPr>
              <a:spLocks/>
            </p:cNvSpPr>
            <p:nvPr/>
          </p:nvSpPr>
          <p:spPr bwMode="auto">
            <a:xfrm>
              <a:off x="4838464" y="4503924"/>
              <a:ext cx="130301" cy="175222"/>
            </a:xfrm>
            <a:custGeom>
              <a:avLst/>
              <a:gdLst>
                <a:gd name="T0" fmla="*/ 2147483647 w 89"/>
                <a:gd name="T1" fmla="*/ 2147483647 h 110"/>
                <a:gd name="T2" fmla="*/ 2147483647 w 89"/>
                <a:gd name="T3" fmla="*/ 2147483647 h 110"/>
                <a:gd name="T4" fmla="*/ 2147483647 w 89"/>
                <a:gd name="T5" fmla="*/ 2147483647 h 110"/>
                <a:gd name="T6" fmla="*/ 2147483647 w 89"/>
                <a:gd name="T7" fmla="*/ 2147483647 h 110"/>
                <a:gd name="T8" fmla="*/ 2147483647 w 89"/>
                <a:gd name="T9" fmla="*/ 2147483647 h 110"/>
                <a:gd name="T10" fmla="*/ 2147483647 w 89"/>
                <a:gd name="T11" fmla="*/ 2147483647 h 110"/>
                <a:gd name="T12" fmla="*/ 0 w 89"/>
                <a:gd name="T13" fmla="*/ 2147483647 h 110"/>
                <a:gd name="T14" fmla="*/ 0 w 89"/>
                <a:gd name="T15" fmla="*/ 2147483647 h 110"/>
                <a:gd name="T16" fmla="*/ 2147483647 w 89"/>
                <a:gd name="T17" fmla="*/ 2147483647 h 110"/>
                <a:gd name="T18" fmla="*/ 2147483647 w 89"/>
                <a:gd name="T19" fmla="*/ 2147483647 h 110"/>
                <a:gd name="T20" fmla="*/ 2147483647 w 89"/>
                <a:gd name="T21" fmla="*/ 2147483647 h 110"/>
                <a:gd name="T22" fmla="*/ 2147483647 w 89"/>
                <a:gd name="T23" fmla="*/ 2147483647 h 110"/>
                <a:gd name="T24" fmla="*/ 2147483647 w 89"/>
                <a:gd name="T25" fmla="*/ 2147483647 h 110"/>
                <a:gd name="T26" fmla="*/ 2147483647 w 89"/>
                <a:gd name="T27" fmla="*/ 2147483647 h 110"/>
                <a:gd name="T28" fmla="*/ 2147483647 w 89"/>
                <a:gd name="T29" fmla="*/ 2147483647 h 110"/>
                <a:gd name="T30" fmla="*/ 2147483647 w 89"/>
                <a:gd name="T31" fmla="*/ 2147483647 h 110"/>
                <a:gd name="T32" fmla="*/ 2147483647 w 89"/>
                <a:gd name="T33" fmla="*/ 2147483647 h 110"/>
                <a:gd name="T34" fmla="*/ 2147483647 w 89"/>
                <a:gd name="T35" fmla="*/ 2147483647 h 110"/>
                <a:gd name="T36" fmla="*/ 2147483647 w 89"/>
                <a:gd name="T37" fmla="*/ 2147483647 h 110"/>
                <a:gd name="T38" fmla="*/ 2147483647 w 89"/>
                <a:gd name="T39" fmla="*/ 2147483647 h 110"/>
                <a:gd name="T40" fmla="*/ 2147483647 w 89"/>
                <a:gd name="T41" fmla="*/ 2147483647 h 110"/>
                <a:gd name="T42" fmla="*/ 2147483647 w 89"/>
                <a:gd name="T43" fmla="*/ 2147483647 h 110"/>
                <a:gd name="T44" fmla="*/ 2147483647 w 89"/>
                <a:gd name="T45" fmla="*/ 2147483647 h 110"/>
                <a:gd name="T46" fmla="*/ 2147483647 w 89"/>
                <a:gd name="T47" fmla="*/ 2147483647 h 110"/>
                <a:gd name="T48" fmla="*/ 2147483647 w 89"/>
                <a:gd name="T49" fmla="*/ 2147483647 h 110"/>
                <a:gd name="T50" fmla="*/ 2147483647 w 89"/>
                <a:gd name="T51" fmla="*/ 2147483647 h 110"/>
                <a:gd name="T52" fmla="*/ 2147483647 w 89"/>
                <a:gd name="T53" fmla="*/ 2147483647 h 110"/>
                <a:gd name="T54" fmla="*/ 2147483647 w 89"/>
                <a:gd name="T55" fmla="*/ 2147483647 h 110"/>
                <a:gd name="T56" fmla="*/ 2147483647 w 89"/>
                <a:gd name="T57" fmla="*/ 2147483647 h 110"/>
                <a:gd name="T58" fmla="*/ 2147483647 w 89"/>
                <a:gd name="T59" fmla="*/ 2147483647 h 110"/>
                <a:gd name="T60" fmla="*/ 2147483647 w 89"/>
                <a:gd name="T61" fmla="*/ 2147483647 h 110"/>
                <a:gd name="T62" fmla="*/ 2147483647 w 89"/>
                <a:gd name="T63" fmla="*/ 2147483647 h 110"/>
                <a:gd name="T64" fmla="*/ 2147483647 w 89"/>
                <a:gd name="T65" fmla="*/ 2147483647 h 110"/>
                <a:gd name="T66" fmla="*/ 2147483647 w 89"/>
                <a:gd name="T67" fmla="*/ 2147483647 h 110"/>
                <a:gd name="T68" fmla="*/ 2147483647 w 89"/>
                <a:gd name="T69" fmla="*/ 2147483647 h 110"/>
                <a:gd name="T70" fmla="*/ 2147483647 w 89"/>
                <a:gd name="T71" fmla="*/ 2147483647 h 110"/>
                <a:gd name="T72" fmla="*/ 2147483647 w 89"/>
                <a:gd name="T73" fmla="*/ 2147483647 h 110"/>
                <a:gd name="T74" fmla="*/ 2147483647 w 89"/>
                <a:gd name="T75" fmla="*/ 2147483647 h 110"/>
                <a:gd name="T76" fmla="*/ 2147483647 w 89"/>
                <a:gd name="T77" fmla="*/ 2147483647 h 110"/>
                <a:gd name="T78" fmla="*/ 2147483647 w 89"/>
                <a:gd name="T79" fmla="*/ 2147483647 h 110"/>
                <a:gd name="T80" fmla="*/ 2147483647 w 89"/>
                <a:gd name="T81" fmla="*/ 2147483647 h 110"/>
                <a:gd name="T82" fmla="*/ 2147483647 w 89"/>
                <a:gd name="T83" fmla="*/ 2147483647 h 110"/>
                <a:gd name="T84" fmla="*/ 2147483647 w 89"/>
                <a:gd name="T85" fmla="*/ 2147483647 h 110"/>
                <a:gd name="T86" fmla="*/ 2147483647 w 89"/>
                <a:gd name="T87" fmla="*/ 2147483647 h 110"/>
                <a:gd name="T88" fmla="*/ 2147483647 w 89"/>
                <a:gd name="T89" fmla="*/ 2147483647 h 110"/>
                <a:gd name="T90" fmla="*/ 2147483647 w 89"/>
                <a:gd name="T91" fmla="*/ 2147483647 h 110"/>
                <a:gd name="T92" fmla="*/ 2147483647 w 89"/>
                <a:gd name="T93" fmla="*/ 2147483647 h 110"/>
                <a:gd name="T94" fmla="*/ 2147483647 w 89"/>
                <a:gd name="T95" fmla="*/ 2147483647 h 110"/>
                <a:gd name="T96" fmla="*/ 2147483647 w 89"/>
                <a:gd name="T97" fmla="*/ 2147483647 h 110"/>
                <a:gd name="T98" fmla="*/ 2147483647 w 89"/>
                <a:gd name="T99" fmla="*/ 2147483647 h 110"/>
                <a:gd name="T100" fmla="*/ 2147483647 w 89"/>
                <a:gd name="T101" fmla="*/ 0 h 110"/>
                <a:gd name="T102" fmla="*/ 2147483647 w 89"/>
                <a:gd name="T103" fmla="*/ 2147483647 h 11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89"/>
                <a:gd name="T157" fmla="*/ 0 h 110"/>
                <a:gd name="T158" fmla="*/ 89 w 89"/>
                <a:gd name="T159" fmla="*/ 110 h 11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89" h="110">
                  <a:moveTo>
                    <a:pt x="36" y="24"/>
                  </a:moveTo>
                  <a:lnTo>
                    <a:pt x="26" y="24"/>
                  </a:lnTo>
                  <a:lnTo>
                    <a:pt x="20" y="24"/>
                  </a:lnTo>
                  <a:lnTo>
                    <a:pt x="8" y="22"/>
                  </a:lnTo>
                  <a:lnTo>
                    <a:pt x="2" y="44"/>
                  </a:lnTo>
                  <a:lnTo>
                    <a:pt x="2" y="50"/>
                  </a:lnTo>
                  <a:lnTo>
                    <a:pt x="0" y="58"/>
                  </a:lnTo>
                  <a:lnTo>
                    <a:pt x="0" y="70"/>
                  </a:lnTo>
                  <a:lnTo>
                    <a:pt x="4" y="76"/>
                  </a:lnTo>
                  <a:lnTo>
                    <a:pt x="8" y="82"/>
                  </a:lnTo>
                  <a:lnTo>
                    <a:pt x="14" y="88"/>
                  </a:lnTo>
                  <a:lnTo>
                    <a:pt x="30" y="100"/>
                  </a:lnTo>
                  <a:lnTo>
                    <a:pt x="34" y="104"/>
                  </a:lnTo>
                  <a:lnTo>
                    <a:pt x="38" y="110"/>
                  </a:lnTo>
                  <a:lnTo>
                    <a:pt x="42" y="108"/>
                  </a:lnTo>
                  <a:lnTo>
                    <a:pt x="44" y="106"/>
                  </a:lnTo>
                  <a:lnTo>
                    <a:pt x="46" y="104"/>
                  </a:lnTo>
                  <a:lnTo>
                    <a:pt x="44" y="100"/>
                  </a:lnTo>
                  <a:lnTo>
                    <a:pt x="42" y="98"/>
                  </a:lnTo>
                  <a:lnTo>
                    <a:pt x="42" y="96"/>
                  </a:lnTo>
                  <a:lnTo>
                    <a:pt x="44" y="90"/>
                  </a:lnTo>
                  <a:lnTo>
                    <a:pt x="46" y="88"/>
                  </a:lnTo>
                  <a:lnTo>
                    <a:pt x="55" y="84"/>
                  </a:lnTo>
                  <a:lnTo>
                    <a:pt x="55" y="80"/>
                  </a:lnTo>
                  <a:lnTo>
                    <a:pt x="59" y="76"/>
                  </a:lnTo>
                  <a:lnTo>
                    <a:pt x="63" y="78"/>
                  </a:lnTo>
                  <a:lnTo>
                    <a:pt x="65" y="82"/>
                  </a:lnTo>
                  <a:lnTo>
                    <a:pt x="67" y="86"/>
                  </a:lnTo>
                  <a:lnTo>
                    <a:pt x="71" y="88"/>
                  </a:lnTo>
                  <a:lnTo>
                    <a:pt x="75" y="86"/>
                  </a:lnTo>
                  <a:lnTo>
                    <a:pt x="79" y="84"/>
                  </a:lnTo>
                  <a:lnTo>
                    <a:pt x="81" y="86"/>
                  </a:lnTo>
                  <a:lnTo>
                    <a:pt x="83" y="86"/>
                  </a:lnTo>
                  <a:lnTo>
                    <a:pt x="85" y="84"/>
                  </a:lnTo>
                  <a:lnTo>
                    <a:pt x="85" y="80"/>
                  </a:lnTo>
                  <a:lnTo>
                    <a:pt x="87" y="74"/>
                  </a:lnTo>
                  <a:lnTo>
                    <a:pt x="87" y="52"/>
                  </a:lnTo>
                  <a:lnTo>
                    <a:pt x="83" y="50"/>
                  </a:lnTo>
                  <a:lnTo>
                    <a:pt x="83" y="46"/>
                  </a:lnTo>
                  <a:lnTo>
                    <a:pt x="81" y="44"/>
                  </a:lnTo>
                  <a:lnTo>
                    <a:pt x="81" y="40"/>
                  </a:lnTo>
                  <a:lnTo>
                    <a:pt x="83" y="36"/>
                  </a:lnTo>
                  <a:lnTo>
                    <a:pt x="83" y="32"/>
                  </a:lnTo>
                  <a:lnTo>
                    <a:pt x="87" y="30"/>
                  </a:lnTo>
                  <a:lnTo>
                    <a:pt x="89" y="26"/>
                  </a:lnTo>
                  <a:lnTo>
                    <a:pt x="87" y="20"/>
                  </a:lnTo>
                  <a:lnTo>
                    <a:pt x="83" y="18"/>
                  </a:lnTo>
                  <a:lnTo>
                    <a:pt x="77" y="18"/>
                  </a:lnTo>
                  <a:lnTo>
                    <a:pt x="69" y="18"/>
                  </a:lnTo>
                  <a:lnTo>
                    <a:pt x="71" y="2"/>
                  </a:lnTo>
                  <a:lnTo>
                    <a:pt x="36" y="0"/>
                  </a:lnTo>
                  <a:lnTo>
                    <a:pt x="36"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23" name="Freeform 148">
              <a:extLst>
                <a:ext uri="{FF2B5EF4-FFF2-40B4-BE49-F238E27FC236}">
                  <a16:creationId xmlns:a16="http://schemas.microsoft.com/office/drawing/2014/main" id="{1EE0DAA2-B2DA-408C-A7EF-B03103AAAA4D}"/>
                </a:ext>
              </a:extLst>
            </p:cNvPr>
            <p:cNvSpPr>
              <a:spLocks/>
            </p:cNvSpPr>
            <p:nvPr/>
          </p:nvSpPr>
          <p:spPr bwMode="auto">
            <a:xfrm>
              <a:off x="4894966" y="4469410"/>
              <a:ext cx="170660" cy="242922"/>
            </a:xfrm>
            <a:custGeom>
              <a:avLst/>
              <a:gdLst>
                <a:gd name="T0" fmla="*/ 2147483647 w 117"/>
                <a:gd name="T1" fmla="*/ 2147483647 h 154"/>
                <a:gd name="T2" fmla="*/ 2147483647 w 117"/>
                <a:gd name="T3" fmla="*/ 2147483647 h 154"/>
                <a:gd name="T4" fmla="*/ 2147483647 w 117"/>
                <a:gd name="T5" fmla="*/ 2147483647 h 154"/>
                <a:gd name="T6" fmla="*/ 0 w 117"/>
                <a:gd name="T7" fmla="*/ 2147483647 h 154"/>
                <a:gd name="T8" fmla="*/ 2147483647 w 117"/>
                <a:gd name="T9" fmla="*/ 2147483647 h 154"/>
                <a:gd name="T10" fmla="*/ 2147483647 w 117"/>
                <a:gd name="T11" fmla="*/ 2147483647 h 154"/>
                <a:gd name="T12" fmla="*/ 2147483647 w 117"/>
                <a:gd name="T13" fmla="*/ 2147483647 h 154"/>
                <a:gd name="T14" fmla="*/ 2147483647 w 117"/>
                <a:gd name="T15" fmla="*/ 2147483647 h 154"/>
                <a:gd name="T16" fmla="*/ 2147483647 w 117"/>
                <a:gd name="T17" fmla="*/ 2147483647 h 154"/>
                <a:gd name="T18" fmla="*/ 2147483647 w 117"/>
                <a:gd name="T19" fmla="*/ 2147483647 h 154"/>
                <a:gd name="T20" fmla="*/ 2147483647 w 117"/>
                <a:gd name="T21" fmla="*/ 2147483647 h 154"/>
                <a:gd name="T22" fmla="*/ 2147483647 w 117"/>
                <a:gd name="T23" fmla="*/ 2147483647 h 154"/>
                <a:gd name="T24" fmla="*/ 2147483647 w 117"/>
                <a:gd name="T25" fmla="*/ 2147483647 h 154"/>
                <a:gd name="T26" fmla="*/ 2147483647 w 117"/>
                <a:gd name="T27" fmla="*/ 2147483647 h 154"/>
                <a:gd name="T28" fmla="*/ 2147483647 w 117"/>
                <a:gd name="T29" fmla="*/ 2147483647 h 154"/>
                <a:gd name="T30" fmla="*/ 2147483647 w 117"/>
                <a:gd name="T31" fmla="*/ 2147483647 h 154"/>
                <a:gd name="T32" fmla="*/ 2147483647 w 117"/>
                <a:gd name="T33" fmla="*/ 2147483647 h 154"/>
                <a:gd name="T34" fmla="*/ 2147483647 w 117"/>
                <a:gd name="T35" fmla="*/ 2147483647 h 154"/>
                <a:gd name="T36" fmla="*/ 2147483647 w 117"/>
                <a:gd name="T37" fmla="*/ 2147483647 h 154"/>
                <a:gd name="T38" fmla="*/ 2147483647 w 117"/>
                <a:gd name="T39" fmla="*/ 2147483647 h 154"/>
                <a:gd name="T40" fmla="*/ 2147483647 w 117"/>
                <a:gd name="T41" fmla="*/ 2147483647 h 154"/>
                <a:gd name="T42" fmla="*/ 2147483647 w 117"/>
                <a:gd name="T43" fmla="*/ 2147483647 h 154"/>
                <a:gd name="T44" fmla="*/ 2147483647 w 117"/>
                <a:gd name="T45" fmla="*/ 2147483647 h 154"/>
                <a:gd name="T46" fmla="*/ 2147483647 w 117"/>
                <a:gd name="T47" fmla="*/ 2147483647 h 154"/>
                <a:gd name="T48" fmla="*/ 2147483647 w 117"/>
                <a:gd name="T49" fmla="*/ 2147483647 h 154"/>
                <a:gd name="T50" fmla="*/ 2147483647 w 117"/>
                <a:gd name="T51" fmla="*/ 2147483647 h 154"/>
                <a:gd name="T52" fmla="*/ 2147483647 w 117"/>
                <a:gd name="T53" fmla="*/ 0 h 154"/>
                <a:gd name="T54" fmla="*/ 2147483647 w 117"/>
                <a:gd name="T55" fmla="*/ 2147483647 h 154"/>
                <a:gd name="T56" fmla="*/ 2147483647 w 117"/>
                <a:gd name="T57" fmla="*/ 2147483647 h 154"/>
                <a:gd name="T58" fmla="*/ 2147483647 w 117"/>
                <a:gd name="T59" fmla="*/ 2147483647 h 154"/>
                <a:gd name="T60" fmla="*/ 2147483647 w 117"/>
                <a:gd name="T61" fmla="*/ 2147483647 h 154"/>
                <a:gd name="T62" fmla="*/ 2147483647 w 117"/>
                <a:gd name="T63" fmla="*/ 2147483647 h 154"/>
                <a:gd name="T64" fmla="*/ 2147483647 w 117"/>
                <a:gd name="T65" fmla="*/ 2147483647 h 154"/>
                <a:gd name="T66" fmla="*/ 2147483647 w 117"/>
                <a:gd name="T67" fmla="*/ 2147483647 h 154"/>
                <a:gd name="T68" fmla="*/ 2147483647 w 117"/>
                <a:gd name="T69" fmla="*/ 2147483647 h 154"/>
                <a:gd name="T70" fmla="*/ 2147483647 w 117"/>
                <a:gd name="T71" fmla="*/ 2147483647 h 154"/>
                <a:gd name="T72" fmla="*/ 2147483647 w 117"/>
                <a:gd name="T73" fmla="*/ 2147483647 h 154"/>
                <a:gd name="T74" fmla="*/ 2147483647 w 117"/>
                <a:gd name="T75" fmla="*/ 2147483647 h 154"/>
                <a:gd name="T76" fmla="*/ 2147483647 w 117"/>
                <a:gd name="T77" fmla="*/ 2147483647 h 154"/>
                <a:gd name="T78" fmla="*/ 2147483647 w 117"/>
                <a:gd name="T79" fmla="*/ 2147483647 h 154"/>
                <a:gd name="T80" fmla="*/ 2147483647 w 117"/>
                <a:gd name="T81" fmla="*/ 2147483647 h 154"/>
                <a:gd name="T82" fmla="*/ 2147483647 w 117"/>
                <a:gd name="T83" fmla="*/ 2147483647 h 154"/>
                <a:gd name="T84" fmla="*/ 2147483647 w 117"/>
                <a:gd name="T85" fmla="*/ 2147483647 h 154"/>
                <a:gd name="T86" fmla="*/ 2147483647 w 117"/>
                <a:gd name="T87" fmla="*/ 2147483647 h 15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7"/>
                <a:gd name="T133" fmla="*/ 0 h 154"/>
                <a:gd name="T134" fmla="*/ 117 w 117"/>
                <a:gd name="T135" fmla="*/ 154 h 15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7" h="154">
                  <a:moveTo>
                    <a:pt x="27" y="150"/>
                  </a:moveTo>
                  <a:lnTo>
                    <a:pt x="27" y="148"/>
                  </a:lnTo>
                  <a:lnTo>
                    <a:pt x="25" y="146"/>
                  </a:lnTo>
                  <a:lnTo>
                    <a:pt x="21" y="148"/>
                  </a:lnTo>
                  <a:lnTo>
                    <a:pt x="17" y="150"/>
                  </a:lnTo>
                  <a:lnTo>
                    <a:pt x="13" y="154"/>
                  </a:lnTo>
                  <a:lnTo>
                    <a:pt x="4" y="136"/>
                  </a:lnTo>
                  <a:lnTo>
                    <a:pt x="0" y="132"/>
                  </a:lnTo>
                  <a:lnTo>
                    <a:pt x="4" y="130"/>
                  </a:lnTo>
                  <a:lnTo>
                    <a:pt x="6" y="128"/>
                  </a:lnTo>
                  <a:lnTo>
                    <a:pt x="8" y="126"/>
                  </a:lnTo>
                  <a:lnTo>
                    <a:pt x="6" y="122"/>
                  </a:lnTo>
                  <a:lnTo>
                    <a:pt x="4" y="120"/>
                  </a:lnTo>
                  <a:lnTo>
                    <a:pt x="4" y="118"/>
                  </a:lnTo>
                  <a:lnTo>
                    <a:pt x="6" y="112"/>
                  </a:lnTo>
                  <a:lnTo>
                    <a:pt x="8" y="110"/>
                  </a:lnTo>
                  <a:lnTo>
                    <a:pt x="17" y="106"/>
                  </a:lnTo>
                  <a:lnTo>
                    <a:pt x="17" y="102"/>
                  </a:lnTo>
                  <a:lnTo>
                    <a:pt x="21" y="98"/>
                  </a:lnTo>
                  <a:lnTo>
                    <a:pt x="25" y="100"/>
                  </a:lnTo>
                  <a:lnTo>
                    <a:pt x="27" y="104"/>
                  </a:lnTo>
                  <a:lnTo>
                    <a:pt x="29" y="108"/>
                  </a:lnTo>
                  <a:lnTo>
                    <a:pt x="33" y="110"/>
                  </a:lnTo>
                  <a:lnTo>
                    <a:pt x="37" y="108"/>
                  </a:lnTo>
                  <a:lnTo>
                    <a:pt x="41" y="106"/>
                  </a:lnTo>
                  <a:lnTo>
                    <a:pt x="43" y="108"/>
                  </a:lnTo>
                  <a:lnTo>
                    <a:pt x="45" y="108"/>
                  </a:lnTo>
                  <a:lnTo>
                    <a:pt x="47" y="106"/>
                  </a:lnTo>
                  <a:lnTo>
                    <a:pt x="47" y="102"/>
                  </a:lnTo>
                  <a:lnTo>
                    <a:pt x="49" y="96"/>
                  </a:lnTo>
                  <a:lnTo>
                    <a:pt x="49" y="74"/>
                  </a:lnTo>
                  <a:lnTo>
                    <a:pt x="45" y="72"/>
                  </a:lnTo>
                  <a:lnTo>
                    <a:pt x="45" y="68"/>
                  </a:lnTo>
                  <a:lnTo>
                    <a:pt x="43" y="66"/>
                  </a:lnTo>
                  <a:lnTo>
                    <a:pt x="43" y="62"/>
                  </a:lnTo>
                  <a:lnTo>
                    <a:pt x="45" y="58"/>
                  </a:lnTo>
                  <a:lnTo>
                    <a:pt x="45" y="54"/>
                  </a:lnTo>
                  <a:lnTo>
                    <a:pt x="49" y="52"/>
                  </a:lnTo>
                  <a:lnTo>
                    <a:pt x="51" y="48"/>
                  </a:lnTo>
                  <a:lnTo>
                    <a:pt x="49" y="42"/>
                  </a:lnTo>
                  <a:lnTo>
                    <a:pt x="45" y="40"/>
                  </a:lnTo>
                  <a:lnTo>
                    <a:pt x="39" y="40"/>
                  </a:lnTo>
                  <a:lnTo>
                    <a:pt x="31" y="40"/>
                  </a:lnTo>
                  <a:lnTo>
                    <a:pt x="33" y="26"/>
                  </a:lnTo>
                  <a:lnTo>
                    <a:pt x="55" y="26"/>
                  </a:lnTo>
                  <a:lnTo>
                    <a:pt x="59" y="28"/>
                  </a:lnTo>
                  <a:lnTo>
                    <a:pt x="63" y="30"/>
                  </a:lnTo>
                  <a:lnTo>
                    <a:pt x="73" y="30"/>
                  </a:lnTo>
                  <a:lnTo>
                    <a:pt x="79" y="30"/>
                  </a:lnTo>
                  <a:lnTo>
                    <a:pt x="79" y="16"/>
                  </a:lnTo>
                  <a:lnTo>
                    <a:pt x="83" y="10"/>
                  </a:lnTo>
                  <a:lnTo>
                    <a:pt x="87" y="4"/>
                  </a:lnTo>
                  <a:lnTo>
                    <a:pt x="93" y="0"/>
                  </a:lnTo>
                  <a:lnTo>
                    <a:pt x="103" y="0"/>
                  </a:lnTo>
                  <a:lnTo>
                    <a:pt x="113" y="0"/>
                  </a:lnTo>
                  <a:lnTo>
                    <a:pt x="113" y="2"/>
                  </a:lnTo>
                  <a:lnTo>
                    <a:pt x="115" y="4"/>
                  </a:lnTo>
                  <a:lnTo>
                    <a:pt x="115" y="6"/>
                  </a:lnTo>
                  <a:lnTo>
                    <a:pt x="117" y="10"/>
                  </a:lnTo>
                  <a:lnTo>
                    <a:pt x="115" y="20"/>
                  </a:lnTo>
                  <a:lnTo>
                    <a:pt x="111" y="34"/>
                  </a:lnTo>
                  <a:lnTo>
                    <a:pt x="99" y="64"/>
                  </a:lnTo>
                  <a:lnTo>
                    <a:pt x="99" y="68"/>
                  </a:lnTo>
                  <a:lnTo>
                    <a:pt x="99" y="70"/>
                  </a:lnTo>
                  <a:lnTo>
                    <a:pt x="101" y="74"/>
                  </a:lnTo>
                  <a:lnTo>
                    <a:pt x="99" y="78"/>
                  </a:lnTo>
                  <a:lnTo>
                    <a:pt x="97" y="82"/>
                  </a:lnTo>
                  <a:lnTo>
                    <a:pt x="93" y="84"/>
                  </a:lnTo>
                  <a:lnTo>
                    <a:pt x="89" y="88"/>
                  </a:lnTo>
                  <a:lnTo>
                    <a:pt x="85" y="92"/>
                  </a:lnTo>
                  <a:lnTo>
                    <a:pt x="83" y="102"/>
                  </a:lnTo>
                  <a:lnTo>
                    <a:pt x="79" y="106"/>
                  </a:lnTo>
                  <a:lnTo>
                    <a:pt x="75" y="108"/>
                  </a:lnTo>
                  <a:lnTo>
                    <a:pt x="75" y="122"/>
                  </a:lnTo>
                  <a:lnTo>
                    <a:pt x="71" y="134"/>
                  </a:lnTo>
                  <a:lnTo>
                    <a:pt x="69" y="142"/>
                  </a:lnTo>
                  <a:lnTo>
                    <a:pt x="65" y="148"/>
                  </a:lnTo>
                  <a:lnTo>
                    <a:pt x="61" y="150"/>
                  </a:lnTo>
                  <a:lnTo>
                    <a:pt x="55" y="150"/>
                  </a:lnTo>
                  <a:lnTo>
                    <a:pt x="51" y="150"/>
                  </a:lnTo>
                  <a:lnTo>
                    <a:pt x="49" y="150"/>
                  </a:lnTo>
                  <a:lnTo>
                    <a:pt x="49" y="146"/>
                  </a:lnTo>
                  <a:lnTo>
                    <a:pt x="45" y="146"/>
                  </a:lnTo>
                  <a:lnTo>
                    <a:pt x="43" y="146"/>
                  </a:lnTo>
                  <a:lnTo>
                    <a:pt x="41" y="148"/>
                  </a:lnTo>
                  <a:lnTo>
                    <a:pt x="39" y="150"/>
                  </a:lnTo>
                  <a:lnTo>
                    <a:pt x="35" y="150"/>
                  </a:lnTo>
                  <a:lnTo>
                    <a:pt x="33" y="150"/>
                  </a:lnTo>
                  <a:lnTo>
                    <a:pt x="27" y="1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24" name="Freeform 149">
              <a:extLst>
                <a:ext uri="{FF2B5EF4-FFF2-40B4-BE49-F238E27FC236}">
                  <a16:creationId xmlns:a16="http://schemas.microsoft.com/office/drawing/2014/main" id="{402C1DC8-909F-4CFB-8893-CEB6D8C6FB42}"/>
                </a:ext>
              </a:extLst>
            </p:cNvPr>
            <p:cNvSpPr>
              <a:spLocks/>
            </p:cNvSpPr>
            <p:nvPr/>
          </p:nvSpPr>
          <p:spPr bwMode="auto">
            <a:xfrm>
              <a:off x="4904191" y="5065432"/>
              <a:ext cx="307880" cy="342480"/>
            </a:xfrm>
            <a:custGeom>
              <a:avLst/>
              <a:gdLst>
                <a:gd name="T0" fmla="*/ 2147483647 w 211"/>
                <a:gd name="T1" fmla="*/ 2147483647 h 216"/>
                <a:gd name="T2" fmla="*/ 2147483647 w 211"/>
                <a:gd name="T3" fmla="*/ 2147483647 h 216"/>
                <a:gd name="T4" fmla="*/ 2147483647 w 211"/>
                <a:gd name="T5" fmla="*/ 2147483647 h 216"/>
                <a:gd name="T6" fmla="*/ 2147483647 w 211"/>
                <a:gd name="T7" fmla="*/ 2147483647 h 216"/>
                <a:gd name="T8" fmla="*/ 2147483647 w 211"/>
                <a:gd name="T9" fmla="*/ 2147483647 h 216"/>
                <a:gd name="T10" fmla="*/ 2147483647 w 211"/>
                <a:gd name="T11" fmla="*/ 2147483647 h 216"/>
                <a:gd name="T12" fmla="*/ 2147483647 w 211"/>
                <a:gd name="T13" fmla="*/ 2147483647 h 216"/>
                <a:gd name="T14" fmla="*/ 2147483647 w 211"/>
                <a:gd name="T15" fmla="*/ 2147483647 h 216"/>
                <a:gd name="T16" fmla="*/ 2147483647 w 211"/>
                <a:gd name="T17" fmla="*/ 0 h 216"/>
                <a:gd name="T18" fmla="*/ 2147483647 w 211"/>
                <a:gd name="T19" fmla="*/ 0 h 216"/>
                <a:gd name="T20" fmla="*/ 2147483647 w 211"/>
                <a:gd name="T21" fmla="*/ 2147483647 h 216"/>
                <a:gd name="T22" fmla="*/ 2147483647 w 211"/>
                <a:gd name="T23" fmla="*/ 2147483647 h 216"/>
                <a:gd name="T24" fmla="*/ 0 w 211"/>
                <a:gd name="T25" fmla="*/ 0 h 216"/>
                <a:gd name="T26" fmla="*/ 2147483647 w 211"/>
                <a:gd name="T27" fmla="*/ 2147483647 h 216"/>
                <a:gd name="T28" fmla="*/ 2147483647 w 211"/>
                <a:gd name="T29" fmla="*/ 2147483647 h 216"/>
                <a:gd name="T30" fmla="*/ 2147483647 w 211"/>
                <a:gd name="T31" fmla="*/ 2147483647 h 216"/>
                <a:gd name="T32" fmla="*/ 2147483647 w 211"/>
                <a:gd name="T33" fmla="*/ 2147483647 h 216"/>
                <a:gd name="T34" fmla="*/ 2147483647 w 211"/>
                <a:gd name="T35" fmla="*/ 2147483647 h 216"/>
                <a:gd name="T36" fmla="*/ 2147483647 w 211"/>
                <a:gd name="T37" fmla="*/ 2147483647 h 216"/>
                <a:gd name="T38" fmla="*/ 2147483647 w 211"/>
                <a:gd name="T39" fmla="*/ 2147483647 h 216"/>
                <a:gd name="T40" fmla="*/ 2147483647 w 211"/>
                <a:gd name="T41" fmla="*/ 2147483647 h 216"/>
                <a:gd name="T42" fmla="*/ 2147483647 w 211"/>
                <a:gd name="T43" fmla="*/ 2147483647 h 216"/>
                <a:gd name="T44" fmla="*/ 2147483647 w 211"/>
                <a:gd name="T45" fmla="*/ 2147483647 h 216"/>
                <a:gd name="T46" fmla="*/ 2147483647 w 211"/>
                <a:gd name="T47" fmla="*/ 2147483647 h 216"/>
                <a:gd name="T48" fmla="*/ 2147483647 w 211"/>
                <a:gd name="T49" fmla="*/ 2147483647 h 216"/>
                <a:gd name="T50" fmla="*/ 2147483647 w 211"/>
                <a:gd name="T51" fmla="*/ 2147483647 h 216"/>
                <a:gd name="T52" fmla="*/ 2147483647 w 211"/>
                <a:gd name="T53" fmla="*/ 2147483647 h 216"/>
                <a:gd name="T54" fmla="*/ 2147483647 w 211"/>
                <a:gd name="T55" fmla="*/ 2147483647 h 216"/>
                <a:gd name="T56" fmla="*/ 2147483647 w 211"/>
                <a:gd name="T57" fmla="*/ 2147483647 h 216"/>
                <a:gd name="T58" fmla="*/ 2147483647 w 211"/>
                <a:gd name="T59" fmla="*/ 2147483647 h 216"/>
                <a:gd name="T60" fmla="*/ 2147483647 w 211"/>
                <a:gd name="T61" fmla="*/ 2147483647 h 216"/>
                <a:gd name="T62" fmla="*/ 2147483647 w 211"/>
                <a:gd name="T63" fmla="*/ 2147483647 h 216"/>
                <a:gd name="T64" fmla="*/ 2147483647 w 211"/>
                <a:gd name="T65" fmla="*/ 2147483647 h 216"/>
                <a:gd name="T66" fmla="*/ 2147483647 w 211"/>
                <a:gd name="T67" fmla="*/ 2147483647 h 216"/>
                <a:gd name="T68" fmla="*/ 2147483647 w 211"/>
                <a:gd name="T69" fmla="*/ 2147483647 h 216"/>
                <a:gd name="T70" fmla="*/ 2147483647 w 211"/>
                <a:gd name="T71" fmla="*/ 2147483647 h 216"/>
                <a:gd name="T72" fmla="*/ 2147483647 w 211"/>
                <a:gd name="T73" fmla="*/ 2147483647 h 216"/>
                <a:gd name="T74" fmla="*/ 2147483647 w 211"/>
                <a:gd name="T75" fmla="*/ 2147483647 h 216"/>
                <a:gd name="T76" fmla="*/ 2147483647 w 211"/>
                <a:gd name="T77" fmla="*/ 2147483647 h 216"/>
                <a:gd name="T78" fmla="*/ 2147483647 w 211"/>
                <a:gd name="T79" fmla="*/ 2147483647 h 216"/>
                <a:gd name="T80" fmla="*/ 2147483647 w 211"/>
                <a:gd name="T81" fmla="*/ 2147483647 h 216"/>
                <a:gd name="T82" fmla="*/ 2147483647 w 211"/>
                <a:gd name="T83" fmla="*/ 2147483647 h 216"/>
                <a:gd name="T84" fmla="*/ 2147483647 w 211"/>
                <a:gd name="T85" fmla="*/ 2147483647 h 216"/>
                <a:gd name="T86" fmla="*/ 2147483647 w 211"/>
                <a:gd name="T87" fmla="*/ 2147483647 h 216"/>
                <a:gd name="T88" fmla="*/ 2147483647 w 211"/>
                <a:gd name="T89" fmla="*/ 2147483647 h 216"/>
                <a:gd name="T90" fmla="*/ 2147483647 w 211"/>
                <a:gd name="T91" fmla="*/ 2147483647 h 216"/>
                <a:gd name="T92" fmla="*/ 2147483647 w 211"/>
                <a:gd name="T93" fmla="*/ 2147483647 h 216"/>
                <a:gd name="T94" fmla="*/ 2147483647 w 211"/>
                <a:gd name="T95" fmla="*/ 2147483647 h 216"/>
                <a:gd name="T96" fmla="*/ 2147483647 w 211"/>
                <a:gd name="T97" fmla="*/ 2147483647 h 216"/>
                <a:gd name="T98" fmla="*/ 2147483647 w 211"/>
                <a:gd name="T99" fmla="*/ 2147483647 h 216"/>
                <a:gd name="T100" fmla="*/ 2147483647 w 211"/>
                <a:gd name="T101" fmla="*/ 2147483647 h 216"/>
                <a:gd name="T102" fmla="*/ 2147483647 w 211"/>
                <a:gd name="T103" fmla="*/ 2147483647 h 216"/>
                <a:gd name="T104" fmla="*/ 2147483647 w 211"/>
                <a:gd name="T105" fmla="*/ 2147483647 h 216"/>
                <a:gd name="T106" fmla="*/ 2147483647 w 211"/>
                <a:gd name="T107" fmla="*/ 2147483647 h 216"/>
                <a:gd name="T108" fmla="*/ 2147483647 w 211"/>
                <a:gd name="T109" fmla="*/ 2147483647 h 216"/>
                <a:gd name="T110" fmla="*/ 2147483647 w 211"/>
                <a:gd name="T111" fmla="*/ 2147483647 h 2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11"/>
                <a:gd name="T169" fmla="*/ 0 h 216"/>
                <a:gd name="T170" fmla="*/ 211 w 211"/>
                <a:gd name="T171" fmla="*/ 216 h 21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11" h="216">
                  <a:moveTo>
                    <a:pt x="181" y="8"/>
                  </a:moveTo>
                  <a:lnTo>
                    <a:pt x="159" y="16"/>
                  </a:lnTo>
                  <a:lnTo>
                    <a:pt x="117" y="16"/>
                  </a:lnTo>
                  <a:lnTo>
                    <a:pt x="107" y="12"/>
                  </a:lnTo>
                  <a:lnTo>
                    <a:pt x="105" y="10"/>
                  </a:lnTo>
                  <a:lnTo>
                    <a:pt x="101" y="6"/>
                  </a:lnTo>
                  <a:lnTo>
                    <a:pt x="33" y="6"/>
                  </a:lnTo>
                  <a:lnTo>
                    <a:pt x="27" y="2"/>
                  </a:lnTo>
                  <a:lnTo>
                    <a:pt x="25" y="0"/>
                  </a:lnTo>
                  <a:lnTo>
                    <a:pt x="21" y="0"/>
                  </a:lnTo>
                  <a:lnTo>
                    <a:pt x="11" y="2"/>
                  </a:lnTo>
                  <a:lnTo>
                    <a:pt x="4" y="2"/>
                  </a:lnTo>
                  <a:lnTo>
                    <a:pt x="0" y="0"/>
                  </a:lnTo>
                  <a:lnTo>
                    <a:pt x="2" y="16"/>
                  </a:lnTo>
                  <a:lnTo>
                    <a:pt x="7" y="30"/>
                  </a:lnTo>
                  <a:lnTo>
                    <a:pt x="13" y="42"/>
                  </a:lnTo>
                  <a:lnTo>
                    <a:pt x="21" y="54"/>
                  </a:lnTo>
                  <a:lnTo>
                    <a:pt x="29" y="66"/>
                  </a:lnTo>
                  <a:lnTo>
                    <a:pt x="37" y="76"/>
                  </a:lnTo>
                  <a:lnTo>
                    <a:pt x="39" y="90"/>
                  </a:lnTo>
                  <a:lnTo>
                    <a:pt x="41" y="104"/>
                  </a:lnTo>
                  <a:lnTo>
                    <a:pt x="41" y="126"/>
                  </a:lnTo>
                  <a:lnTo>
                    <a:pt x="43" y="152"/>
                  </a:lnTo>
                  <a:lnTo>
                    <a:pt x="45" y="174"/>
                  </a:lnTo>
                  <a:lnTo>
                    <a:pt x="49" y="184"/>
                  </a:lnTo>
                  <a:lnTo>
                    <a:pt x="53" y="194"/>
                  </a:lnTo>
                  <a:lnTo>
                    <a:pt x="61" y="204"/>
                  </a:lnTo>
                  <a:lnTo>
                    <a:pt x="69" y="212"/>
                  </a:lnTo>
                  <a:lnTo>
                    <a:pt x="73" y="208"/>
                  </a:lnTo>
                  <a:lnTo>
                    <a:pt x="75" y="204"/>
                  </a:lnTo>
                  <a:lnTo>
                    <a:pt x="79" y="204"/>
                  </a:lnTo>
                  <a:lnTo>
                    <a:pt x="83" y="210"/>
                  </a:lnTo>
                  <a:lnTo>
                    <a:pt x="89" y="214"/>
                  </a:lnTo>
                  <a:lnTo>
                    <a:pt x="93" y="216"/>
                  </a:lnTo>
                  <a:lnTo>
                    <a:pt x="101" y="216"/>
                  </a:lnTo>
                  <a:lnTo>
                    <a:pt x="111" y="216"/>
                  </a:lnTo>
                  <a:lnTo>
                    <a:pt x="117" y="212"/>
                  </a:lnTo>
                  <a:lnTo>
                    <a:pt x="121" y="208"/>
                  </a:lnTo>
                  <a:lnTo>
                    <a:pt x="125" y="206"/>
                  </a:lnTo>
                  <a:lnTo>
                    <a:pt x="123" y="144"/>
                  </a:lnTo>
                  <a:lnTo>
                    <a:pt x="123" y="90"/>
                  </a:lnTo>
                  <a:lnTo>
                    <a:pt x="143" y="90"/>
                  </a:lnTo>
                  <a:lnTo>
                    <a:pt x="143" y="22"/>
                  </a:lnTo>
                  <a:lnTo>
                    <a:pt x="165" y="20"/>
                  </a:lnTo>
                  <a:lnTo>
                    <a:pt x="183" y="18"/>
                  </a:lnTo>
                  <a:lnTo>
                    <a:pt x="187" y="24"/>
                  </a:lnTo>
                  <a:lnTo>
                    <a:pt x="201" y="18"/>
                  </a:lnTo>
                  <a:lnTo>
                    <a:pt x="205" y="14"/>
                  </a:lnTo>
                  <a:lnTo>
                    <a:pt x="211" y="12"/>
                  </a:lnTo>
                  <a:lnTo>
                    <a:pt x="205" y="8"/>
                  </a:lnTo>
                  <a:lnTo>
                    <a:pt x="201" y="6"/>
                  </a:lnTo>
                  <a:lnTo>
                    <a:pt x="193" y="8"/>
                  </a:lnTo>
                  <a:lnTo>
                    <a:pt x="187" y="10"/>
                  </a:lnTo>
                  <a:lnTo>
                    <a:pt x="183" y="8"/>
                  </a:lnTo>
                  <a:lnTo>
                    <a:pt x="181" y="6"/>
                  </a:lnTo>
                  <a:lnTo>
                    <a:pt x="181"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25" name="Freeform 150">
              <a:extLst>
                <a:ext uri="{FF2B5EF4-FFF2-40B4-BE49-F238E27FC236}">
                  <a16:creationId xmlns:a16="http://schemas.microsoft.com/office/drawing/2014/main" id="{1DBD1B87-3C75-4BD9-BEB0-0FF011211931}"/>
                </a:ext>
              </a:extLst>
            </p:cNvPr>
            <p:cNvSpPr>
              <a:spLocks/>
            </p:cNvSpPr>
            <p:nvPr/>
          </p:nvSpPr>
          <p:spPr bwMode="auto">
            <a:xfrm>
              <a:off x="5478438" y="4049938"/>
              <a:ext cx="154517" cy="156638"/>
            </a:xfrm>
            <a:custGeom>
              <a:avLst/>
              <a:gdLst>
                <a:gd name="T0" fmla="*/ 2147483647 w 106"/>
                <a:gd name="T1" fmla="*/ 0 h 98"/>
                <a:gd name="T2" fmla="*/ 2147483647 w 106"/>
                <a:gd name="T3" fmla="*/ 2147483647 h 98"/>
                <a:gd name="T4" fmla="*/ 2147483647 w 106"/>
                <a:gd name="T5" fmla="*/ 2147483647 h 98"/>
                <a:gd name="T6" fmla="*/ 2147483647 w 106"/>
                <a:gd name="T7" fmla="*/ 2147483647 h 98"/>
                <a:gd name="T8" fmla="*/ 2147483647 w 106"/>
                <a:gd name="T9" fmla="*/ 2147483647 h 98"/>
                <a:gd name="T10" fmla="*/ 2147483647 w 106"/>
                <a:gd name="T11" fmla="*/ 2147483647 h 98"/>
                <a:gd name="T12" fmla="*/ 2147483647 w 106"/>
                <a:gd name="T13" fmla="*/ 2147483647 h 98"/>
                <a:gd name="T14" fmla="*/ 0 w 106"/>
                <a:gd name="T15" fmla="*/ 2147483647 h 98"/>
                <a:gd name="T16" fmla="*/ 0 w 106"/>
                <a:gd name="T17" fmla="*/ 2147483647 h 98"/>
                <a:gd name="T18" fmla="*/ 2147483647 w 106"/>
                <a:gd name="T19" fmla="*/ 2147483647 h 98"/>
                <a:gd name="T20" fmla="*/ 2147483647 w 106"/>
                <a:gd name="T21" fmla="*/ 2147483647 h 98"/>
                <a:gd name="T22" fmla="*/ 2147483647 w 106"/>
                <a:gd name="T23" fmla="*/ 2147483647 h 98"/>
                <a:gd name="T24" fmla="*/ 2147483647 w 106"/>
                <a:gd name="T25" fmla="*/ 2147483647 h 98"/>
                <a:gd name="T26" fmla="*/ 2147483647 w 106"/>
                <a:gd name="T27" fmla="*/ 2147483647 h 98"/>
                <a:gd name="T28" fmla="*/ 2147483647 w 106"/>
                <a:gd name="T29" fmla="*/ 2147483647 h 98"/>
                <a:gd name="T30" fmla="*/ 2147483647 w 106"/>
                <a:gd name="T31" fmla="*/ 2147483647 h 98"/>
                <a:gd name="T32" fmla="*/ 2147483647 w 106"/>
                <a:gd name="T33" fmla="*/ 2147483647 h 98"/>
                <a:gd name="T34" fmla="*/ 2147483647 w 106"/>
                <a:gd name="T35" fmla="*/ 2147483647 h 98"/>
                <a:gd name="T36" fmla="*/ 2147483647 w 106"/>
                <a:gd name="T37" fmla="*/ 2147483647 h 98"/>
                <a:gd name="T38" fmla="*/ 2147483647 w 106"/>
                <a:gd name="T39" fmla="*/ 2147483647 h 98"/>
                <a:gd name="T40" fmla="*/ 2147483647 w 106"/>
                <a:gd name="T41" fmla="*/ 2147483647 h 98"/>
                <a:gd name="T42" fmla="*/ 2147483647 w 106"/>
                <a:gd name="T43" fmla="*/ 2147483647 h 98"/>
                <a:gd name="T44" fmla="*/ 2147483647 w 106"/>
                <a:gd name="T45" fmla="*/ 2147483647 h 98"/>
                <a:gd name="T46" fmla="*/ 2147483647 w 106"/>
                <a:gd name="T47" fmla="*/ 2147483647 h 98"/>
                <a:gd name="T48" fmla="*/ 2147483647 w 106"/>
                <a:gd name="T49" fmla="*/ 2147483647 h 98"/>
                <a:gd name="T50" fmla="*/ 2147483647 w 106"/>
                <a:gd name="T51" fmla="*/ 2147483647 h 98"/>
                <a:gd name="T52" fmla="*/ 2147483647 w 106"/>
                <a:gd name="T53" fmla="*/ 0 h 9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06"/>
                <a:gd name="T82" fmla="*/ 0 h 98"/>
                <a:gd name="T83" fmla="*/ 106 w 106"/>
                <a:gd name="T84" fmla="*/ 98 h 9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06" h="98">
                  <a:moveTo>
                    <a:pt x="32" y="0"/>
                  </a:moveTo>
                  <a:lnTo>
                    <a:pt x="28" y="4"/>
                  </a:lnTo>
                  <a:lnTo>
                    <a:pt x="22" y="10"/>
                  </a:lnTo>
                  <a:lnTo>
                    <a:pt x="14" y="14"/>
                  </a:lnTo>
                  <a:lnTo>
                    <a:pt x="6" y="16"/>
                  </a:lnTo>
                  <a:lnTo>
                    <a:pt x="6" y="26"/>
                  </a:lnTo>
                  <a:lnTo>
                    <a:pt x="4" y="34"/>
                  </a:lnTo>
                  <a:lnTo>
                    <a:pt x="0" y="46"/>
                  </a:lnTo>
                  <a:lnTo>
                    <a:pt x="0" y="62"/>
                  </a:lnTo>
                  <a:lnTo>
                    <a:pt x="18" y="62"/>
                  </a:lnTo>
                  <a:lnTo>
                    <a:pt x="24" y="64"/>
                  </a:lnTo>
                  <a:lnTo>
                    <a:pt x="28" y="54"/>
                  </a:lnTo>
                  <a:lnTo>
                    <a:pt x="38" y="58"/>
                  </a:lnTo>
                  <a:lnTo>
                    <a:pt x="54" y="58"/>
                  </a:lnTo>
                  <a:lnTo>
                    <a:pt x="68" y="62"/>
                  </a:lnTo>
                  <a:lnTo>
                    <a:pt x="82" y="76"/>
                  </a:lnTo>
                  <a:lnTo>
                    <a:pt x="96" y="92"/>
                  </a:lnTo>
                  <a:lnTo>
                    <a:pt x="102" y="98"/>
                  </a:lnTo>
                  <a:lnTo>
                    <a:pt x="106" y="94"/>
                  </a:lnTo>
                  <a:lnTo>
                    <a:pt x="96" y="80"/>
                  </a:lnTo>
                  <a:lnTo>
                    <a:pt x="86" y="68"/>
                  </a:lnTo>
                  <a:lnTo>
                    <a:pt x="74" y="56"/>
                  </a:lnTo>
                  <a:lnTo>
                    <a:pt x="62" y="48"/>
                  </a:lnTo>
                  <a:lnTo>
                    <a:pt x="52" y="42"/>
                  </a:lnTo>
                  <a:lnTo>
                    <a:pt x="46" y="30"/>
                  </a:lnTo>
                  <a:lnTo>
                    <a:pt x="40" y="14"/>
                  </a:lnTo>
                  <a:lnTo>
                    <a:pt x="3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26" name="Freeform 152">
              <a:extLst>
                <a:ext uri="{FF2B5EF4-FFF2-40B4-BE49-F238E27FC236}">
                  <a16:creationId xmlns:a16="http://schemas.microsoft.com/office/drawing/2014/main" id="{39272D56-0C1D-46A4-9CA4-DE2291036FD6}"/>
                </a:ext>
              </a:extLst>
            </p:cNvPr>
            <p:cNvSpPr>
              <a:spLocks/>
            </p:cNvSpPr>
            <p:nvPr/>
          </p:nvSpPr>
          <p:spPr bwMode="auto">
            <a:xfrm>
              <a:off x="4248071" y="4172063"/>
              <a:ext cx="68033" cy="18584"/>
            </a:xfrm>
            <a:custGeom>
              <a:avLst/>
              <a:gdLst>
                <a:gd name="T0" fmla="*/ 2147483647 w 46"/>
                <a:gd name="T1" fmla="*/ 2147483647 h 12"/>
                <a:gd name="T2" fmla="*/ 2147483647 w 46"/>
                <a:gd name="T3" fmla="*/ 2147483647 h 12"/>
                <a:gd name="T4" fmla="*/ 2147483647 w 46"/>
                <a:gd name="T5" fmla="*/ 2147483647 h 12"/>
                <a:gd name="T6" fmla="*/ 2147483647 w 46"/>
                <a:gd name="T7" fmla="*/ 2147483647 h 12"/>
                <a:gd name="T8" fmla="*/ 2147483647 w 46"/>
                <a:gd name="T9" fmla="*/ 2147483647 h 12"/>
                <a:gd name="T10" fmla="*/ 2147483647 w 46"/>
                <a:gd name="T11" fmla="*/ 0 h 12"/>
                <a:gd name="T12" fmla="*/ 2147483647 w 46"/>
                <a:gd name="T13" fmla="*/ 2147483647 h 12"/>
                <a:gd name="T14" fmla="*/ 2147483647 w 46"/>
                <a:gd name="T15" fmla="*/ 2147483647 h 12"/>
                <a:gd name="T16" fmla="*/ 2147483647 w 46"/>
                <a:gd name="T17" fmla="*/ 2147483647 h 12"/>
                <a:gd name="T18" fmla="*/ 2147483647 w 46"/>
                <a:gd name="T19" fmla="*/ 2147483647 h 12"/>
                <a:gd name="T20" fmla="*/ 2147483647 w 46"/>
                <a:gd name="T21" fmla="*/ 2147483647 h 12"/>
                <a:gd name="T22" fmla="*/ 2147483647 w 46"/>
                <a:gd name="T23" fmla="*/ 2147483647 h 12"/>
                <a:gd name="T24" fmla="*/ 2147483647 w 46"/>
                <a:gd name="T25" fmla="*/ 2147483647 h 12"/>
                <a:gd name="T26" fmla="*/ 2147483647 w 46"/>
                <a:gd name="T27" fmla="*/ 2147483647 h 12"/>
                <a:gd name="T28" fmla="*/ 2147483647 w 46"/>
                <a:gd name="T29" fmla="*/ 2147483647 h 12"/>
                <a:gd name="T30" fmla="*/ 0 w 46"/>
                <a:gd name="T31" fmla="*/ 2147483647 h 12"/>
                <a:gd name="T32" fmla="*/ 2147483647 w 46"/>
                <a:gd name="T33" fmla="*/ 2147483647 h 12"/>
                <a:gd name="T34" fmla="*/ 2147483647 w 46"/>
                <a:gd name="T35" fmla="*/ 2147483647 h 12"/>
                <a:gd name="T36" fmla="*/ 2147483647 w 46"/>
                <a:gd name="T37" fmla="*/ 2147483647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6"/>
                <a:gd name="T58" fmla="*/ 0 h 12"/>
                <a:gd name="T59" fmla="*/ 46 w 46"/>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6" h="12">
                  <a:moveTo>
                    <a:pt x="4" y="6"/>
                  </a:moveTo>
                  <a:lnTo>
                    <a:pt x="14" y="8"/>
                  </a:lnTo>
                  <a:lnTo>
                    <a:pt x="18" y="6"/>
                  </a:lnTo>
                  <a:lnTo>
                    <a:pt x="20" y="4"/>
                  </a:lnTo>
                  <a:lnTo>
                    <a:pt x="22" y="2"/>
                  </a:lnTo>
                  <a:lnTo>
                    <a:pt x="26" y="0"/>
                  </a:lnTo>
                  <a:lnTo>
                    <a:pt x="28" y="4"/>
                  </a:lnTo>
                  <a:lnTo>
                    <a:pt x="34" y="6"/>
                  </a:lnTo>
                  <a:lnTo>
                    <a:pt x="46" y="8"/>
                  </a:lnTo>
                  <a:lnTo>
                    <a:pt x="42" y="10"/>
                  </a:lnTo>
                  <a:lnTo>
                    <a:pt x="38" y="12"/>
                  </a:lnTo>
                  <a:lnTo>
                    <a:pt x="30" y="10"/>
                  </a:lnTo>
                  <a:lnTo>
                    <a:pt x="24" y="8"/>
                  </a:lnTo>
                  <a:lnTo>
                    <a:pt x="24" y="10"/>
                  </a:lnTo>
                  <a:lnTo>
                    <a:pt x="12" y="12"/>
                  </a:lnTo>
                  <a:lnTo>
                    <a:pt x="0" y="12"/>
                  </a:lnTo>
                  <a:lnTo>
                    <a:pt x="2" y="8"/>
                  </a:lnTo>
                  <a:lnTo>
                    <a:pt x="2" y="6"/>
                  </a:lnTo>
                  <a:lnTo>
                    <a:pt x="4"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27" name="Freeform 155">
              <a:extLst>
                <a:ext uri="{FF2B5EF4-FFF2-40B4-BE49-F238E27FC236}">
                  <a16:creationId xmlns:a16="http://schemas.microsoft.com/office/drawing/2014/main" id="{F56388CA-710E-4D54-9C19-FAB0576972C7}"/>
                </a:ext>
              </a:extLst>
            </p:cNvPr>
            <p:cNvSpPr>
              <a:spLocks/>
            </p:cNvSpPr>
            <p:nvPr/>
          </p:nvSpPr>
          <p:spPr bwMode="auto">
            <a:xfrm>
              <a:off x="4913416" y="4699058"/>
              <a:ext cx="20756" cy="35841"/>
            </a:xfrm>
            <a:custGeom>
              <a:avLst/>
              <a:gdLst>
                <a:gd name="T0" fmla="*/ 2147483647 w 14"/>
                <a:gd name="T1" fmla="*/ 2147483647 h 22"/>
                <a:gd name="T2" fmla="*/ 0 w 14"/>
                <a:gd name="T3" fmla="*/ 2147483647 h 22"/>
                <a:gd name="T4" fmla="*/ 2147483647 w 14"/>
                <a:gd name="T5" fmla="*/ 2147483647 h 22"/>
                <a:gd name="T6" fmla="*/ 2147483647 w 14"/>
                <a:gd name="T7" fmla="*/ 2147483647 h 22"/>
                <a:gd name="T8" fmla="*/ 2147483647 w 14"/>
                <a:gd name="T9" fmla="*/ 0 h 22"/>
                <a:gd name="T10" fmla="*/ 2147483647 w 14"/>
                <a:gd name="T11" fmla="*/ 2147483647 h 22"/>
                <a:gd name="T12" fmla="*/ 2147483647 w 14"/>
                <a:gd name="T13" fmla="*/ 2147483647 h 22"/>
                <a:gd name="T14" fmla="*/ 2147483647 w 14"/>
                <a:gd name="T15" fmla="*/ 2147483647 h 22"/>
                <a:gd name="T16" fmla="*/ 2147483647 w 14"/>
                <a:gd name="T17" fmla="*/ 2147483647 h 22"/>
                <a:gd name="T18" fmla="*/ 2147483647 w 14"/>
                <a:gd name="T19" fmla="*/ 2147483647 h 22"/>
                <a:gd name="T20" fmla="*/ 2147483647 w 14"/>
                <a:gd name="T21" fmla="*/ 2147483647 h 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
                <a:gd name="T34" fmla="*/ 0 h 22"/>
                <a:gd name="T35" fmla="*/ 14 w 14"/>
                <a:gd name="T36" fmla="*/ 22 h 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 h="22">
                  <a:moveTo>
                    <a:pt x="6" y="22"/>
                  </a:moveTo>
                  <a:lnTo>
                    <a:pt x="0" y="8"/>
                  </a:lnTo>
                  <a:lnTo>
                    <a:pt x="4" y="4"/>
                  </a:lnTo>
                  <a:lnTo>
                    <a:pt x="8" y="2"/>
                  </a:lnTo>
                  <a:lnTo>
                    <a:pt x="12" y="0"/>
                  </a:lnTo>
                  <a:lnTo>
                    <a:pt x="14" y="2"/>
                  </a:lnTo>
                  <a:lnTo>
                    <a:pt x="14" y="4"/>
                  </a:lnTo>
                  <a:lnTo>
                    <a:pt x="10" y="6"/>
                  </a:lnTo>
                  <a:lnTo>
                    <a:pt x="8" y="10"/>
                  </a:lnTo>
                  <a:lnTo>
                    <a:pt x="8" y="20"/>
                  </a:lnTo>
                  <a:lnTo>
                    <a:pt x="6"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28" name="Freeform 157">
              <a:extLst>
                <a:ext uri="{FF2B5EF4-FFF2-40B4-BE49-F238E27FC236}">
                  <a16:creationId xmlns:a16="http://schemas.microsoft.com/office/drawing/2014/main" id="{0C0306B7-B19A-4AE2-B956-867A318DD23D}"/>
                </a:ext>
              </a:extLst>
            </p:cNvPr>
            <p:cNvSpPr>
              <a:spLocks/>
            </p:cNvSpPr>
            <p:nvPr/>
          </p:nvSpPr>
          <p:spPr bwMode="auto">
            <a:xfrm>
              <a:off x="3552746" y="2276475"/>
              <a:ext cx="916722" cy="544251"/>
            </a:xfrm>
            <a:custGeom>
              <a:avLst/>
              <a:gdLst>
                <a:gd name="T0" fmla="*/ 2147483647 w 628"/>
                <a:gd name="T1" fmla="*/ 2147483647 h 344"/>
                <a:gd name="T2" fmla="*/ 2147483647 w 628"/>
                <a:gd name="T3" fmla="*/ 2147483647 h 344"/>
                <a:gd name="T4" fmla="*/ 2147483647 w 628"/>
                <a:gd name="T5" fmla="*/ 2147483647 h 344"/>
                <a:gd name="T6" fmla="*/ 2147483647 w 628"/>
                <a:gd name="T7" fmla="*/ 2147483647 h 344"/>
                <a:gd name="T8" fmla="*/ 2147483647 w 628"/>
                <a:gd name="T9" fmla="*/ 2147483647 h 344"/>
                <a:gd name="T10" fmla="*/ 2147483647 w 628"/>
                <a:gd name="T11" fmla="*/ 2147483647 h 344"/>
                <a:gd name="T12" fmla="*/ 2147483647 w 628"/>
                <a:gd name="T13" fmla="*/ 2147483647 h 344"/>
                <a:gd name="T14" fmla="*/ 2147483647 w 628"/>
                <a:gd name="T15" fmla="*/ 2147483647 h 344"/>
                <a:gd name="T16" fmla="*/ 2147483647 w 628"/>
                <a:gd name="T17" fmla="*/ 2147483647 h 344"/>
                <a:gd name="T18" fmla="*/ 2147483647 w 628"/>
                <a:gd name="T19" fmla="*/ 2147483647 h 344"/>
                <a:gd name="T20" fmla="*/ 2147483647 w 628"/>
                <a:gd name="T21" fmla="*/ 2147483647 h 344"/>
                <a:gd name="T22" fmla="*/ 2147483647 w 628"/>
                <a:gd name="T23" fmla="*/ 2147483647 h 344"/>
                <a:gd name="T24" fmla="*/ 2147483647 w 628"/>
                <a:gd name="T25" fmla="*/ 2147483647 h 344"/>
                <a:gd name="T26" fmla="*/ 2147483647 w 628"/>
                <a:gd name="T27" fmla="*/ 2147483647 h 344"/>
                <a:gd name="T28" fmla="*/ 2147483647 w 628"/>
                <a:gd name="T29" fmla="*/ 2147483647 h 344"/>
                <a:gd name="T30" fmla="*/ 2147483647 w 628"/>
                <a:gd name="T31" fmla="*/ 2147483647 h 344"/>
                <a:gd name="T32" fmla="*/ 2147483647 w 628"/>
                <a:gd name="T33" fmla="*/ 2147483647 h 344"/>
                <a:gd name="T34" fmla="*/ 2147483647 w 628"/>
                <a:gd name="T35" fmla="*/ 2147483647 h 344"/>
                <a:gd name="T36" fmla="*/ 2147483647 w 628"/>
                <a:gd name="T37" fmla="*/ 2147483647 h 344"/>
                <a:gd name="T38" fmla="*/ 2147483647 w 628"/>
                <a:gd name="T39" fmla="*/ 2147483647 h 344"/>
                <a:gd name="T40" fmla="*/ 2147483647 w 628"/>
                <a:gd name="T41" fmla="*/ 2147483647 h 344"/>
                <a:gd name="T42" fmla="*/ 2147483647 w 628"/>
                <a:gd name="T43" fmla="*/ 2147483647 h 344"/>
                <a:gd name="T44" fmla="*/ 2147483647 w 628"/>
                <a:gd name="T45" fmla="*/ 2147483647 h 344"/>
                <a:gd name="T46" fmla="*/ 2147483647 w 628"/>
                <a:gd name="T47" fmla="*/ 2147483647 h 344"/>
                <a:gd name="T48" fmla="*/ 2147483647 w 628"/>
                <a:gd name="T49" fmla="*/ 2147483647 h 344"/>
                <a:gd name="T50" fmla="*/ 2147483647 w 628"/>
                <a:gd name="T51" fmla="*/ 2147483647 h 344"/>
                <a:gd name="T52" fmla="*/ 2147483647 w 628"/>
                <a:gd name="T53" fmla="*/ 2147483647 h 344"/>
                <a:gd name="T54" fmla="*/ 2147483647 w 628"/>
                <a:gd name="T55" fmla="*/ 2147483647 h 344"/>
                <a:gd name="T56" fmla="*/ 2147483647 w 628"/>
                <a:gd name="T57" fmla="*/ 2147483647 h 344"/>
                <a:gd name="T58" fmla="*/ 2147483647 w 628"/>
                <a:gd name="T59" fmla="*/ 2147483647 h 344"/>
                <a:gd name="T60" fmla="*/ 0 w 628"/>
                <a:gd name="T61" fmla="*/ 2147483647 h 344"/>
                <a:gd name="T62" fmla="*/ 2147483647 w 628"/>
                <a:gd name="T63" fmla="*/ 2147483647 h 344"/>
                <a:gd name="T64" fmla="*/ 2147483647 w 628"/>
                <a:gd name="T65" fmla="*/ 2147483647 h 344"/>
                <a:gd name="T66" fmla="*/ 2147483647 w 628"/>
                <a:gd name="T67" fmla="*/ 2147483647 h 344"/>
                <a:gd name="T68" fmla="*/ 2147483647 w 628"/>
                <a:gd name="T69" fmla="*/ 2147483647 h 344"/>
                <a:gd name="T70" fmla="*/ 2147483647 w 628"/>
                <a:gd name="T71" fmla="*/ 2147483647 h 344"/>
                <a:gd name="T72" fmla="*/ 2147483647 w 628"/>
                <a:gd name="T73" fmla="*/ 2147483647 h 344"/>
                <a:gd name="T74" fmla="*/ 2147483647 w 628"/>
                <a:gd name="T75" fmla="*/ 2147483647 h 344"/>
                <a:gd name="T76" fmla="*/ 2147483647 w 628"/>
                <a:gd name="T77" fmla="*/ 2147483647 h 344"/>
                <a:gd name="T78" fmla="*/ 2147483647 w 628"/>
                <a:gd name="T79" fmla="*/ 2147483647 h 344"/>
                <a:gd name="T80" fmla="*/ 2147483647 w 628"/>
                <a:gd name="T81" fmla="*/ 2147483647 h 344"/>
                <a:gd name="T82" fmla="*/ 2147483647 w 628"/>
                <a:gd name="T83" fmla="*/ 2147483647 h 344"/>
                <a:gd name="T84" fmla="*/ 2147483647 w 628"/>
                <a:gd name="T85" fmla="*/ 2147483647 h 344"/>
                <a:gd name="T86" fmla="*/ 2147483647 w 628"/>
                <a:gd name="T87" fmla="*/ 2147483647 h 344"/>
                <a:gd name="T88" fmla="*/ 2147483647 w 628"/>
                <a:gd name="T89" fmla="*/ 2147483647 h 344"/>
                <a:gd name="T90" fmla="*/ 2147483647 w 628"/>
                <a:gd name="T91" fmla="*/ 2147483647 h 344"/>
                <a:gd name="T92" fmla="*/ 2147483647 w 628"/>
                <a:gd name="T93" fmla="*/ 2147483647 h 344"/>
                <a:gd name="T94" fmla="*/ 2147483647 w 628"/>
                <a:gd name="T95" fmla="*/ 2147483647 h 344"/>
                <a:gd name="T96" fmla="*/ 2147483647 w 628"/>
                <a:gd name="T97" fmla="*/ 2147483647 h 344"/>
                <a:gd name="T98" fmla="*/ 2147483647 w 628"/>
                <a:gd name="T99" fmla="*/ 2147483647 h 344"/>
                <a:gd name="T100" fmla="*/ 2147483647 w 628"/>
                <a:gd name="T101" fmla="*/ 2147483647 h 344"/>
                <a:gd name="T102" fmla="*/ 2147483647 w 628"/>
                <a:gd name="T103" fmla="*/ 2147483647 h 344"/>
                <a:gd name="T104" fmla="*/ 2147483647 w 628"/>
                <a:gd name="T105" fmla="*/ 2147483647 h 344"/>
                <a:gd name="T106" fmla="*/ 2147483647 w 628"/>
                <a:gd name="T107" fmla="*/ 2147483647 h 344"/>
                <a:gd name="T108" fmla="*/ 2147483647 w 628"/>
                <a:gd name="T109" fmla="*/ 2147483647 h 344"/>
                <a:gd name="T110" fmla="*/ 2147483647 w 628"/>
                <a:gd name="T111" fmla="*/ 2147483647 h 344"/>
                <a:gd name="T112" fmla="*/ 2147483647 w 628"/>
                <a:gd name="T113" fmla="*/ 2147483647 h 344"/>
                <a:gd name="T114" fmla="*/ 2147483647 w 628"/>
                <a:gd name="T115" fmla="*/ 2147483647 h 344"/>
                <a:gd name="T116" fmla="*/ 2147483647 w 628"/>
                <a:gd name="T117" fmla="*/ 2147483647 h 34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28"/>
                <a:gd name="T178" fmla="*/ 0 h 344"/>
                <a:gd name="T179" fmla="*/ 628 w 628"/>
                <a:gd name="T180" fmla="*/ 344 h 34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28" h="344">
                  <a:moveTo>
                    <a:pt x="488" y="180"/>
                  </a:moveTo>
                  <a:lnTo>
                    <a:pt x="464" y="192"/>
                  </a:lnTo>
                  <a:lnTo>
                    <a:pt x="436" y="202"/>
                  </a:lnTo>
                  <a:lnTo>
                    <a:pt x="406" y="208"/>
                  </a:lnTo>
                  <a:lnTo>
                    <a:pt x="390" y="210"/>
                  </a:lnTo>
                  <a:lnTo>
                    <a:pt x="376" y="210"/>
                  </a:lnTo>
                  <a:lnTo>
                    <a:pt x="372" y="210"/>
                  </a:lnTo>
                  <a:lnTo>
                    <a:pt x="370" y="208"/>
                  </a:lnTo>
                  <a:lnTo>
                    <a:pt x="364" y="206"/>
                  </a:lnTo>
                  <a:lnTo>
                    <a:pt x="360" y="212"/>
                  </a:lnTo>
                  <a:lnTo>
                    <a:pt x="356" y="220"/>
                  </a:lnTo>
                  <a:lnTo>
                    <a:pt x="350" y="226"/>
                  </a:lnTo>
                  <a:lnTo>
                    <a:pt x="340" y="232"/>
                  </a:lnTo>
                  <a:lnTo>
                    <a:pt x="334" y="236"/>
                  </a:lnTo>
                  <a:lnTo>
                    <a:pt x="324" y="240"/>
                  </a:lnTo>
                  <a:lnTo>
                    <a:pt x="314" y="242"/>
                  </a:lnTo>
                  <a:lnTo>
                    <a:pt x="306" y="244"/>
                  </a:lnTo>
                  <a:lnTo>
                    <a:pt x="300" y="244"/>
                  </a:lnTo>
                  <a:lnTo>
                    <a:pt x="296" y="246"/>
                  </a:lnTo>
                  <a:lnTo>
                    <a:pt x="292" y="250"/>
                  </a:lnTo>
                  <a:lnTo>
                    <a:pt x="286" y="250"/>
                  </a:lnTo>
                  <a:lnTo>
                    <a:pt x="274" y="250"/>
                  </a:lnTo>
                  <a:lnTo>
                    <a:pt x="260" y="252"/>
                  </a:lnTo>
                  <a:lnTo>
                    <a:pt x="252" y="256"/>
                  </a:lnTo>
                  <a:lnTo>
                    <a:pt x="252" y="258"/>
                  </a:lnTo>
                  <a:lnTo>
                    <a:pt x="252" y="260"/>
                  </a:lnTo>
                  <a:lnTo>
                    <a:pt x="252" y="262"/>
                  </a:lnTo>
                  <a:lnTo>
                    <a:pt x="256" y="266"/>
                  </a:lnTo>
                  <a:lnTo>
                    <a:pt x="252" y="270"/>
                  </a:lnTo>
                  <a:lnTo>
                    <a:pt x="248" y="266"/>
                  </a:lnTo>
                  <a:lnTo>
                    <a:pt x="248" y="278"/>
                  </a:lnTo>
                  <a:lnTo>
                    <a:pt x="244" y="282"/>
                  </a:lnTo>
                  <a:lnTo>
                    <a:pt x="240" y="286"/>
                  </a:lnTo>
                  <a:lnTo>
                    <a:pt x="230" y="290"/>
                  </a:lnTo>
                  <a:lnTo>
                    <a:pt x="222" y="298"/>
                  </a:lnTo>
                  <a:lnTo>
                    <a:pt x="218" y="302"/>
                  </a:lnTo>
                  <a:lnTo>
                    <a:pt x="214" y="308"/>
                  </a:lnTo>
                  <a:lnTo>
                    <a:pt x="212" y="312"/>
                  </a:lnTo>
                  <a:lnTo>
                    <a:pt x="208" y="316"/>
                  </a:lnTo>
                  <a:lnTo>
                    <a:pt x="206" y="316"/>
                  </a:lnTo>
                  <a:lnTo>
                    <a:pt x="202" y="318"/>
                  </a:lnTo>
                  <a:lnTo>
                    <a:pt x="198" y="326"/>
                  </a:lnTo>
                  <a:lnTo>
                    <a:pt x="196" y="336"/>
                  </a:lnTo>
                  <a:lnTo>
                    <a:pt x="194" y="340"/>
                  </a:lnTo>
                  <a:lnTo>
                    <a:pt x="190" y="344"/>
                  </a:lnTo>
                  <a:lnTo>
                    <a:pt x="184" y="344"/>
                  </a:lnTo>
                  <a:lnTo>
                    <a:pt x="178" y="344"/>
                  </a:lnTo>
                  <a:lnTo>
                    <a:pt x="172" y="344"/>
                  </a:lnTo>
                  <a:lnTo>
                    <a:pt x="170" y="344"/>
                  </a:lnTo>
                  <a:lnTo>
                    <a:pt x="162" y="338"/>
                  </a:lnTo>
                  <a:lnTo>
                    <a:pt x="156" y="332"/>
                  </a:lnTo>
                  <a:lnTo>
                    <a:pt x="152" y="330"/>
                  </a:lnTo>
                  <a:lnTo>
                    <a:pt x="144" y="330"/>
                  </a:lnTo>
                  <a:lnTo>
                    <a:pt x="140" y="328"/>
                  </a:lnTo>
                  <a:lnTo>
                    <a:pt x="136" y="326"/>
                  </a:lnTo>
                  <a:lnTo>
                    <a:pt x="132" y="320"/>
                  </a:lnTo>
                  <a:lnTo>
                    <a:pt x="132" y="318"/>
                  </a:lnTo>
                  <a:lnTo>
                    <a:pt x="130" y="314"/>
                  </a:lnTo>
                  <a:lnTo>
                    <a:pt x="126" y="310"/>
                  </a:lnTo>
                  <a:lnTo>
                    <a:pt x="124" y="304"/>
                  </a:lnTo>
                  <a:lnTo>
                    <a:pt x="122" y="298"/>
                  </a:lnTo>
                  <a:lnTo>
                    <a:pt x="116" y="296"/>
                  </a:lnTo>
                  <a:lnTo>
                    <a:pt x="114" y="290"/>
                  </a:lnTo>
                  <a:lnTo>
                    <a:pt x="112" y="284"/>
                  </a:lnTo>
                  <a:lnTo>
                    <a:pt x="112" y="278"/>
                  </a:lnTo>
                  <a:lnTo>
                    <a:pt x="118" y="276"/>
                  </a:lnTo>
                  <a:lnTo>
                    <a:pt x="124" y="272"/>
                  </a:lnTo>
                  <a:lnTo>
                    <a:pt x="114" y="272"/>
                  </a:lnTo>
                  <a:lnTo>
                    <a:pt x="110" y="270"/>
                  </a:lnTo>
                  <a:lnTo>
                    <a:pt x="108" y="266"/>
                  </a:lnTo>
                  <a:lnTo>
                    <a:pt x="110" y="262"/>
                  </a:lnTo>
                  <a:lnTo>
                    <a:pt x="110" y="260"/>
                  </a:lnTo>
                  <a:lnTo>
                    <a:pt x="108" y="256"/>
                  </a:lnTo>
                  <a:lnTo>
                    <a:pt x="116" y="256"/>
                  </a:lnTo>
                  <a:lnTo>
                    <a:pt x="122" y="252"/>
                  </a:lnTo>
                  <a:lnTo>
                    <a:pt x="116" y="250"/>
                  </a:lnTo>
                  <a:lnTo>
                    <a:pt x="112" y="248"/>
                  </a:lnTo>
                  <a:lnTo>
                    <a:pt x="100" y="244"/>
                  </a:lnTo>
                  <a:lnTo>
                    <a:pt x="114" y="240"/>
                  </a:lnTo>
                  <a:lnTo>
                    <a:pt x="124" y="236"/>
                  </a:lnTo>
                  <a:lnTo>
                    <a:pt x="114" y="236"/>
                  </a:lnTo>
                  <a:lnTo>
                    <a:pt x="106" y="236"/>
                  </a:lnTo>
                  <a:lnTo>
                    <a:pt x="108" y="230"/>
                  </a:lnTo>
                  <a:lnTo>
                    <a:pt x="110" y="226"/>
                  </a:lnTo>
                  <a:lnTo>
                    <a:pt x="114" y="222"/>
                  </a:lnTo>
                  <a:lnTo>
                    <a:pt x="120" y="218"/>
                  </a:lnTo>
                  <a:lnTo>
                    <a:pt x="132" y="212"/>
                  </a:lnTo>
                  <a:lnTo>
                    <a:pt x="142" y="208"/>
                  </a:lnTo>
                  <a:lnTo>
                    <a:pt x="146" y="204"/>
                  </a:lnTo>
                  <a:lnTo>
                    <a:pt x="152" y="198"/>
                  </a:lnTo>
                  <a:lnTo>
                    <a:pt x="158" y="182"/>
                  </a:lnTo>
                  <a:lnTo>
                    <a:pt x="152" y="180"/>
                  </a:lnTo>
                  <a:lnTo>
                    <a:pt x="142" y="180"/>
                  </a:lnTo>
                  <a:lnTo>
                    <a:pt x="138" y="180"/>
                  </a:lnTo>
                  <a:lnTo>
                    <a:pt x="132" y="180"/>
                  </a:lnTo>
                  <a:lnTo>
                    <a:pt x="142" y="182"/>
                  </a:lnTo>
                  <a:lnTo>
                    <a:pt x="140" y="188"/>
                  </a:lnTo>
                  <a:lnTo>
                    <a:pt x="136" y="190"/>
                  </a:lnTo>
                  <a:lnTo>
                    <a:pt x="132" y="192"/>
                  </a:lnTo>
                  <a:lnTo>
                    <a:pt x="126" y="192"/>
                  </a:lnTo>
                  <a:lnTo>
                    <a:pt x="120" y="192"/>
                  </a:lnTo>
                  <a:lnTo>
                    <a:pt x="116" y="190"/>
                  </a:lnTo>
                  <a:lnTo>
                    <a:pt x="114" y="188"/>
                  </a:lnTo>
                  <a:lnTo>
                    <a:pt x="114" y="182"/>
                  </a:lnTo>
                  <a:lnTo>
                    <a:pt x="114" y="180"/>
                  </a:lnTo>
                  <a:lnTo>
                    <a:pt x="118" y="176"/>
                  </a:lnTo>
                  <a:lnTo>
                    <a:pt x="124" y="174"/>
                  </a:lnTo>
                  <a:lnTo>
                    <a:pt x="132" y="172"/>
                  </a:lnTo>
                  <a:lnTo>
                    <a:pt x="146" y="172"/>
                  </a:lnTo>
                  <a:lnTo>
                    <a:pt x="156" y="170"/>
                  </a:lnTo>
                  <a:lnTo>
                    <a:pt x="148" y="162"/>
                  </a:lnTo>
                  <a:lnTo>
                    <a:pt x="144" y="156"/>
                  </a:lnTo>
                  <a:lnTo>
                    <a:pt x="142" y="154"/>
                  </a:lnTo>
                  <a:lnTo>
                    <a:pt x="136" y="154"/>
                  </a:lnTo>
                  <a:lnTo>
                    <a:pt x="134" y="156"/>
                  </a:lnTo>
                  <a:lnTo>
                    <a:pt x="130" y="160"/>
                  </a:lnTo>
                  <a:lnTo>
                    <a:pt x="126" y="160"/>
                  </a:lnTo>
                  <a:lnTo>
                    <a:pt x="120" y="158"/>
                  </a:lnTo>
                  <a:lnTo>
                    <a:pt x="118" y="154"/>
                  </a:lnTo>
                  <a:lnTo>
                    <a:pt x="134" y="126"/>
                  </a:lnTo>
                  <a:lnTo>
                    <a:pt x="130" y="126"/>
                  </a:lnTo>
                  <a:lnTo>
                    <a:pt x="128" y="120"/>
                  </a:lnTo>
                  <a:lnTo>
                    <a:pt x="130" y="114"/>
                  </a:lnTo>
                  <a:lnTo>
                    <a:pt x="132" y="110"/>
                  </a:lnTo>
                  <a:lnTo>
                    <a:pt x="126" y="110"/>
                  </a:lnTo>
                  <a:lnTo>
                    <a:pt x="122" y="108"/>
                  </a:lnTo>
                  <a:lnTo>
                    <a:pt x="118" y="104"/>
                  </a:lnTo>
                  <a:lnTo>
                    <a:pt x="116" y="98"/>
                  </a:lnTo>
                  <a:lnTo>
                    <a:pt x="108" y="98"/>
                  </a:lnTo>
                  <a:lnTo>
                    <a:pt x="98" y="96"/>
                  </a:lnTo>
                  <a:lnTo>
                    <a:pt x="88" y="92"/>
                  </a:lnTo>
                  <a:lnTo>
                    <a:pt x="78" y="90"/>
                  </a:lnTo>
                  <a:lnTo>
                    <a:pt x="62" y="92"/>
                  </a:lnTo>
                  <a:lnTo>
                    <a:pt x="50" y="94"/>
                  </a:lnTo>
                  <a:lnTo>
                    <a:pt x="38" y="96"/>
                  </a:lnTo>
                  <a:lnTo>
                    <a:pt x="28" y="96"/>
                  </a:lnTo>
                  <a:lnTo>
                    <a:pt x="24" y="96"/>
                  </a:lnTo>
                  <a:lnTo>
                    <a:pt x="22" y="92"/>
                  </a:lnTo>
                  <a:lnTo>
                    <a:pt x="16" y="88"/>
                  </a:lnTo>
                  <a:lnTo>
                    <a:pt x="18" y="88"/>
                  </a:lnTo>
                  <a:lnTo>
                    <a:pt x="10" y="86"/>
                  </a:lnTo>
                  <a:lnTo>
                    <a:pt x="8" y="84"/>
                  </a:lnTo>
                  <a:lnTo>
                    <a:pt x="6" y="80"/>
                  </a:lnTo>
                  <a:lnTo>
                    <a:pt x="8" y="78"/>
                  </a:lnTo>
                  <a:lnTo>
                    <a:pt x="12" y="76"/>
                  </a:lnTo>
                  <a:lnTo>
                    <a:pt x="18" y="74"/>
                  </a:lnTo>
                  <a:lnTo>
                    <a:pt x="36" y="76"/>
                  </a:lnTo>
                  <a:lnTo>
                    <a:pt x="46" y="74"/>
                  </a:lnTo>
                  <a:lnTo>
                    <a:pt x="50" y="72"/>
                  </a:lnTo>
                  <a:lnTo>
                    <a:pt x="54" y="70"/>
                  </a:lnTo>
                  <a:lnTo>
                    <a:pt x="22" y="70"/>
                  </a:lnTo>
                  <a:lnTo>
                    <a:pt x="8" y="72"/>
                  </a:lnTo>
                  <a:lnTo>
                    <a:pt x="6" y="72"/>
                  </a:lnTo>
                  <a:lnTo>
                    <a:pt x="2" y="72"/>
                  </a:lnTo>
                  <a:lnTo>
                    <a:pt x="0" y="68"/>
                  </a:lnTo>
                  <a:lnTo>
                    <a:pt x="0" y="62"/>
                  </a:lnTo>
                  <a:lnTo>
                    <a:pt x="0" y="60"/>
                  </a:lnTo>
                  <a:lnTo>
                    <a:pt x="4" y="58"/>
                  </a:lnTo>
                  <a:lnTo>
                    <a:pt x="10" y="56"/>
                  </a:lnTo>
                  <a:lnTo>
                    <a:pt x="24" y="56"/>
                  </a:lnTo>
                  <a:lnTo>
                    <a:pt x="42" y="56"/>
                  </a:lnTo>
                  <a:lnTo>
                    <a:pt x="66" y="54"/>
                  </a:lnTo>
                  <a:lnTo>
                    <a:pt x="88" y="50"/>
                  </a:lnTo>
                  <a:lnTo>
                    <a:pt x="98" y="48"/>
                  </a:lnTo>
                  <a:lnTo>
                    <a:pt x="104" y="44"/>
                  </a:lnTo>
                  <a:lnTo>
                    <a:pt x="92" y="42"/>
                  </a:lnTo>
                  <a:lnTo>
                    <a:pt x="100" y="38"/>
                  </a:lnTo>
                  <a:lnTo>
                    <a:pt x="110" y="36"/>
                  </a:lnTo>
                  <a:lnTo>
                    <a:pt x="130" y="34"/>
                  </a:lnTo>
                  <a:lnTo>
                    <a:pt x="138" y="34"/>
                  </a:lnTo>
                  <a:lnTo>
                    <a:pt x="144" y="32"/>
                  </a:lnTo>
                  <a:lnTo>
                    <a:pt x="158" y="28"/>
                  </a:lnTo>
                  <a:lnTo>
                    <a:pt x="170" y="22"/>
                  </a:lnTo>
                  <a:lnTo>
                    <a:pt x="176" y="20"/>
                  </a:lnTo>
                  <a:lnTo>
                    <a:pt x="184" y="20"/>
                  </a:lnTo>
                  <a:lnTo>
                    <a:pt x="208" y="16"/>
                  </a:lnTo>
                  <a:lnTo>
                    <a:pt x="234" y="16"/>
                  </a:lnTo>
                  <a:lnTo>
                    <a:pt x="232" y="22"/>
                  </a:lnTo>
                  <a:lnTo>
                    <a:pt x="244" y="22"/>
                  </a:lnTo>
                  <a:lnTo>
                    <a:pt x="256" y="20"/>
                  </a:lnTo>
                  <a:lnTo>
                    <a:pt x="270" y="16"/>
                  </a:lnTo>
                  <a:lnTo>
                    <a:pt x="282" y="16"/>
                  </a:lnTo>
                  <a:lnTo>
                    <a:pt x="288" y="16"/>
                  </a:lnTo>
                  <a:lnTo>
                    <a:pt x="294" y="14"/>
                  </a:lnTo>
                  <a:lnTo>
                    <a:pt x="308" y="6"/>
                  </a:lnTo>
                  <a:lnTo>
                    <a:pt x="360" y="6"/>
                  </a:lnTo>
                  <a:lnTo>
                    <a:pt x="364" y="8"/>
                  </a:lnTo>
                  <a:lnTo>
                    <a:pt x="368" y="10"/>
                  </a:lnTo>
                  <a:lnTo>
                    <a:pt x="380" y="8"/>
                  </a:lnTo>
                  <a:lnTo>
                    <a:pt x="392" y="4"/>
                  </a:lnTo>
                  <a:lnTo>
                    <a:pt x="408" y="2"/>
                  </a:lnTo>
                  <a:lnTo>
                    <a:pt x="420" y="0"/>
                  </a:lnTo>
                  <a:lnTo>
                    <a:pt x="426" y="0"/>
                  </a:lnTo>
                  <a:lnTo>
                    <a:pt x="432" y="2"/>
                  </a:lnTo>
                  <a:lnTo>
                    <a:pt x="438" y="6"/>
                  </a:lnTo>
                  <a:lnTo>
                    <a:pt x="440" y="12"/>
                  </a:lnTo>
                  <a:lnTo>
                    <a:pt x="482" y="12"/>
                  </a:lnTo>
                  <a:lnTo>
                    <a:pt x="486" y="8"/>
                  </a:lnTo>
                  <a:lnTo>
                    <a:pt x="492" y="6"/>
                  </a:lnTo>
                  <a:lnTo>
                    <a:pt x="500" y="6"/>
                  </a:lnTo>
                  <a:lnTo>
                    <a:pt x="520" y="8"/>
                  </a:lnTo>
                  <a:lnTo>
                    <a:pt x="538" y="12"/>
                  </a:lnTo>
                  <a:lnTo>
                    <a:pt x="538" y="16"/>
                  </a:lnTo>
                  <a:lnTo>
                    <a:pt x="492" y="16"/>
                  </a:lnTo>
                  <a:lnTo>
                    <a:pt x="492" y="18"/>
                  </a:lnTo>
                  <a:lnTo>
                    <a:pt x="524" y="18"/>
                  </a:lnTo>
                  <a:lnTo>
                    <a:pt x="524" y="16"/>
                  </a:lnTo>
                  <a:lnTo>
                    <a:pt x="532" y="16"/>
                  </a:lnTo>
                  <a:lnTo>
                    <a:pt x="528" y="20"/>
                  </a:lnTo>
                  <a:lnTo>
                    <a:pt x="524" y="22"/>
                  </a:lnTo>
                  <a:lnTo>
                    <a:pt x="628" y="22"/>
                  </a:lnTo>
                  <a:lnTo>
                    <a:pt x="626" y="26"/>
                  </a:lnTo>
                  <a:lnTo>
                    <a:pt x="624" y="28"/>
                  </a:lnTo>
                  <a:lnTo>
                    <a:pt x="622" y="30"/>
                  </a:lnTo>
                  <a:lnTo>
                    <a:pt x="618" y="30"/>
                  </a:lnTo>
                  <a:lnTo>
                    <a:pt x="602" y="32"/>
                  </a:lnTo>
                  <a:lnTo>
                    <a:pt x="590" y="32"/>
                  </a:lnTo>
                  <a:lnTo>
                    <a:pt x="580" y="34"/>
                  </a:lnTo>
                  <a:lnTo>
                    <a:pt x="570" y="36"/>
                  </a:lnTo>
                  <a:lnTo>
                    <a:pt x="556" y="40"/>
                  </a:lnTo>
                  <a:lnTo>
                    <a:pt x="564" y="40"/>
                  </a:lnTo>
                  <a:lnTo>
                    <a:pt x="554" y="42"/>
                  </a:lnTo>
                  <a:lnTo>
                    <a:pt x="550" y="44"/>
                  </a:lnTo>
                  <a:lnTo>
                    <a:pt x="552" y="46"/>
                  </a:lnTo>
                  <a:lnTo>
                    <a:pt x="534" y="54"/>
                  </a:lnTo>
                  <a:lnTo>
                    <a:pt x="526" y="60"/>
                  </a:lnTo>
                  <a:lnTo>
                    <a:pt x="522" y="68"/>
                  </a:lnTo>
                  <a:lnTo>
                    <a:pt x="532" y="66"/>
                  </a:lnTo>
                  <a:lnTo>
                    <a:pt x="544" y="64"/>
                  </a:lnTo>
                  <a:lnTo>
                    <a:pt x="546" y="68"/>
                  </a:lnTo>
                  <a:lnTo>
                    <a:pt x="546" y="72"/>
                  </a:lnTo>
                  <a:lnTo>
                    <a:pt x="552" y="72"/>
                  </a:lnTo>
                  <a:lnTo>
                    <a:pt x="554" y="74"/>
                  </a:lnTo>
                  <a:lnTo>
                    <a:pt x="558" y="76"/>
                  </a:lnTo>
                  <a:lnTo>
                    <a:pt x="552" y="80"/>
                  </a:lnTo>
                  <a:lnTo>
                    <a:pt x="548" y="80"/>
                  </a:lnTo>
                  <a:lnTo>
                    <a:pt x="532" y="82"/>
                  </a:lnTo>
                  <a:lnTo>
                    <a:pt x="520" y="82"/>
                  </a:lnTo>
                  <a:lnTo>
                    <a:pt x="516" y="84"/>
                  </a:lnTo>
                  <a:lnTo>
                    <a:pt x="514" y="88"/>
                  </a:lnTo>
                  <a:lnTo>
                    <a:pt x="524" y="90"/>
                  </a:lnTo>
                  <a:lnTo>
                    <a:pt x="534" y="90"/>
                  </a:lnTo>
                  <a:lnTo>
                    <a:pt x="536" y="96"/>
                  </a:lnTo>
                  <a:lnTo>
                    <a:pt x="540" y="98"/>
                  </a:lnTo>
                  <a:lnTo>
                    <a:pt x="544" y="100"/>
                  </a:lnTo>
                  <a:lnTo>
                    <a:pt x="550" y="102"/>
                  </a:lnTo>
                  <a:lnTo>
                    <a:pt x="542" y="106"/>
                  </a:lnTo>
                  <a:lnTo>
                    <a:pt x="536" y="108"/>
                  </a:lnTo>
                  <a:lnTo>
                    <a:pt x="532" y="106"/>
                  </a:lnTo>
                  <a:lnTo>
                    <a:pt x="522" y="106"/>
                  </a:lnTo>
                  <a:lnTo>
                    <a:pt x="526" y="108"/>
                  </a:lnTo>
                  <a:lnTo>
                    <a:pt x="530" y="110"/>
                  </a:lnTo>
                  <a:lnTo>
                    <a:pt x="524" y="114"/>
                  </a:lnTo>
                  <a:lnTo>
                    <a:pt x="520" y="116"/>
                  </a:lnTo>
                  <a:lnTo>
                    <a:pt x="504" y="116"/>
                  </a:lnTo>
                  <a:lnTo>
                    <a:pt x="514" y="120"/>
                  </a:lnTo>
                  <a:lnTo>
                    <a:pt x="516" y="124"/>
                  </a:lnTo>
                  <a:lnTo>
                    <a:pt x="520" y="126"/>
                  </a:lnTo>
                  <a:lnTo>
                    <a:pt x="476" y="126"/>
                  </a:lnTo>
                  <a:lnTo>
                    <a:pt x="480" y="128"/>
                  </a:lnTo>
                  <a:lnTo>
                    <a:pt x="484" y="130"/>
                  </a:lnTo>
                  <a:lnTo>
                    <a:pt x="492" y="134"/>
                  </a:lnTo>
                  <a:lnTo>
                    <a:pt x="498" y="138"/>
                  </a:lnTo>
                  <a:lnTo>
                    <a:pt x="500" y="140"/>
                  </a:lnTo>
                  <a:lnTo>
                    <a:pt x="502" y="144"/>
                  </a:lnTo>
                  <a:lnTo>
                    <a:pt x="500" y="148"/>
                  </a:lnTo>
                  <a:lnTo>
                    <a:pt x="498" y="150"/>
                  </a:lnTo>
                  <a:lnTo>
                    <a:pt x="490" y="148"/>
                  </a:lnTo>
                  <a:lnTo>
                    <a:pt x="482" y="144"/>
                  </a:lnTo>
                  <a:lnTo>
                    <a:pt x="474" y="138"/>
                  </a:lnTo>
                  <a:lnTo>
                    <a:pt x="470" y="138"/>
                  </a:lnTo>
                  <a:lnTo>
                    <a:pt x="466" y="138"/>
                  </a:lnTo>
                  <a:lnTo>
                    <a:pt x="472" y="142"/>
                  </a:lnTo>
                  <a:lnTo>
                    <a:pt x="486" y="148"/>
                  </a:lnTo>
                  <a:lnTo>
                    <a:pt x="498" y="154"/>
                  </a:lnTo>
                  <a:lnTo>
                    <a:pt x="500" y="156"/>
                  </a:lnTo>
                  <a:lnTo>
                    <a:pt x="502" y="160"/>
                  </a:lnTo>
                  <a:lnTo>
                    <a:pt x="500" y="168"/>
                  </a:lnTo>
                  <a:lnTo>
                    <a:pt x="498" y="172"/>
                  </a:lnTo>
                  <a:lnTo>
                    <a:pt x="492" y="174"/>
                  </a:lnTo>
                  <a:lnTo>
                    <a:pt x="484" y="176"/>
                  </a:lnTo>
                  <a:lnTo>
                    <a:pt x="476" y="174"/>
                  </a:lnTo>
                  <a:lnTo>
                    <a:pt x="470" y="172"/>
                  </a:lnTo>
                  <a:lnTo>
                    <a:pt x="468" y="168"/>
                  </a:lnTo>
                  <a:lnTo>
                    <a:pt x="466" y="160"/>
                  </a:lnTo>
                  <a:lnTo>
                    <a:pt x="448" y="158"/>
                  </a:lnTo>
                  <a:lnTo>
                    <a:pt x="434" y="154"/>
                  </a:lnTo>
                  <a:lnTo>
                    <a:pt x="444" y="158"/>
                  </a:lnTo>
                  <a:lnTo>
                    <a:pt x="454" y="162"/>
                  </a:lnTo>
                  <a:lnTo>
                    <a:pt x="450" y="166"/>
                  </a:lnTo>
                  <a:lnTo>
                    <a:pt x="444" y="170"/>
                  </a:lnTo>
                  <a:lnTo>
                    <a:pt x="446" y="174"/>
                  </a:lnTo>
                  <a:lnTo>
                    <a:pt x="450" y="178"/>
                  </a:lnTo>
                  <a:lnTo>
                    <a:pt x="462" y="180"/>
                  </a:lnTo>
                  <a:lnTo>
                    <a:pt x="474" y="180"/>
                  </a:lnTo>
                  <a:lnTo>
                    <a:pt x="490" y="180"/>
                  </a:lnTo>
                  <a:lnTo>
                    <a:pt x="488"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29" name="Freeform 158">
              <a:extLst>
                <a:ext uri="{FF2B5EF4-FFF2-40B4-BE49-F238E27FC236}">
                  <a16:creationId xmlns:a16="http://schemas.microsoft.com/office/drawing/2014/main" id="{4756C6D8-F675-4407-A8C0-F85396880D29}"/>
                </a:ext>
              </a:extLst>
            </p:cNvPr>
            <p:cNvSpPr>
              <a:spLocks/>
            </p:cNvSpPr>
            <p:nvPr/>
          </p:nvSpPr>
          <p:spPr bwMode="auto">
            <a:xfrm>
              <a:off x="4221550" y="2657451"/>
              <a:ext cx="185651" cy="83628"/>
            </a:xfrm>
            <a:custGeom>
              <a:avLst/>
              <a:gdLst>
                <a:gd name="T0" fmla="*/ 0 w 126"/>
                <a:gd name="T1" fmla="*/ 2147483647 h 54"/>
                <a:gd name="T2" fmla="*/ 2147483647 w 126"/>
                <a:gd name="T3" fmla="*/ 2147483647 h 54"/>
                <a:gd name="T4" fmla="*/ 2147483647 w 126"/>
                <a:gd name="T5" fmla="*/ 2147483647 h 54"/>
                <a:gd name="T6" fmla="*/ 2147483647 w 126"/>
                <a:gd name="T7" fmla="*/ 2147483647 h 54"/>
                <a:gd name="T8" fmla="*/ 2147483647 w 126"/>
                <a:gd name="T9" fmla="*/ 2147483647 h 54"/>
                <a:gd name="T10" fmla="*/ 2147483647 w 126"/>
                <a:gd name="T11" fmla="*/ 2147483647 h 54"/>
                <a:gd name="T12" fmla="*/ 2147483647 w 126"/>
                <a:gd name="T13" fmla="*/ 2147483647 h 54"/>
                <a:gd name="T14" fmla="*/ 2147483647 w 126"/>
                <a:gd name="T15" fmla="*/ 2147483647 h 54"/>
                <a:gd name="T16" fmla="*/ 2147483647 w 126"/>
                <a:gd name="T17" fmla="*/ 2147483647 h 54"/>
                <a:gd name="T18" fmla="*/ 2147483647 w 126"/>
                <a:gd name="T19" fmla="*/ 2147483647 h 54"/>
                <a:gd name="T20" fmla="*/ 2147483647 w 126"/>
                <a:gd name="T21" fmla="*/ 2147483647 h 54"/>
                <a:gd name="T22" fmla="*/ 2147483647 w 126"/>
                <a:gd name="T23" fmla="*/ 2147483647 h 54"/>
                <a:gd name="T24" fmla="*/ 2147483647 w 126"/>
                <a:gd name="T25" fmla="*/ 2147483647 h 54"/>
                <a:gd name="T26" fmla="*/ 2147483647 w 126"/>
                <a:gd name="T27" fmla="*/ 2147483647 h 54"/>
                <a:gd name="T28" fmla="*/ 2147483647 w 126"/>
                <a:gd name="T29" fmla="*/ 2147483647 h 54"/>
                <a:gd name="T30" fmla="*/ 2147483647 w 126"/>
                <a:gd name="T31" fmla="*/ 2147483647 h 54"/>
                <a:gd name="T32" fmla="*/ 2147483647 w 126"/>
                <a:gd name="T33" fmla="*/ 2147483647 h 54"/>
                <a:gd name="T34" fmla="*/ 2147483647 w 126"/>
                <a:gd name="T35" fmla="*/ 2147483647 h 54"/>
                <a:gd name="T36" fmla="*/ 2147483647 w 126"/>
                <a:gd name="T37" fmla="*/ 0 h 54"/>
                <a:gd name="T38" fmla="*/ 2147483647 w 126"/>
                <a:gd name="T39" fmla="*/ 2147483647 h 54"/>
                <a:gd name="T40" fmla="*/ 2147483647 w 126"/>
                <a:gd name="T41" fmla="*/ 2147483647 h 54"/>
                <a:gd name="T42" fmla="*/ 2147483647 w 126"/>
                <a:gd name="T43" fmla="*/ 2147483647 h 54"/>
                <a:gd name="T44" fmla="*/ 2147483647 w 126"/>
                <a:gd name="T45" fmla="*/ 2147483647 h 54"/>
                <a:gd name="T46" fmla="*/ 2147483647 w 126"/>
                <a:gd name="T47" fmla="*/ 2147483647 h 54"/>
                <a:gd name="T48" fmla="*/ 2147483647 w 126"/>
                <a:gd name="T49" fmla="*/ 2147483647 h 54"/>
                <a:gd name="T50" fmla="*/ 2147483647 w 126"/>
                <a:gd name="T51" fmla="*/ 2147483647 h 54"/>
                <a:gd name="T52" fmla="*/ 2147483647 w 126"/>
                <a:gd name="T53" fmla="*/ 2147483647 h 54"/>
                <a:gd name="T54" fmla="*/ 2147483647 w 126"/>
                <a:gd name="T55" fmla="*/ 2147483647 h 54"/>
                <a:gd name="T56" fmla="*/ 2147483647 w 126"/>
                <a:gd name="T57" fmla="*/ 2147483647 h 54"/>
                <a:gd name="T58" fmla="*/ 2147483647 w 126"/>
                <a:gd name="T59" fmla="*/ 2147483647 h 54"/>
                <a:gd name="T60" fmla="*/ 2147483647 w 126"/>
                <a:gd name="T61" fmla="*/ 2147483647 h 54"/>
                <a:gd name="T62" fmla="*/ 2147483647 w 126"/>
                <a:gd name="T63" fmla="*/ 2147483647 h 54"/>
                <a:gd name="T64" fmla="*/ 2147483647 w 126"/>
                <a:gd name="T65" fmla="*/ 2147483647 h 54"/>
                <a:gd name="T66" fmla="*/ 2147483647 w 126"/>
                <a:gd name="T67" fmla="*/ 2147483647 h 54"/>
                <a:gd name="T68" fmla="*/ 2147483647 w 126"/>
                <a:gd name="T69" fmla="*/ 2147483647 h 54"/>
                <a:gd name="T70" fmla="*/ 2147483647 w 126"/>
                <a:gd name="T71" fmla="*/ 2147483647 h 54"/>
                <a:gd name="T72" fmla="*/ 2147483647 w 126"/>
                <a:gd name="T73" fmla="*/ 2147483647 h 54"/>
                <a:gd name="T74" fmla="*/ 2147483647 w 126"/>
                <a:gd name="T75" fmla="*/ 2147483647 h 54"/>
                <a:gd name="T76" fmla="*/ 2147483647 w 126"/>
                <a:gd name="T77" fmla="*/ 2147483647 h 54"/>
                <a:gd name="T78" fmla="*/ 2147483647 w 126"/>
                <a:gd name="T79" fmla="*/ 2147483647 h 54"/>
                <a:gd name="T80" fmla="*/ 2147483647 w 126"/>
                <a:gd name="T81" fmla="*/ 2147483647 h 54"/>
                <a:gd name="T82" fmla="*/ 2147483647 w 126"/>
                <a:gd name="T83" fmla="*/ 2147483647 h 54"/>
                <a:gd name="T84" fmla="*/ 0 w 126"/>
                <a:gd name="T85" fmla="*/ 2147483647 h 54"/>
                <a:gd name="T86" fmla="*/ 2147483647 w 126"/>
                <a:gd name="T87" fmla="*/ 2147483647 h 54"/>
                <a:gd name="T88" fmla="*/ 2147483647 w 126"/>
                <a:gd name="T89" fmla="*/ 2147483647 h 54"/>
                <a:gd name="T90" fmla="*/ 2147483647 w 126"/>
                <a:gd name="T91" fmla="*/ 2147483647 h 54"/>
                <a:gd name="T92" fmla="*/ 0 w 126"/>
                <a:gd name="T93" fmla="*/ 2147483647 h 5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26"/>
                <a:gd name="T142" fmla="*/ 0 h 54"/>
                <a:gd name="T143" fmla="*/ 126 w 126"/>
                <a:gd name="T144" fmla="*/ 54 h 5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26" h="54">
                  <a:moveTo>
                    <a:pt x="0" y="16"/>
                  </a:moveTo>
                  <a:lnTo>
                    <a:pt x="6" y="12"/>
                  </a:lnTo>
                  <a:lnTo>
                    <a:pt x="10" y="8"/>
                  </a:lnTo>
                  <a:lnTo>
                    <a:pt x="12" y="4"/>
                  </a:lnTo>
                  <a:lnTo>
                    <a:pt x="18" y="2"/>
                  </a:lnTo>
                  <a:lnTo>
                    <a:pt x="22" y="2"/>
                  </a:lnTo>
                  <a:lnTo>
                    <a:pt x="26" y="4"/>
                  </a:lnTo>
                  <a:lnTo>
                    <a:pt x="30" y="6"/>
                  </a:lnTo>
                  <a:lnTo>
                    <a:pt x="34" y="8"/>
                  </a:lnTo>
                  <a:lnTo>
                    <a:pt x="32" y="14"/>
                  </a:lnTo>
                  <a:lnTo>
                    <a:pt x="30" y="18"/>
                  </a:lnTo>
                  <a:lnTo>
                    <a:pt x="36" y="18"/>
                  </a:lnTo>
                  <a:lnTo>
                    <a:pt x="40" y="14"/>
                  </a:lnTo>
                  <a:lnTo>
                    <a:pt x="48" y="6"/>
                  </a:lnTo>
                  <a:lnTo>
                    <a:pt x="52" y="12"/>
                  </a:lnTo>
                  <a:lnTo>
                    <a:pt x="64" y="10"/>
                  </a:lnTo>
                  <a:lnTo>
                    <a:pt x="76" y="6"/>
                  </a:lnTo>
                  <a:lnTo>
                    <a:pt x="90" y="2"/>
                  </a:lnTo>
                  <a:lnTo>
                    <a:pt x="96" y="0"/>
                  </a:lnTo>
                  <a:lnTo>
                    <a:pt x="106" y="2"/>
                  </a:lnTo>
                  <a:lnTo>
                    <a:pt x="114" y="8"/>
                  </a:lnTo>
                  <a:lnTo>
                    <a:pt x="126" y="22"/>
                  </a:lnTo>
                  <a:lnTo>
                    <a:pt x="126" y="26"/>
                  </a:lnTo>
                  <a:lnTo>
                    <a:pt x="120" y="28"/>
                  </a:lnTo>
                  <a:lnTo>
                    <a:pt x="112" y="30"/>
                  </a:lnTo>
                  <a:lnTo>
                    <a:pt x="102" y="36"/>
                  </a:lnTo>
                  <a:lnTo>
                    <a:pt x="92" y="44"/>
                  </a:lnTo>
                  <a:lnTo>
                    <a:pt x="86" y="46"/>
                  </a:lnTo>
                  <a:lnTo>
                    <a:pt x="78" y="46"/>
                  </a:lnTo>
                  <a:lnTo>
                    <a:pt x="72" y="46"/>
                  </a:lnTo>
                  <a:lnTo>
                    <a:pt x="66" y="44"/>
                  </a:lnTo>
                  <a:lnTo>
                    <a:pt x="74" y="50"/>
                  </a:lnTo>
                  <a:lnTo>
                    <a:pt x="66" y="52"/>
                  </a:lnTo>
                  <a:lnTo>
                    <a:pt x="62" y="54"/>
                  </a:lnTo>
                  <a:lnTo>
                    <a:pt x="52" y="54"/>
                  </a:lnTo>
                  <a:lnTo>
                    <a:pt x="44" y="54"/>
                  </a:lnTo>
                  <a:lnTo>
                    <a:pt x="26" y="50"/>
                  </a:lnTo>
                  <a:lnTo>
                    <a:pt x="10" y="48"/>
                  </a:lnTo>
                  <a:lnTo>
                    <a:pt x="16" y="44"/>
                  </a:lnTo>
                  <a:lnTo>
                    <a:pt x="24" y="40"/>
                  </a:lnTo>
                  <a:lnTo>
                    <a:pt x="16" y="36"/>
                  </a:lnTo>
                  <a:lnTo>
                    <a:pt x="12" y="34"/>
                  </a:lnTo>
                  <a:lnTo>
                    <a:pt x="0" y="28"/>
                  </a:lnTo>
                  <a:lnTo>
                    <a:pt x="8" y="24"/>
                  </a:lnTo>
                  <a:lnTo>
                    <a:pt x="12" y="22"/>
                  </a:lnTo>
                  <a:lnTo>
                    <a:pt x="6" y="20"/>
                  </a:lnTo>
                  <a:lnTo>
                    <a:pt x="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30" name="Freeform 159">
              <a:extLst>
                <a:ext uri="{FF2B5EF4-FFF2-40B4-BE49-F238E27FC236}">
                  <a16:creationId xmlns:a16="http://schemas.microsoft.com/office/drawing/2014/main" id="{A8E70BA5-3D97-4F87-905E-CC9E6411AB4C}"/>
                </a:ext>
              </a:extLst>
            </p:cNvPr>
            <p:cNvSpPr>
              <a:spLocks/>
            </p:cNvSpPr>
            <p:nvPr/>
          </p:nvSpPr>
          <p:spPr bwMode="auto">
            <a:xfrm>
              <a:off x="4790033" y="2342847"/>
              <a:ext cx="208713" cy="79646"/>
            </a:xfrm>
            <a:custGeom>
              <a:avLst/>
              <a:gdLst>
                <a:gd name="T0" fmla="*/ 2147483647 w 143"/>
                <a:gd name="T1" fmla="*/ 2147483647 h 50"/>
                <a:gd name="T2" fmla="*/ 2147483647 w 143"/>
                <a:gd name="T3" fmla="*/ 2147483647 h 50"/>
                <a:gd name="T4" fmla="*/ 2147483647 w 143"/>
                <a:gd name="T5" fmla="*/ 2147483647 h 50"/>
                <a:gd name="T6" fmla="*/ 0 w 143"/>
                <a:gd name="T7" fmla="*/ 2147483647 h 50"/>
                <a:gd name="T8" fmla="*/ 0 w 143"/>
                <a:gd name="T9" fmla="*/ 2147483647 h 50"/>
                <a:gd name="T10" fmla="*/ 2147483647 w 143"/>
                <a:gd name="T11" fmla="*/ 2147483647 h 50"/>
                <a:gd name="T12" fmla="*/ 2147483647 w 143"/>
                <a:gd name="T13" fmla="*/ 2147483647 h 50"/>
                <a:gd name="T14" fmla="*/ 2147483647 w 143"/>
                <a:gd name="T15" fmla="*/ 2147483647 h 50"/>
                <a:gd name="T16" fmla="*/ 2147483647 w 143"/>
                <a:gd name="T17" fmla="*/ 2147483647 h 50"/>
                <a:gd name="T18" fmla="*/ 2147483647 w 143"/>
                <a:gd name="T19" fmla="*/ 2147483647 h 50"/>
                <a:gd name="T20" fmla="*/ 2147483647 w 143"/>
                <a:gd name="T21" fmla="*/ 2147483647 h 50"/>
                <a:gd name="T22" fmla="*/ 2147483647 w 143"/>
                <a:gd name="T23" fmla="*/ 2147483647 h 50"/>
                <a:gd name="T24" fmla="*/ 2147483647 w 143"/>
                <a:gd name="T25" fmla="*/ 0 h 50"/>
                <a:gd name="T26" fmla="*/ 2147483647 w 143"/>
                <a:gd name="T27" fmla="*/ 0 h 50"/>
                <a:gd name="T28" fmla="*/ 2147483647 w 143"/>
                <a:gd name="T29" fmla="*/ 2147483647 h 50"/>
                <a:gd name="T30" fmla="*/ 2147483647 w 143"/>
                <a:gd name="T31" fmla="*/ 2147483647 h 50"/>
                <a:gd name="T32" fmla="*/ 2147483647 w 143"/>
                <a:gd name="T33" fmla="*/ 2147483647 h 50"/>
                <a:gd name="T34" fmla="*/ 2147483647 w 143"/>
                <a:gd name="T35" fmla="*/ 2147483647 h 50"/>
                <a:gd name="T36" fmla="*/ 2147483647 w 143"/>
                <a:gd name="T37" fmla="*/ 2147483647 h 50"/>
                <a:gd name="T38" fmla="*/ 2147483647 w 143"/>
                <a:gd name="T39" fmla="*/ 2147483647 h 50"/>
                <a:gd name="T40" fmla="*/ 2147483647 w 143"/>
                <a:gd name="T41" fmla="*/ 2147483647 h 50"/>
                <a:gd name="T42" fmla="*/ 2147483647 w 143"/>
                <a:gd name="T43" fmla="*/ 2147483647 h 50"/>
                <a:gd name="T44" fmla="*/ 2147483647 w 143"/>
                <a:gd name="T45" fmla="*/ 2147483647 h 50"/>
                <a:gd name="T46" fmla="*/ 2147483647 w 143"/>
                <a:gd name="T47" fmla="*/ 2147483647 h 50"/>
                <a:gd name="T48" fmla="*/ 2147483647 w 143"/>
                <a:gd name="T49" fmla="*/ 2147483647 h 50"/>
                <a:gd name="T50" fmla="*/ 2147483647 w 143"/>
                <a:gd name="T51" fmla="*/ 2147483647 h 50"/>
                <a:gd name="T52" fmla="*/ 2147483647 w 143"/>
                <a:gd name="T53" fmla="*/ 2147483647 h 50"/>
                <a:gd name="T54" fmla="*/ 2147483647 w 143"/>
                <a:gd name="T55" fmla="*/ 2147483647 h 50"/>
                <a:gd name="T56" fmla="*/ 2147483647 w 143"/>
                <a:gd name="T57" fmla="*/ 2147483647 h 50"/>
                <a:gd name="T58" fmla="*/ 2147483647 w 143"/>
                <a:gd name="T59" fmla="*/ 2147483647 h 50"/>
                <a:gd name="T60" fmla="*/ 2147483647 w 143"/>
                <a:gd name="T61" fmla="*/ 2147483647 h 50"/>
                <a:gd name="T62" fmla="*/ 2147483647 w 143"/>
                <a:gd name="T63" fmla="*/ 2147483647 h 50"/>
                <a:gd name="T64" fmla="*/ 2147483647 w 143"/>
                <a:gd name="T65" fmla="*/ 2147483647 h 50"/>
                <a:gd name="T66" fmla="*/ 2147483647 w 143"/>
                <a:gd name="T67" fmla="*/ 2147483647 h 50"/>
                <a:gd name="T68" fmla="*/ 2147483647 w 143"/>
                <a:gd name="T69" fmla="*/ 2147483647 h 50"/>
                <a:gd name="T70" fmla="*/ 2147483647 w 143"/>
                <a:gd name="T71" fmla="*/ 2147483647 h 50"/>
                <a:gd name="T72" fmla="*/ 2147483647 w 143"/>
                <a:gd name="T73" fmla="*/ 2147483647 h 50"/>
                <a:gd name="T74" fmla="*/ 2147483647 w 143"/>
                <a:gd name="T75" fmla="*/ 2147483647 h 50"/>
                <a:gd name="T76" fmla="*/ 2147483647 w 143"/>
                <a:gd name="T77" fmla="*/ 2147483647 h 50"/>
                <a:gd name="T78" fmla="*/ 2147483647 w 143"/>
                <a:gd name="T79" fmla="*/ 2147483647 h 50"/>
                <a:gd name="T80" fmla="*/ 2147483647 w 143"/>
                <a:gd name="T81" fmla="*/ 2147483647 h 50"/>
                <a:gd name="T82" fmla="*/ 2147483647 w 143"/>
                <a:gd name="T83" fmla="*/ 2147483647 h 50"/>
                <a:gd name="T84" fmla="*/ 2147483647 w 143"/>
                <a:gd name="T85" fmla="*/ 2147483647 h 50"/>
                <a:gd name="T86" fmla="*/ 2147483647 w 143"/>
                <a:gd name="T87" fmla="*/ 2147483647 h 50"/>
                <a:gd name="T88" fmla="*/ 2147483647 w 143"/>
                <a:gd name="T89" fmla="*/ 2147483647 h 50"/>
                <a:gd name="T90" fmla="*/ 2147483647 w 143"/>
                <a:gd name="T91" fmla="*/ 2147483647 h 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43"/>
                <a:gd name="T139" fmla="*/ 0 h 50"/>
                <a:gd name="T140" fmla="*/ 143 w 143"/>
                <a:gd name="T141" fmla="*/ 50 h 5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43" h="50">
                  <a:moveTo>
                    <a:pt x="8" y="20"/>
                  </a:moveTo>
                  <a:lnTo>
                    <a:pt x="6" y="20"/>
                  </a:lnTo>
                  <a:lnTo>
                    <a:pt x="2" y="16"/>
                  </a:lnTo>
                  <a:lnTo>
                    <a:pt x="0" y="8"/>
                  </a:lnTo>
                  <a:lnTo>
                    <a:pt x="0" y="2"/>
                  </a:lnTo>
                  <a:lnTo>
                    <a:pt x="4" y="2"/>
                  </a:lnTo>
                  <a:lnTo>
                    <a:pt x="12" y="2"/>
                  </a:lnTo>
                  <a:lnTo>
                    <a:pt x="26" y="2"/>
                  </a:lnTo>
                  <a:lnTo>
                    <a:pt x="36" y="4"/>
                  </a:lnTo>
                  <a:lnTo>
                    <a:pt x="54" y="10"/>
                  </a:lnTo>
                  <a:lnTo>
                    <a:pt x="50" y="4"/>
                  </a:lnTo>
                  <a:lnTo>
                    <a:pt x="54" y="2"/>
                  </a:lnTo>
                  <a:lnTo>
                    <a:pt x="60" y="0"/>
                  </a:lnTo>
                  <a:lnTo>
                    <a:pt x="62" y="0"/>
                  </a:lnTo>
                  <a:lnTo>
                    <a:pt x="66" y="2"/>
                  </a:lnTo>
                  <a:lnTo>
                    <a:pt x="70" y="2"/>
                  </a:lnTo>
                  <a:lnTo>
                    <a:pt x="74" y="2"/>
                  </a:lnTo>
                  <a:lnTo>
                    <a:pt x="78" y="10"/>
                  </a:lnTo>
                  <a:lnTo>
                    <a:pt x="82" y="12"/>
                  </a:lnTo>
                  <a:lnTo>
                    <a:pt x="93" y="12"/>
                  </a:lnTo>
                  <a:lnTo>
                    <a:pt x="119" y="20"/>
                  </a:lnTo>
                  <a:lnTo>
                    <a:pt x="133" y="26"/>
                  </a:lnTo>
                  <a:lnTo>
                    <a:pt x="143" y="30"/>
                  </a:lnTo>
                  <a:lnTo>
                    <a:pt x="135" y="36"/>
                  </a:lnTo>
                  <a:lnTo>
                    <a:pt x="127" y="38"/>
                  </a:lnTo>
                  <a:lnTo>
                    <a:pt x="119" y="38"/>
                  </a:lnTo>
                  <a:lnTo>
                    <a:pt x="115" y="34"/>
                  </a:lnTo>
                  <a:lnTo>
                    <a:pt x="107" y="28"/>
                  </a:lnTo>
                  <a:lnTo>
                    <a:pt x="97" y="20"/>
                  </a:lnTo>
                  <a:lnTo>
                    <a:pt x="93" y="18"/>
                  </a:lnTo>
                  <a:lnTo>
                    <a:pt x="89" y="16"/>
                  </a:lnTo>
                  <a:lnTo>
                    <a:pt x="82" y="18"/>
                  </a:lnTo>
                  <a:lnTo>
                    <a:pt x="80" y="22"/>
                  </a:lnTo>
                  <a:lnTo>
                    <a:pt x="80" y="34"/>
                  </a:lnTo>
                  <a:lnTo>
                    <a:pt x="76" y="34"/>
                  </a:lnTo>
                  <a:lnTo>
                    <a:pt x="74" y="36"/>
                  </a:lnTo>
                  <a:lnTo>
                    <a:pt x="70" y="42"/>
                  </a:lnTo>
                  <a:lnTo>
                    <a:pt x="68" y="48"/>
                  </a:lnTo>
                  <a:lnTo>
                    <a:pt x="66" y="50"/>
                  </a:lnTo>
                  <a:lnTo>
                    <a:pt x="62" y="50"/>
                  </a:lnTo>
                  <a:lnTo>
                    <a:pt x="56" y="48"/>
                  </a:lnTo>
                  <a:lnTo>
                    <a:pt x="48" y="46"/>
                  </a:lnTo>
                  <a:lnTo>
                    <a:pt x="34" y="34"/>
                  </a:lnTo>
                  <a:lnTo>
                    <a:pt x="24" y="26"/>
                  </a:lnTo>
                  <a:lnTo>
                    <a:pt x="16" y="22"/>
                  </a:lnTo>
                  <a:lnTo>
                    <a:pt x="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31" name="Freeform 160">
              <a:extLst>
                <a:ext uri="{FF2B5EF4-FFF2-40B4-BE49-F238E27FC236}">
                  <a16:creationId xmlns:a16="http://schemas.microsoft.com/office/drawing/2014/main" id="{E67732E0-CB9C-40C9-B382-5C22A2B1B402}"/>
                </a:ext>
              </a:extLst>
            </p:cNvPr>
            <p:cNvSpPr>
              <a:spLocks/>
            </p:cNvSpPr>
            <p:nvPr/>
          </p:nvSpPr>
          <p:spPr bwMode="auto">
            <a:xfrm>
              <a:off x="4900731" y="2330900"/>
              <a:ext cx="123382" cy="27876"/>
            </a:xfrm>
            <a:custGeom>
              <a:avLst/>
              <a:gdLst>
                <a:gd name="T0" fmla="*/ 2147483647 w 85"/>
                <a:gd name="T1" fmla="*/ 2147483647 h 18"/>
                <a:gd name="T2" fmla="*/ 2147483647 w 85"/>
                <a:gd name="T3" fmla="*/ 2147483647 h 18"/>
                <a:gd name="T4" fmla="*/ 2147483647 w 85"/>
                <a:gd name="T5" fmla="*/ 2147483647 h 18"/>
                <a:gd name="T6" fmla="*/ 2147483647 w 85"/>
                <a:gd name="T7" fmla="*/ 2147483647 h 18"/>
                <a:gd name="T8" fmla="*/ 0 w 85"/>
                <a:gd name="T9" fmla="*/ 2147483647 h 18"/>
                <a:gd name="T10" fmla="*/ 2147483647 w 85"/>
                <a:gd name="T11" fmla="*/ 2147483647 h 18"/>
                <a:gd name="T12" fmla="*/ 2147483647 w 85"/>
                <a:gd name="T13" fmla="*/ 2147483647 h 18"/>
                <a:gd name="T14" fmla="*/ 2147483647 w 85"/>
                <a:gd name="T15" fmla="*/ 0 h 18"/>
                <a:gd name="T16" fmla="*/ 2147483647 w 85"/>
                <a:gd name="T17" fmla="*/ 2147483647 h 18"/>
                <a:gd name="T18" fmla="*/ 2147483647 w 85"/>
                <a:gd name="T19" fmla="*/ 2147483647 h 18"/>
                <a:gd name="T20" fmla="*/ 2147483647 w 85"/>
                <a:gd name="T21" fmla="*/ 2147483647 h 18"/>
                <a:gd name="T22" fmla="*/ 2147483647 w 85"/>
                <a:gd name="T23" fmla="*/ 2147483647 h 18"/>
                <a:gd name="T24" fmla="*/ 2147483647 w 85"/>
                <a:gd name="T25" fmla="*/ 2147483647 h 18"/>
                <a:gd name="T26" fmla="*/ 2147483647 w 85"/>
                <a:gd name="T27" fmla="*/ 2147483647 h 18"/>
                <a:gd name="T28" fmla="*/ 2147483647 w 85"/>
                <a:gd name="T29" fmla="*/ 2147483647 h 18"/>
                <a:gd name="T30" fmla="*/ 2147483647 w 85"/>
                <a:gd name="T31" fmla="*/ 2147483647 h 18"/>
                <a:gd name="T32" fmla="*/ 2147483647 w 85"/>
                <a:gd name="T33" fmla="*/ 2147483647 h 18"/>
                <a:gd name="T34" fmla="*/ 2147483647 w 85"/>
                <a:gd name="T35" fmla="*/ 2147483647 h 18"/>
                <a:gd name="T36" fmla="*/ 2147483647 w 85"/>
                <a:gd name="T37" fmla="*/ 2147483647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5"/>
                <a:gd name="T58" fmla="*/ 0 h 18"/>
                <a:gd name="T59" fmla="*/ 85 w 85"/>
                <a:gd name="T60" fmla="*/ 18 h 1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5" h="18">
                  <a:moveTo>
                    <a:pt x="31" y="18"/>
                  </a:moveTo>
                  <a:lnTo>
                    <a:pt x="23" y="16"/>
                  </a:lnTo>
                  <a:lnTo>
                    <a:pt x="15" y="14"/>
                  </a:lnTo>
                  <a:lnTo>
                    <a:pt x="6" y="10"/>
                  </a:lnTo>
                  <a:lnTo>
                    <a:pt x="0" y="6"/>
                  </a:lnTo>
                  <a:lnTo>
                    <a:pt x="6" y="4"/>
                  </a:lnTo>
                  <a:lnTo>
                    <a:pt x="13" y="2"/>
                  </a:lnTo>
                  <a:lnTo>
                    <a:pt x="21" y="0"/>
                  </a:lnTo>
                  <a:lnTo>
                    <a:pt x="27" y="2"/>
                  </a:lnTo>
                  <a:lnTo>
                    <a:pt x="41" y="4"/>
                  </a:lnTo>
                  <a:lnTo>
                    <a:pt x="55" y="4"/>
                  </a:lnTo>
                  <a:lnTo>
                    <a:pt x="71" y="6"/>
                  </a:lnTo>
                  <a:lnTo>
                    <a:pt x="85" y="8"/>
                  </a:lnTo>
                  <a:lnTo>
                    <a:pt x="79" y="12"/>
                  </a:lnTo>
                  <a:lnTo>
                    <a:pt x="73" y="14"/>
                  </a:lnTo>
                  <a:lnTo>
                    <a:pt x="67" y="18"/>
                  </a:lnTo>
                  <a:lnTo>
                    <a:pt x="63" y="18"/>
                  </a:lnTo>
                  <a:lnTo>
                    <a:pt x="47" y="18"/>
                  </a:lnTo>
                  <a:lnTo>
                    <a:pt x="3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32" name="Freeform 161">
              <a:extLst>
                <a:ext uri="{FF2B5EF4-FFF2-40B4-BE49-F238E27FC236}">
                  <a16:creationId xmlns:a16="http://schemas.microsoft.com/office/drawing/2014/main" id="{9C4373C3-1283-4096-8CF3-258B15605620}"/>
                </a:ext>
              </a:extLst>
            </p:cNvPr>
            <p:cNvSpPr>
              <a:spLocks/>
            </p:cNvSpPr>
            <p:nvPr/>
          </p:nvSpPr>
          <p:spPr bwMode="auto">
            <a:xfrm>
              <a:off x="4957234" y="3268074"/>
              <a:ext cx="79565" cy="59734"/>
            </a:xfrm>
            <a:custGeom>
              <a:avLst/>
              <a:gdLst>
                <a:gd name="T0" fmla="*/ 2147483647 w 54"/>
                <a:gd name="T1" fmla="*/ 2147483647 h 38"/>
                <a:gd name="T2" fmla="*/ 2147483647 w 54"/>
                <a:gd name="T3" fmla="*/ 2147483647 h 38"/>
                <a:gd name="T4" fmla="*/ 2147483647 w 54"/>
                <a:gd name="T5" fmla="*/ 2147483647 h 38"/>
                <a:gd name="T6" fmla="*/ 2147483647 w 54"/>
                <a:gd name="T7" fmla="*/ 2147483647 h 38"/>
                <a:gd name="T8" fmla="*/ 2147483647 w 54"/>
                <a:gd name="T9" fmla="*/ 2147483647 h 38"/>
                <a:gd name="T10" fmla="*/ 2147483647 w 54"/>
                <a:gd name="T11" fmla="*/ 2147483647 h 38"/>
                <a:gd name="T12" fmla="*/ 2147483647 w 54"/>
                <a:gd name="T13" fmla="*/ 2147483647 h 38"/>
                <a:gd name="T14" fmla="*/ 2147483647 w 54"/>
                <a:gd name="T15" fmla="*/ 2147483647 h 38"/>
                <a:gd name="T16" fmla="*/ 2147483647 w 54"/>
                <a:gd name="T17" fmla="*/ 2147483647 h 38"/>
                <a:gd name="T18" fmla="*/ 2147483647 w 54"/>
                <a:gd name="T19" fmla="*/ 2147483647 h 38"/>
                <a:gd name="T20" fmla="*/ 2147483647 w 54"/>
                <a:gd name="T21" fmla="*/ 2147483647 h 38"/>
                <a:gd name="T22" fmla="*/ 0 w 54"/>
                <a:gd name="T23" fmla="*/ 2147483647 h 38"/>
                <a:gd name="T24" fmla="*/ 0 w 54"/>
                <a:gd name="T25" fmla="*/ 2147483647 h 38"/>
                <a:gd name="T26" fmla="*/ 2147483647 w 54"/>
                <a:gd name="T27" fmla="*/ 2147483647 h 38"/>
                <a:gd name="T28" fmla="*/ 2147483647 w 54"/>
                <a:gd name="T29" fmla="*/ 0 h 38"/>
                <a:gd name="T30" fmla="*/ 2147483647 w 54"/>
                <a:gd name="T31" fmla="*/ 0 h 38"/>
                <a:gd name="T32" fmla="*/ 2147483647 w 54"/>
                <a:gd name="T33" fmla="*/ 0 h 38"/>
                <a:gd name="T34" fmla="*/ 2147483647 w 54"/>
                <a:gd name="T35" fmla="*/ 2147483647 h 38"/>
                <a:gd name="T36" fmla="*/ 2147483647 w 54"/>
                <a:gd name="T37" fmla="*/ 2147483647 h 3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38"/>
                <a:gd name="T59" fmla="*/ 54 w 54"/>
                <a:gd name="T60" fmla="*/ 38 h 3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38">
                  <a:moveTo>
                    <a:pt x="46" y="6"/>
                  </a:moveTo>
                  <a:lnTo>
                    <a:pt x="48" y="16"/>
                  </a:lnTo>
                  <a:lnTo>
                    <a:pt x="54" y="22"/>
                  </a:lnTo>
                  <a:lnTo>
                    <a:pt x="52" y="28"/>
                  </a:lnTo>
                  <a:lnTo>
                    <a:pt x="44" y="30"/>
                  </a:lnTo>
                  <a:lnTo>
                    <a:pt x="40" y="38"/>
                  </a:lnTo>
                  <a:lnTo>
                    <a:pt x="30" y="32"/>
                  </a:lnTo>
                  <a:lnTo>
                    <a:pt x="28" y="30"/>
                  </a:lnTo>
                  <a:lnTo>
                    <a:pt x="16" y="26"/>
                  </a:lnTo>
                  <a:lnTo>
                    <a:pt x="10" y="20"/>
                  </a:lnTo>
                  <a:lnTo>
                    <a:pt x="6" y="14"/>
                  </a:lnTo>
                  <a:lnTo>
                    <a:pt x="0" y="6"/>
                  </a:lnTo>
                  <a:lnTo>
                    <a:pt x="0" y="2"/>
                  </a:lnTo>
                  <a:lnTo>
                    <a:pt x="6" y="2"/>
                  </a:lnTo>
                  <a:lnTo>
                    <a:pt x="12" y="0"/>
                  </a:lnTo>
                  <a:lnTo>
                    <a:pt x="20" y="0"/>
                  </a:lnTo>
                  <a:lnTo>
                    <a:pt x="36" y="0"/>
                  </a:lnTo>
                  <a:lnTo>
                    <a:pt x="40" y="6"/>
                  </a:lnTo>
                  <a:lnTo>
                    <a:pt x="4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33" name="Freeform 162">
              <a:extLst>
                <a:ext uri="{FF2B5EF4-FFF2-40B4-BE49-F238E27FC236}">
                  <a16:creationId xmlns:a16="http://schemas.microsoft.com/office/drawing/2014/main" id="{62C49373-E8D2-4E12-8136-D22EE3134DE7}"/>
                </a:ext>
              </a:extLst>
            </p:cNvPr>
            <p:cNvSpPr>
              <a:spLocks/>
            </p:cNvSpPr>
            <p:nvPr/>
          </p:nvSpPr>
          <p:spPr bwMode="auto">
            <a:xfrm>
              <a:off x="4934171" y="3228251"/>
              <a:ext cx="93402" cy="84956"/>
            </a:xfrm>
            <a:custGeom>
              <a:avLst/>
              <a:gdLst>
                <a:gd name="T0" fmla="*/ 2147483647 w 64"/>
                <a:gd name="T1" fmla="*/ 0 h 52"/>
                <a:gd name="T2" fmla="*/ 2147483647 w 64"/>
                <a:gd name="T3" fmla="*/ 2147483647 h 52"/>
                <a:gd name="T4" fmla="*/ 2147483647 w 64"/>
                <a:gd name="T5" fmla="*/ 2147483647 h 52"/>
                <a:gd name="T6" fmla="*/ 2147483647 w 64"/>
                <a:gd name="T7" fmla="*/ 2147483647 h 52"/>
                <a:gd name="T8" fmla="*/ 2147483647 w 64"/>
                <a:gd name="T9" fmla="*/ 2147483647 h 52"/>
                <a:gd name="T10" fmla="*/ 2147483647 w 64"/>
                <a:gd name="T11" fmla="*/ 2147483647 h 52"/>
                <a:gd name="T12" fmla="*/ 2147483647 w 64"/>
                <a:gd name="T13" fmla="*/ 2147483647 h 52"/>
                <a:gd name="T14" fmla="*/ 2147483647 w 64"/>
                <a:gd name="T15" fmla="*/ 2147483647 h 52"/>
                <a:gd name="T16" fmla="*/ 2147483647 w 64"/>
                <a:gd name="T17" fmla="*/ 2147483647 h 52"/>
                <a:gd name="T18" fmla="*/ 2147483647 w 64"/>
                <a:gd name="T19" fmla="*/ 2147483647 h 52"/>
                <a:gd name="T20" fmla="*/ 2147483647 w 64"/>
                <a:gd name="T21" fmla="*/ 2147483647 h 52"/>
                <a:gd name="T22" fmla="*/ 2147483647 w 64"/>
                <a:gd name="T23" fmla="*/ 2147483647 h 52"/>
                <a:gd name="T24" fmla="*/ 2147483647 w 64"/>
                <a:gd name="T25" fmla="*/ 2147483647 h 52"/>
                <a:gd name="T26" fmla="*/ 2147483647 w 64"/>
                <a:gd name="T27" fmla="*/ 2147483647 h 52"/>
                <a:gd name="T28" fmla="*/ 2147483647 w 64"/>
                <a:gd name="T29" fmla="*/ 2147483647 h 52"/>
                <a:gd name="T30" fmla="*/ 2147483647 w 64"/>
                <a:gd name="T31" fmla="*/ 2147483647 h 52"/>
                <a:gd name="T32" fmla="*/ 2147483647 w 64"/>
                <a:gd name="T33" fmla="*/ 2147483647 h 52"/>
                <a:gd name="T34" fmla="*/ 2147483647 w 64"/>
                <a:gd name="T35" fmla="*/ 2147483647 h 52"/>
                <a:gd name="T36" fmla="*/ 2147483647 w 64"/>
                <a:gd name="T37" fmla="*/ 2147483647 h 52"/>
                <a:gd name="T38" fmla="*/ 0 w 64"/>
                <a:gd name="T39" fmla="*/ 2147483647 h 52"/>
                <a:gd name="T40" fmla="*/ 2147483647 w 64"/>
                <a:gd name="T41" fmla="*/ 2147483647 h 52"/>
                <a:gd name="T42" fmla="*/ 2147483647 w 64"/>
                <a:gd name="T43" fmla="*/ 2147483647 h 52"/>
                <a:gd name="T44" fmla="*/ 2147483647 w 64"/>
                <a:gd name="T45" fmla="*/ 2147483647 h 52"/>
                <a:gd name="T46" fmla="*/ 2147483647 w 64"/>
                <a:gd name="T47" fmla="*/ 0 h 5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4"/>
                <a:gd name="T73" fmla="*/ 0 h 52"/>
                <a:gd name="T74" fmla="*/ 64 w 64"/>
                <a:gd name="T75" fmla="*/ 52 h 5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4" h="52">
                  <a:moveTo>
                    <a:pt x="28" y="0"/>
                  </a:moveTo>
                  <a:lnTo>
                    <a:pt x="38" y="10"/>
                  </a:lnTo>
                  <a:lnTo>
                    <a:pt x="44" y="12"/>
                  </a:lnTo>
                  <a:lnTo>
                    <a:pt x="48" y="12"/>
                  </a:lnTo>
                  <a:lnTo>
                    <a:pt x="58" y="10"/>
                  </a:lnTo>
                  <a:lnTo>
                    <a:pt x="64" y="24"/>
                  </a:lnTo>
                  <a:lnTo>
                    <a:pt x="62" y="30"/>
                  </a:lnTo>
                  <a:lnTo>
                    <a:pt x="56" y="30"/>
                  </a:lnTo>
                  <a:lnTo>
                    <a:pt x="52" y="24"/>
                  </a:lnTo>
                  <a:lnTo>
                    <a:pt x="36" y="24"/>
                  </a:lnTo>
                  <a:lnTo>
                    <a:pt x="28" y="24"/>
                  </a:lnTo>
                  <a:lnTo>
                    <a:pt x="22" y="26"/>
                  </a:lnTo>
                  <a:lnTo>
                    <a:pt x="16" y="26"/>
                  </a:lnTo>
                  <a:lnTo>
                    <a:pt x="16" y="30"/>
                  </a:lnTo>
                  <a:lnTo>
                    <a:pt x="22" y="38"/>
                  </a:lnTo>
                  <a:lnTo>
                    <a:pt x="26" y="44"/>
                  </a:lnTo>
                  <a:lnTo>
                    <a:pt x="32" y="50"/>
                  </a:lnTo>
                  <a:lnTo>
                    <a:pt x="18" y="52"/>
                  </a:lnTo>
                  <a:lnTo>
                    <a:pt x="8" y="36"/>
                  </a:lnTo>
                  <a:lnTo>
                    <a:pt x="0" y="18"/>
                  </a:lnTo>
                  <a:lnTo>
                    <a:pt x="8" y="18"/>
                  </a:lnTo>
                  <a:lnTo>
                    <a:pt x="12" y="10"/>
                  </a:lnTo>
                  <a:lnTo>
                    <a:pt x="14" y="4"/>
                  </a:lnTo>
                  <a:lnTo>
                    <a:pt x="2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34" name="Freeform 163">
              <a:extLst>
                <a:ext uri="{FF2B5EF4-FFF2-40B4-BE49-F238E27FC236}">
                  <a16:creationId xmlns:a16="http://schemas.microsoft.com/office/drawing/2014/main" id="{43482779-E69D-4A05-81BA-A216B5022EAF}"/>
                </a:ext>
              </a:extLst>
            </p:cNvPr>
            <p:cNvSpPr>
              <a:spLocks/>
            </p:cNvSpPr>
            <p:nvPr/>
          </p:nvSpPr>
          <p:spPr bwMode="auto">
            <a:xfrm>
              <a:off x="4986061" y="2591078"/>
              <a:ext cx="214479" cy="266815"/>
            </a:xfrm>
            <a:custGeom>
              <a:avLst/>
              <a:gdLst>
                <a:gd name="T0" fmla="*/ 2147483647 w 146"/>
                <a:gd name="T1" fmla="*/ 2147483647 h 168"/>
                <a:gd name="T2" fmla="*/ 2147483647 w 146"/>
                <a:gd name="T3" fmla="*/ 2147483647 h 168"/>
                <a:gd name="T4" fmla="*/ 2147483647 w 146"/>
                <a:gd name="T5" fmla="*/ 2147483647 h 168"/>
                <a:gd name="T6" fmla="*/ 2147483647 w 146"/>
                <a:gd name="T7" fmla="*/ 2147483647 h 168"/>
                <a:gd name="T8" fmla="*/ 2147483647 w 146"/>
                <a:gd name="T9" fmla="*/ 2147483647 h 168"/>
                <a:gd name="T10" fmla="*/ 2147483647 w 146"/>
                <a:gd name="T11" fmla="*/ 2147483647 h 168"/>
                <a:gd name="T12" fmla="*/ 2147483647 w 146"/>
                <a:gd name="T13" fmla="*/ 2147483647 h 168"/>
                <a:gd name="T14" fmla="*/ 2147483647 w 146"/>
                <a:gd name="T15" fmla="*/ 2147483647 h 168"/>
                <a:gd name="T16" fmla="*/ 2147483647 w 146"/>
                <a:gd name="T17" fmla="*/ 2147483647 h 168"/>
                <a:gd name="T18" fmla="*/ 2147483647 w 146"/>
                <a:gd name="T19" fmla="*/ 2147483647 h 168"/>
                <a:gd name="T20" fmla="*/ 2147483647 w 146"/>
                <a:gd name="T21" fmla="*/ 2147483647 h 168"/>
                <a:gd name="T22" fmla="*/ 2147483647 w 146"/>
                <a:gd name="T23" fmla="*/ 2147483647 h 168"/>
                <a:gd name="T24" fmla="*/ 2147483647 w 146"/>
                <a:gd name="T25" fmla="*/ 2147483647 h 168"/>
                <a:gd name="T26" fmla="*/ 2147483647 w 146"/>
                <a:gd name="T27" fmla="*/ 2147483647 h 168"/>
                <a:gd name="T28" fmla="*/ 2147483647 w 146"/>
                <a:gd name="T29" fmla="*/ 2147483647 h 168"/>
                <a:gd name="T30" fmla="*/ 2147483647 w 146"/>
                <a:gd name="T31" fmla="*/ 2147483647 h 168"/>
                <a:gd name="T32" fmla="*/ 2147483647 w 146"/>
                <a:gd name="T33" fmla="*/ 2147483647 h 168"/>
                <a:gd name="T34" fmla="*/ 2147483647 w 146"/>
                <a:gd name="T35" fmla="*/ 2147483647 h 168"/>
                <a:gd name="T36" fmla="*/ 2147483647 w 146"/>
                <a:gd name="T37" fmla="*/ 2147483647 h 168"/>
                <a:gd name="T38" fmla="*/ 2147483647 w 146"/>
                <a:gd name="T39" fmla="*/ 2147483647 h 168"/>
                <a:gd name="T40" fmla="*/ 2147483647 w 146"/>
                <a:gd name="T41" fmla="*/ 2147483647 h 168"/>
                <a:gd name="T42" fmla="*/ 2147483647 w 146"/>
                <a:gd name="T43" fmla="*/ 2147483647 h 168"/>
                <a:gd name="T44" fmla="*/ 2147483647 w 146"/>
                <a:gd name="T45" fmla="*/ 2147483647 h 168"/>
                <a:gd name="T46" fmla="*/ 2147483647 w 146"/>
                <a:gd name="T47" fmla="*/ 2147483647 h 168"/>
                <a:gd name="T48" fmla="*/ 2147483647 w 146"/>
                <a:gd name="T49" fmla="*/ 2147483647 h 168"/>
                <a:gd name="T50" fmla="*/ 2147483647 w 146"/>
                <a:gd name="T51" fmla="*/ 2147483647 h 168"/>
                <a:gd name="T52" fmla="*/ 2147483647 w 146"/>
                <a:gd name="T53" fmla="*/ 2147483647 h 168"/>
                <a:gd name="T54" fmla="*/ 2147483647 w 146"/>
                <a:gd name="T55" fmla="*/ 2147483647 h 168"/>
                <a:gd name="T56" fmla="*/ 2147483647 w 146"/>
                <a:gd name="T57" fmla="*/ 2147483647 h 168"/>
                <a:gd name="T58" fmla="*/ 2147483647 w 146"/>
                <a:gd name="T59" fmla="*/ 2147483647 h 168"/>
                <a:gd name="T60" fmla="*/ 2147483647 w 146"/>
                <a:gd name="T61" fmla="*/ 2147483647 h 168"/>
                <a:gd name="T62" fmla="*/ 2147483647 w 146"/>
                <a:gd name="T63" fmla="*/ 2147483647 h 168"/>
                <a:gd name="T64" fmla="*/ 2147483647 w 146"/>
                <a:gd name="T65" fmla="*/ 2147483647 h 168"/>
                <a:gd name="T66" fmla="*/ 2147483647 w 146"/>
                <a:gd name="T67" fmla="*/ 2147483647 h 168"/>
                <a:gd name="T68" fmla="*/ 2147483647 w 146"/>
                <a:gd name="T69" fmla="*/ 2147483647 h 168"/>
                <a:gd name="T70" fmla="*/ 2147483647 w 146"/>
                <a:gd name="T71" fmla="*/ 2147483647 h 168"/>
                <a:gd name="T72" fmla="*/ 2147483647 w 146"/>
                <a:gd name="T73" fmla="*/ 2147483647 h 168"/>
                <a:gd name="T74" fmla="*/ 2147483647 w 146"/>
                <a:gd name="T75" fmla="*/ 2147483647 h 168"/>
                <a:gd name="T76" fmla="*/ 2147483647 w 146"/>
                <a:gd name="T77" fmla="*/ 2147483647 h 168"/>
                <a:gd name="T78" fmla="*/ 2147483647 w 146"/>
                <a:gd name="T79" fmla="*/ 2147483647 h 168"/>
                <a:gd name="T80" fmla="*/ 2147483647 w 146"/>
                <a:gd name="T81" fmla="*/ 2147483647 h 168"/>
                <a:gd name="T82" fmla="*/ 2147483647 w 146"/>
                <a:gd name="T83" fmla="*/ 0 h 168"/>
                <a:gd name="T84" fmla="*/ 2147483647 w 146"/>
                <a:gd name="T85" fmla="*/ 2147483647 h 168"/>
                <a:gd name="T86" fmla="*/ 2147483647 w 146"/>
                <a:gd name="T87" fmla="*/ 2147483647 h 16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46"/>
                <a:gd name="T133" fmla="*/ 0 h 168"/>
                <a:gd name="T134" fmla="*/ 146 w 146"/>
                <a:gd name="T135" fmla="*/ 168 h 16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46" h="168">
                  <a:moveTo>
                    <a:pt x="98" y="16"/>
                  </a:moveTo>
                  <a:lnTo>
                    <a:pt x="92" y="20"/>
                  </a:lnTo>
                  <a:lnTo>
                    <a:pt x="90" y="24"/>
                  </a:lnTo>
                  <a:lnTo>
                    <a:pt x="90" y="26"/>
                  </a:lnTo>
                  <a:lnTo>
                    <a:pt x="90" y="30"/>
                  </a:lnTo>
                  <a:lnTo>
                    <a:pt x="92" y="32"/>
                  </a:lnTo>
                  <a:lnTo>
                    <a:pt x="100" y="34"/>
                  </a:lnTo>
                  <a:lnTo>
                    <a:pt x="108" y="36"/>
                  </a:lnTo>
                  <a:lnTo>
                    <a:pt x="110" y="38"/>
                  </a:lnTo>
                  <a:lnTo>
                    <a:pt x="110" y="40"/>
                  </a:lnTo>
                  <a:lnTo>
                    <a:pt x="110" y="44"/>
                  </a:lnTo>
                  <a:lnTo>
                    <a:pt x="108" y="48"/>
                  </a:lnTo>
                  <a:lnTo>
                    <a:pt x="104" y="50"/>
                  </a:lnTo>
                  <a:lnTo>
                    <a:pt x="104" y="54"/>
                  </a:lnTo>
                  <a:lnTo>
                    <a:pt x="106" y="56"/>
                  </a:lnTo>
                  <a:lnTo>
                    <a:pt x="108" y="54"/>
                  </a:lnTo>
                  <a:lnTo>
                    <a:pt x="114" y="54"/>
                  </a:lnTo>
                  <a:lnTo>
                    <a:pt x="114" y="64"/>
                  </a:lnTo>
                  <a:lnTo>
                    <a:pt x="118" y="76"/>
                  </a:lnTo>
                  <a:lnTo>
                    <a:pt x="120" y="82"/>
                  </a:lnTo>
                  <a:lnTo>
                    <a:pt x="122" y="86"/>
                  </a:lnTo>
                  <a:lnTo>
                    <a:pt x="126" y="88"/>
                  </a:lnTo>
                  <a:lnTo>
                    <a:pt x="126" y="92"/>
                  </a:lnTo>
                  <a:lnTo>
                    <a:pt x="128" y="98"/>
                  </a:lnTo>
                  <a:lnTo>
                    <a:pt x="130" y="102"/>
                  </a:lnTo>
                  <a:lnTo>
                    <a:pt x="130" y="108"/>
                  </a:lnTo>
                  <a:lnTo>
                    <a:pt x="140" y="112"/>
                  </a:lnTo>
                  <a:lnTo>
                    <a:pt x="146" y="118"/>
                  </a:lnTo>
                  <a:lnTo>
                    <a:pt x="146" y="130"/>
                  </a:lnTo>
                  <a:lnTo>
                    <a:pt x="136" y="132"/>
                  </a:lnTo>
                  <a:lnTo>
                    <a:pt x="128" y="138"/>
                  </a:lnTo>
                  <a:lnTo>
                    <a:pt x="122" y="144"/>
                  </a:lnTo>
                  <a:lnTo>
                    <a:pt x="118" y="150"/>
                  </a:lnTo>
                  <a:lnTo>
                    <a:pt x="112" y="154"/>
                  </a:lnTo>
                  <a:lnTo>
                    <a:pt x="106" y="158"/>
                  </a:lnTo>
                  <a:lnTo>
                    <a:pt x="96" y="158"/>
                  </a:lnTo>
                  <a:lnTo>
                    <a:pt x="90" y="160"/>
                  </a:lnTo>
                  <a:lnTo>
                    <a:pt x="88" y="162"/>
                  </a:lnTo>
                  <a:lnTo>
                    <a:pt x="86" y="162"/>
                  </a:lnTo>
                  <a:lnTo>
                    <a:pt x="78" y="162"/>
                  </a:lnTo>
                  <a:lnTo>
                    <a:pt x="70" y="164"/>
                  </a:lnTo>
                  <a:lnTo>
                    <a:pt x="64" y="164"/>
                  </a:lnTo>
                  <a:lnTo>
                    <a:pt x="50" y="168"/>
                  </a:lnTo>
                  <a:lnTo>
                    <a:pt x="44" y="166"/>
                  </a:lnTo>
                  <a:lnTo>
                    <a:pt x="40" y="162"/>
                  </a:lnTo>
                  <a:lnTo>
                    <a:pt x="36" y="160"/>
                  </a:lnTo>
                  <a:lnTo>
                    <a:pt x="34" y="158"/>
                  </a:lnTo>
                  <a:lnTo>
                    <a:pt x="32" y="156"/>
                  </a:lnTo>
                  <a:lnTo>
                    <a:pt x="28" y="152"/>
                  </a:lnTo>
                  <a:lnTo>
                    <a:pt x="24" y="138"/>
                  </a:lnTo>
                  <a:lnTo>
                    <a:pt x="20" y="118"/>
                  </a:lnTo>
                  <a:lnTo>
                    <a:pt x="22" y="108"/>
                  </a:lnTo>
                  <a:lnTo>
                    <a:pt x="26" y="104"/>
                  </a:lnTo>
                  <a:lnTo>
                    <a:pt x="34" y="100"/>
                  </a:lnTo>
                  <a:lnTo>
                    <a:pt x="40" y="94"/>
                  </a:lnTo>
                  <a:lnTo>
                    <a:pt x="50" y="90"/>
                  </a:lnTo>
                  <a:lnTo>
                    <a:pt x="58" y="86"/>
                  </a:lnTo>
                  <a:lnTo>
                    <a:pt x="62" y="80"/>
                  </a:lnTo>
                  <a:lnTo>
                    <a:pt x="64" y="74"/>
                  </a:lnTo>
                  <a:lnTo>
                    <a:pt x="54" y="74"/>
                  </a:lnTo>
                  <a:lnTo>
                    <a:pt x="44" y="74"/>
                  </a:lnTo>
                  <a:lnTo>
                    <a:pt x="40" y="62"/>
                  </a:lnTo>
                  <a:lnTo>
                    <a:pt x="38" y="54"/>
                  </a:lnTo>
                  <a:lnTo>
                    <a:pt x="36" y="46"/>
                  </a:lnTo>
                  <a:lnTo>
                    <a:pt x="32" y="34"/>
                  </a:lnTo>
                  <a:lnTo>
                    <a:pt x="26" y="28"/>
                  </a:lnTo>
                  <a:lnTo>
                    <a:pt x="16" y="26"/>
                  </a:lnTo>
                  <a:lnTo>
                    <a:pt x="8" y="22"/>
                  </a:lnTo>
                  <a:lnTo>
                    <a:pt x="0" y="18"/>
                  </a:lnTo>
                  <a:lnTo>
                    <a:pt x="4" y="16"/>
                  </a:lnTo>
                  <a:lnTo>
                    <a:pt x="6" y="16"/>
                  </a:lnTo>
                  <a:lnTo>
                    <a:pt x="8" y="16"/>
                  </a:lnTo>
                  <a:lnTo>
                    <a:pt x="16" y="18"/>
                  </a:lnTo>
                  <a:lnTo>
                    <a:pt x="26" y="20"/>
                  </a:lnTo>
                  <a:lnTo>
                    <a:pt x="36" y="24"/>
                  </a:lnTo>
                  <a:lnTo>
                    <a:pt x="46" y="26"/>
                  </a:lnTo>
                  <a:lnTo>
                    <a:pt x="52" y="26"/>
                  </a:lnTo>
                  <a:lnTo>
                    <a:pt x="56" y="22"/>
                  </a:lnTo>
                  <a:lnTo>
                    <a:pt x="58" y="18"/>
                  </a:lnTo>
                  <a:lnTo>
                    <a:pt x="60" y="14"/>
                  </a:lnTo>
                  <a:lnTo>
                    <a:pt x="60" y="8"/>
                  </a:lnTo>
                  <a:lnTo>
                    <a:pt x="62" y="4"/>
                  </a:lnTo>
                  <a:lnTo>
                    <a:pt x="64" y="2"/>
                  </a:lnTo>
                  <a:lnTo>
                    <a:pt x="70" y="0"/>
                  </a:lnTo>
                  <a:lnTo>
                    <a:pt x="82" y="2"/>
                  </a:lnTo>
                  <a:lnTo>
                    <a:pt x="90" y="6"/>
                  </a:lnTo>
                  <a:lnTo>
                    <a:pt x="96" y="10"/>
                  </a:lnTo>
                  <a:lnTo>
                    <a:pt x="104" y="14"/>
                  </a:lnTo>
                  <a:lnTo>
                    <a:pt x="98"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35" name="Freeform 164">
              <a:extLst>
                <a:ext uri="{FF2B5EF4-FFF2-40B4-BE49-F238E27FC236}">
                  <a16:creationId xmlns:a16="http://schemas.microsoft.com/office/drawing/2014/main" id="{9D3ABE9E-AB91-4E4E-BE85-68605FC1BC92}"/>
                </a:ext>
              </a:extLst>
            </p:cNvPr>
            <p:cNvSpPr>
              <a:spLocks/>
            </p:cNvSpPr>
            <p:nvPr/>
          </p:nvSpPr>
          <p:spPr bwMode="auto">
            <a:xfrm>
              <a:off x="5147496" y="3541527"/>
              <a:ext cx="62268" cy="13274"/>
            </a:xfrm>
            <a:custGeom>
              <a:avLst/>
              <a:gdLst>
                <a:gd name="T0" fmla="*/ 2147483647 w 42"/>
                <a:gd name="T1" fmla="*/ 2147483647 h 8"/>
                <a:gd name="T2" fmla="*/ 2147483647 w 42"/>
                <a:gd name="T3" fmla="*/ 2147483647 h 8"/>
                <a:gd name="T4" fmla="*/ 0 w 42"/>
                <a:gd name="T5" fmla="*/ 0 h 8"/>
                <a:gd name="T6" fmla="*/ 2147483647 w 42"/>
                <a:gd name="T7" fmla="*/ 2147483647 h 8"/>
                <a:gd name="T8" fmla="*/ 2147483647 w 42"/>
                <a:gd name="T9" fmla="*/ 2147483647 h 8"/>
                <a:gd name="T10" fmla="*/ 2147483647 w 42"/>
                <a:gd name="T11" fmla="*/ 2147483647 h 8"/>
                <a:gd name="T12" fmla="*/ 2147483647 w 42"/>
                <a:gd name="T13" fmla="*/ 2147483647 h 8"/>
                <a:gd name="T14" fmla="*/ 2147483647 w 42"/>
                <a:gd name="T15" fmla="*/ 2147483647 h 8"/>
                <a:gd name="T16" fmla="*/ 2147483647 w 42"/>
                <a:gd name="T17" fmla="*/ 2147483647 h 8"/>
                <a:gd name="T18" fmla="*/ 2147483647 w 42"/>
                <a:gd name="T19" fmla="*/ 0 h 8"/>
                <a:gd name="T20" fmla="*/ 2147483647 w 42"/>
                <a:gd name="T21" fmla="*/ 2147483647 h 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2"/>
                <a:gd name="T34" fmla="*/ 0 h 8"/>
                <a:gd name="T35" fmla="*/ 42 w 42"/>
                <a:gd name="T36" fmla="*/ 8 h 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2" h="8">
                  <a:moveTo>
                    <a:pt x="20" y="2"/>
                  </a:moveTo>
                  <a:lnTo>
                    <a:pt x="8" y="2"/>
                  </a:lnTo>
                  <a:lnTo>
                    <a:pt x="0" y="0"/>
                  </a:lnTo>
                  <a:lnTo>
                    <a:pt x="4" y="2"/>
                  </a:lnTo>
                  <a:lnTo>
                    <a:pt x="8" y="6"/>
                  </a:lnTo>
                  <a:lnTo>
                    <a:pt x="22" y="8"/>
                  </a:lnTo>
                  <a:lnTo>
                    <a:pt x="34" y="8"/>
                  </a:lnTo>
                  <a:lnTo>
                    <a:pt x="42" y="6"/>
                  </a:lnTo>
                  <a:lnTo>
                    <a:pt x="36" y="2"/>
                  </a:lnTo>
                  <a:lnTo>
                    <a:pt x="32" y="0"/>
                  </a:lnTo>
                  <a:lnTo>
                    <a:pt x="2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36" name="Freeform 165">
              <a:extLst>
                <a:ext uri="{FF2B5EF4-FFF2-40B4-BE49-F238E27FC236}">
                  <a16:creationId xmlns:a16="http://schemas.microsoft.com/office/drawing/2014/main" id="{ADD067BA-1477-46AE-BAB6-254A1D089BE9}"/>
                </a:ext>
              </a:extLst>
            </p:cNvPr>
            <p:cNvSpPr>
              <a:spLocks/>
            </p:cNvSpPr>
            <p:nvPr/>
          </p:nvSpPr>
          <p:spPr bwMode="auto">
            <a:xfrm>
              <a:off x="4677028" y="3412766"/>
              <a:ext cx="24215" cy="18584"/>
            </a:xfrm>
            <a:custGeom>
              <a:avLst/>
              <a:gdLst>
                <a:gd name="T0" fmla="*/ 2147483647 w 16"/>
                <a:gd name="T1" fmla="*/ 2147483647 h 10"/>
                <a:gd name="T2" fmla="*/ 2147483647 w 16"/>
                <a:gd name="T3" fmla="*/ 0 h 10"/>
                <a:gd name="T4" fmla="*/ 2147483647 w 16"/>
                <a:gd name="T5" fmla="*/ 0 h 10"/>
                <a:gd name="T6" fmla="*/ 2147483647 w 16"/>
                <a:gd name="T7" fmla="*/ 0 h 10"/>
                <a:gd name="T8" fmla="*/ 2147483647 w 16"/>
                <a:gd name="T9" fmla="*/ 2147483647 h 10"/>
                <a:gd name="T10" fmla="*/ 0 w 16"/>
                <a:gd name="T11" fmla="*/ 2147483647 h 10"/>
                <a:gd name="T12" fmla="*/ 2147483647 w 16"/>
                <a:gd name="T13" fmla="*/ 2147483647 h 10"/>
                <a:gd name="T14" fmla="*/ 2147483647 w 16"/>
                <a:gd name="T15" fmla="*/ 2147483647 h 10"/>
                <a:gd name="T16" fmla="*/ 2147483647 w 16"/>
                <a:gd name="T17" fmla="*/ 2147483647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10"/>
                <a:gd name="T29" fmla="*/ 16 w 16"/>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10">
                  <a:moveTo>
                    <a:pt x="16" y="6"/>
                  </a:moveTo>
                  <a:lnTo>
                    <a:pt x="12" y="0"/>
                  </a:lnTo>
                  <a:lnTo>
                    <a:pt x="6" y="0"/>
                  </a:lnTo>
                  <a:lnTo>
                    <a:pt x="4" y="0"/>
                  </a:lnTo>
                  <a:lnTo>
                    <a:pt x="2" y="2"/>
                  </a:lnTo>
                  <a:lnTo>
                    <a:pt x="0" y="10"/>
                  </a:lnTo>
                  <a:lnTo>
                    <a:pt x="16" y="10"/>
                  </a:lnTo>
                  <a:lnTo>
                    <a:pt x="14" y="4"/>
                  </a:lnTo>
                  <a:lnTo>
                    <a:pt x="1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37" name="Freeform 166">
              <a:extLst>
                <a:ext uri="{FF2B5EF4-FFF2-40B4-BE49-F238E27FC236}">
                  <a16:creationId xmlns:a16="http://schemas.microsoft.com/office/drawing/2014/main" id="{D86A7190-CA4D-4731-94CA-F101FCF8B204}"/>
                </a:ext>
              </a:extLst>
            </p:cNvPr>
            <p:cNvSpPr>
              <a:spLocks/>
            </p:cNvSpPr>
            <p:nvPr/>
          </p:nvSpPr>
          <p:spPr bwMode="auto">
            <a:xfrm>
              <a:off x="4499449" y="2877806"/>
              <a:ext cx="160283" cy="244249"/>
            </a:xfrm>
            <a:custGeom>
              <a:avLst/>
              <a:gdLst>
                <a:gd name="T0" fmla="*/ 2147483647 w 110"/>
                <a:gd name="T1" fmla="*/ 2147483647 h 154"/>
                <a:gd name="T2" fmla="*/ 2147483647 w 110"/>
                <a:gd name="T3" fmla="*/ 2147483647 h 154"/>
                <a:gd name="T4" fmla="*/ 2147483647 w 110"/>
                <a:gd name="T5" fmla="*/ 2147483647 h 154"/>
                <a:gd name="T6" fmla="*/ 2147483647 w 110"/>
                <a:gd name="T7" fmla="*/ 2147483647 h 154"/>
                <a:gd name="T8" fmla="*/ 2147483647 w 110"/>
                <a:gd name="T9" fmla="*/ 2147483647 h 154"/>
                <a:gd name="T10" fmla="*/ 2147483647 w 110"/>
                <a:gd name="T11" fmla="*/ 2147483647 h 154"/>
                <a:gd name="T12" fmla="*/ 2147483647 w 110"/>
                <a:gd name="T13" fmla="*/ 2147483647 h 154"/>
                <a:gd name="T14" fmla="*/ 2147483647 w 110"/>
                <a:gd name="T15" fmla="*/ 2147483647 h 154"/>
                <a:gd name="T16" fmla="*/ 2147483647 w 110"/>
                <a:gd name="T17" fmla="*/ 2147483647 h 154"/>
                <a:gd name="T18" fmla="*/ 2147483647 w 110"/>
                <a:gd name="T19" fmla="*/ 2147483647 h 154"/>
                <a:gd name="T20" fmla="*/ 2147483647 w 110"/>
                <a:gd name="T21" fmla="*/ 2147483647 h 154"/>
                <a:gd name="T22" fmla="*/ 2147483647 w 110"/>
                <a:gd name="T23" fmla="*/ 2147483647 h 154"/>
                <a:gd name="T24" fmla="*/ 2147483647 w 110"/>
                <a:gd name="T25" fmla="*/ 2147483647 h 154"/>
                <a:gd name="T26" fmla="*/ 2147483647 w 110"/>
                <a:gd name="T27" fmla="*/ 2147483647 h 154"/>
                <a:gd name="T28" fmla="*/ 2147483647 w 110"/>
                <a:gd name="T29" fmla="*/ 2147483647 h 154"/>
                <a:gd name="T30" fmla="*/ 2147483647 w 110"/>
                <a:gd name="T31" fmla="*/ 2147483647 h 154"/>
                <a:gd name="T32" fmla="*/ 2147483647 w 110"/>
                <a:gd name="T33" fmla="*/ 2147483647 h 154"/>
                <a:gd name="T34" fmla="*/ 2147483647 w 110"/>
                <a:gd name="T35" fmla="*/ 2147483647 h 154"/>
                <a:gd name="T36" fmla="*/ 2147483647 w 110"/>
                <a:gd name="T37" fmla="*/ 2147483647 h 154"/>
                <a:gd name="T38" fmla="*/ 2147483647 w 110"/>
                <a:gd name="T39" fmla="*/ 2147483647 h 154"/>
                <a:gd name="T40" fmla="*/ 2147483647 w 110"/>
                <a:gd name="T41" fmla="*/ 2147483647 h 154"/>
                <a:gd name="T42" fmla="*/ 2147483647 w 110"/>
                <a:gd name="T43" fmla="*/ 2147483647 h 154"/>
                <a:gd name="T44" fmla="*/ 2147483647 w 110"/>
                <a:gd name="T45" fmla="*/ 2147483647 h 154"/>
                <a:gd name="T46" fmla="*/ 2147483647 w 110"/>
                <a:gd name="T47" fmla="*/ 2147483647 h 154"/>
                <a:gd name="T48" fmla="*/ 2147483647 w 110"/>
                <a:gd name="T49" fmla="*/ 2147483647 h 154"/>
                <a:gd name="T50" fmla="*/ 2147483647 w 110"/>
                <a:gd name="T51" fmla="*/ 2147483647 h 154"/>
                <a:gd name="T52" fmla="*/ 2147483647 w 110"/>
                <a:gd name="T53" fmla="*/ 2147483647 h 154"/>
                <a:gd name="T54" fmla="*/ 2147483647 w 110"/>
                <a:gd name="T55" fmla="*/ 2147483647 h 154"/>
                <a:gd name="T56" fmla="*/ 2147483647 w 110"/>
                <a:gd name="T57" fmla="*/ 2147483647 h 154"/>
                <a:gd name="T58" fmla="*/ 2147483647 w 110"/>
                <a:gd name="T59" fmla="*/ 2147483647 h 154"/>
                <a:gd name="T60" fmla="*/ 0 w 110"/>
                <a:gd name="T61" fmla="*/ 2147483647 h 154"/>
                <a:gd name="T62" fmla="*/ 2147483647 w 110"/>
                <a:gd name="T63" fmla="*/ 2147483647 h 154"/>
                <a:gd name="T64" fmla="*/ 2147483647 w 110"/>
                <a:gd name="T65" fmla="*/ 0 h 154"/>
                <a:gd name="T66" fmla="*/ 2147483647 w 110"/>
                <a:gd name="T67" fmla="*/ 2147483647 h 154"/>
                <a:gd name="T68" fmla="*/ 2147483647 w 110"/>
                <a:gd name="T69" fmla="*/ 2147483647 h 154"/>
                <a:gd name="T70" fmla="*/ 2147483647 w 110"/>
                <a:gd name="T71" fmla="*/ 2147483647 h 154"/>
                <a:gd name="T72" fmla="*/ 2147483647 w 110"/>
                <a:gd name="T73" fmla="*/ 2147483647 h 154"/>
                <a:gd name="T74" fmla="*/ 2147483647 w 110"/>
                <a:gd name="T75" fmla="*/ 2147483647 h 154"/>
                <a:gd name="T76" fmla="*/ 2147483647 w 110"/>
                <a:gd name="T77" fmla="*/ 2147483647 h 154"/>
                <a:gd name="T78" fmla="*/ 2147483647 w 110"/>
                <a:gd name="T79" fmla="*/ 2147483647 h 15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0"/>
                <a:gd name="T121" fmla="*/ 0 h 154"/>
                <a:gd name="T122" fmla="*/ 110 w 110"/>
                <a:gd name="T123" fmla="*/ 154 h 15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0" h="154">
                  <a:moveTo>
                    <a:pt x="76" y="82"/>
                  </a:moveTo>
                  <a:lnTo>
                    <a:pt x="82" y="86"/>
                  </a:lnTo>
                  <a:lnTo>
                    <a:pt x="88" y="90"/>
                  </a:lnTo>
                  <a:lnTo>
                    <a:pt x="90" y="94"/>
                  </a:lnTo>
                  <a:lnTo>
                    <a:pt x="90" y="100"/>
                  </a:lnTo>
                  <a:lnTo>
                    <a:pt x="90" y="104"/>
                  </a:lnTo>
                  <a:lnTo>
                    <a:pt x="90" y="108"/>
                  </a:lnTo>
                  <a:lnTo>
                    <a:pt x="94" y="106"/>
                  </a:lnTo>
                  <a:lnTo>
                    <a:pt x="104" y="104"/>
                  </a:lnTo>
                  <a:lnTo>
                    <a:pt x="108" y="110"/>
                  </a:lnTo>
                  <a:lnTo>
                    <a:pt x="110" y="114"/>
                  </a:lnTo>
                  <a:lnTo>
                    <a:pt x="108" y="118"/>
                  </a:lnTo>
                  <a:lnTo>
                    <a:pt x="104" y="122"/>
                  </a:lnTo>
                  <a:lnTo>
                    <a:pt x="94" y="128"/>
                  </a:lnTo>
                  <a:lnTo>
                    <a:pt x="94" y="130"/>
                  </a:lnTo>
                  <a:lnTo>
                    <a:pt x="98" y="132"/>
                  </a:lnTo>
                  <a:lnTo>
                    <a:pt x="104" y="134"/>
                  </a:lnTo>
                  <a:lnTo>
                    <a:pt x="102" y="138"/>
                  </a:lnTo>
                  <a:lnTo>
                    <a:pt x="98" y="142"/>
                  </a:lnTo>
                  <a:lnTo>
                    <a:pt x="92" y="144"/>
                  </a:lnTo>
                  <a:lnTo>
                    <a:pt x="82" y="144"/>
                  </a:lnTo>
                  <a:lnTo>
                    <a:pt x="66" y="144"/>
                  </a:lnTo>
                  <a:lnTo>
                    <a:pt x="50" y="144"/>
                  </a:lnTo>
                  <a:lnTo>
                    <a:pt x="40" y="144"/>
                  </a:lnTo>
                  <a:lnTo>
                    <a:pt x="40" y="148"/>
                  </a:lnTo>
                  <a:lnTo>
                    <a:pt x="40" y="152"/>
                  </a:lnTo>
                  <a:lnTo>
                    <a:pt x="34" y="152"/>
                  </a:lnTo>
                  <a:lnTo>
                    <a:pt x="26" y="154"/>
                  </a:lnTo>
                  <a:lnTo>
                    <a:pt x="18" y="154"/>
                  </a:lnTo>
                  <a:lnTo>
                    <a:pt x="12" y="154"/>
                  </a:lnTo>
                  <a:lnTo>
                    <a:pt x="14" y="148"/>
                  </a:lnTo>
                  <a:lnTo>
                    <a:pt x="18" y="144"/>
                  </a:lnTo>
                  <a:lnTo>
                    <a:pt x="24" y="142"/>
                  </a:lnTo>
                  <a:lnTo>
                    <a:pt x="30" y="140"/>
                  </a:lnTo>
                  <a:lnTo>
                    <a:pt x="42" y="136"/>
                  </a:lnTo>
                  <a:lnTo>
                    <a:pt x="46" y="132"/>
                  </a:lnTo>
                  <a:lnTo>
                    <a:pt x="50" y="128"/>
                  </a:lnTo>
                  <a:lnTo>
                    <a:pt x="32" y="126"/>
                  </a:lnTo>
                  <a:lnTo>
                    <a:pt x="24" y="124"/>
                  </a:lnTo>
                  <a:lnTo>
                    <a:pt x="18" y="122"/>
                  </a:lnTo>
                  <a:lnTo>
                    <a:pt x="26" y="114"/>
                  </a:lnTo>
                  <a:lnTo>
                    <a:pt x="36" y="108"/>
                  </a:lnTo>
                  <a:lnTo>
                    <a:pt x="36" y="104"/>
                  </a:lnTo>
                  <a:lnTo>
                    <a:pt x="36" y="100"/>
                  </a:lnTo>
                  <a:lnTo>
                    <a:pt x="38" y="98"/>
                  </a:lnTo>
                  <a:lnTo>
                    <a:pt x="40" y="94"/>
                  </a:lnTo>
                  <a:lnTo>
                    <a:pt x="48" y="90"/>
                  </a:lnTo>
                  <a:lnTo>
                    <a:pt x="42" y="84"/>
                  </a:lnTo>
                  <a:lnTo>
                    <a:pt x="40" y="80"/>
                  </a:lnTo>
                  <a:lnTo>
                    <a:pt x="40" y="76"/>
                  </a:lnTo>
                  <a:lnTo>
                    <a:pt x="40" y="70"/>
                  </a:lnTo>
                  <a:lnTo>
                    <a:pt x="42" y="68"/>
                  </a:lnTo>
                  <a:lnTo>
                    <a:pt x="40" y="62"/>
                  </a:lnTo>
                  <a:lnTo>
                    <a:pt x="38" y="58"/>
                  </a:lnTo>
                  <a:lnTo>
                    <a:pt x="14" y="58"/>
                  </a:lnTo>
                  <a:lnTo>
                    <a:pt x="12" y="56"/>
                  </a:lnTo>
                  <a:lnTo>
                    <a:pt x="12" y="50"/>
                  </a:lnTo>
                  <a:lnTo>
                    <a:pt x="10" y="48"/>
                  </a:lnTo>
                  <a:lnTo>
                    <a:pt x="6" y="46"/>
                  </a:lnTo>
                  <a:lnTo>
                    <a:pt x="12" y="36"/>
                  </a:lnTo>
                  <a:lnTo>
                    <a:pt x="6" y="32"/>
                  </a:lnTo>
                  <a:lnTo>
                    <a:pt x="0" y="28"/>
                  </a:lnTo>
                  <a:lnTo>
                    <a:pt x="10" y="20"/>
                  </a:lnTo>
                  <a:lnTo>
                    <a:pt x="22" y="10"/>
                  </a:lnTo>
                  <a:lnTo>
                    <a:pt x="38" y="4"/>
                  </a:lnTo>
                  <a:lnTo>
                    <a:pt x="50" y="0"/>
                  </a:lnTo>
                  <a:lnTo>
                    <a:pt x="48" y="8"/>
                  </a:lnTo>
                  <a:lnTo>
                    <a:pt x="46" y="12"/>
                  </a:lnTo>
                  <a:lnTo>
                    <a:pt x="42" y="16"/>
                  </a:lnTo>
                  <a:lnTo>
                    <a:pt x="38" y="20"/>
                  </a:lnTo>
                  <a:lnTo>
                    <a:pt x="46" y="22"/>
                  </a:lnTo>
                  <a:lnTo>
                    <a:pt x="54" y="22"/>
                  </a:lnTo>
                  <a:lnTo>
                    <a:pt x="60" y="24"/>
                  </a:lnTo>
                  <a:lnTo>
                    <a:pt x="66" y="26"/>
                  </a:lnTo>
                  <a:lnTo>
                    <a:pt x="58" y="36"/>
                  </a:lnTo>
                  <a:lnTo>
                    <a:pt x="54" y="40"/>
                  </a:lnTo>
                  <a:lnTo>
                    <a:pt x="54" y="46"/>
                  </a:lnTo>
                  <a:lnTo>
                    <a:pt x="56" y="56"/>
                  </a:lnTo>
                  <a:lnTo>
                    <a:pt x="62" y="64"/>
                  </a:lnTo>
                  <a:lnTo>
                    <a:pt x="74" y="82"/>
                  </a:lnTo>
                  <a:lnTo>
                    <a:pt x="76"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38" name="Freeform 167">
              <a:extLst>
                <a:ext uri="{FF2B5EF4-FFF2-40B4-BE49-F238E27FC236}">
                  <a16:creationId xmlns:a16="http://schemas.microsoft.com/office/drawing/2014/main" id="{815089FA-2556-401A-B8B1-E5A371A2EE0E}"/>
                </a:ext>
              </a:extLst>
            </p:cNvPr>
            <p:cNvSpPr>
              <a:spLocks/>
            </p:cNvSpPr>
            <p:nvPr/>
          </p:nvSpPr>
          <p:spPr bwMode="auto">
            <a:xfrm>
              <a:off x="4429110" y="2984001"/>
              <a:ext cx="88790" cy="99558"/>
            </a:xfrm>
            <a:custGeom>
              <a:avLst/>
              <a:gdLst>
                <a:gd name="T0" fmla="*/ 2147483647 w 60"/>
                <a:gd name="T1" fmla="*/ 2147483647 h 64"/>
                <a:gd name="T2" fmla="*/ 2147483647 w 60"/>
                <a:gd name="T3" fmla="*/ 2147483647 h 64"/>
                <a:gd name="T4" fmla="*/ 2147483647 w 60"/>
                <a:gd name="T5" fmla="*/ 2147483647 h 64"/>
                <a:gd name="T6" fmla="*/ 2147483647 w 60"/>
                <a:gd name="T7" fmla="*/ 0 h 64"/>
                <a:gd name="T8" fmla="*/ 2147483647 w 60"/>
                <a:gd name="T9" fmla="*/ 0 h 64"/>
                <a:gd name="T10" fmla="*/ 2147483647 w 60"/>
                <a:gd name="T11" fmla="*/ 0 h 64"/>
                <a:gd name="T12" fmla="*/ 2147483647 w 60"/>
                <a:gd name="T13" fmla="*/ 2147483647 h 64"/>
                <a:gd name="T14" fmla="*/ 2147483647 w 60"/>
                <a:gd name="T15" fmla="*/ 2147483647 h 64"/>
                <a:gd name="T16" fmla="*/ 2147483647 w 60"/>
                <a:gd name="T17" fmla="*/ 2147483647 h 64"/>
                <a:gd name="T18" fmla="*/ 2147483647 w 60"/>
                <a:gd name="T19" fmla="*/ 2147483647 h 64"/>
                <a:gd name="T20" fmla="*/ 2147483647 w 60"/>
                <a:gd name="T21" fmla="*/ 2147483647 h 64"/>
                <a:gd name="T22" fmla="*/ 2147483647 w 60"/>
                <a:gd name="T23" fmla="*/ 2147483647 h 64"/>
                <a:gd name="T24" fmla="*/ 2147483647 w 60"/>
                <a:gd name="T25" fmla="*/ 2147483647 h 64"/>
                <a:gd name="T26" fmla="*/ 2147483647 w 60"/>
                <a:gd name="T27" fmla="*/ 2147483647 h 64"/>
                <a:gd name="T28" fmla="*/ 2147483647 w 60"/>
                <a:gd name="T29" fmla="*/ 2147483647 h 64"/>
                <a:gd name="T30" fmla="*/ 2147483647 w 60"/>
                <a:gd name="T31" fmla="*/ 2147483647 h 64"/>
                <a:gd name="T32" fmla="*/ 2147483647 w 60"/>
                <a:gd name="T33" fmla="*/ 2147483647 h 64"/>
                <a:gd name="T34" fmla="*/ 2147483647 w 60"/>
                <a:gd name="T35" fmla="*/ 2147483647 h 64"/>
                <a:gd name="T36" fmla="*/ 2147483647 w 60"/>
                <a:gd name="T37" fmla="*/ 2147483647 h 64"/>
                <a:gd name="T38" fmla="*/ 2147483647 w 60"/>
                <a:gd name="T39" fmla="*/ 2147483647 h 64"/>
                <a:gd name="T40" fmla="*/ 2147483647 w 60"/>
                <a:gd name="T41" fmla="*/ 2147483647 h 64"/>
                <a:gd name="T42" fmla="*/ 2147483647 w 60"/>
                <a:gd name="T43" fmla="*/ 2147483647 h 64"/>
                <a:gd name="T44" fmla="*/ 2147483647 w 60"/>
                <a:gd name="T45" fmla="*/ 2147483647 h 64"/>
                <a:gd name="T46" fmla="*/ 2147483647 w 60"/>
                <a:gd name="T47" fmla="*/ 2147483647 h 64"/>
                <a:gd name="T48" fmla="*/ 0 w 60"/>
                <a:gd name="T49" fmla="*/ 2147483647 h 64"/>
                <a:gd name="T50" fmla="*/ 2147483647 w 60"/>
                <a:gd name="T51" fmla="*/ 2147483647 h 64"/>
                <a:gd name="T52" fmla="*/ 2147483647 w 60"/>
                <a:gd name="T53" fmla="*/ 2147483647 h 64"/>
                <a:gd name="T54" fmla="*/ 2147483647 w 60"/>
                <a:gd name="T55" fmla="*/ 2147483647 h 64"/>
                <a:gd name="T56" fmla="*/ 2147483647 w 60"/>
                <a:gd name="T57" fmla="*/ 2147483647 h 64"/>
                <a:gd name="T58" fmla="*/ 2147483647 w 60"/>
                <a:gd name="T59" fmla="*/ 2147483647 h 64"/>
                <a:gd name="T60" fmla="*/ 2147483647 w 60"/>
                <a:gd name="T61" fmla="*/ 2147483647 h 64"/>
                <a:gd name="T62" fmla="*/ 2147483647 w 60"/>
                <a:gd name="T63" fmla="*/ 2147483647 h 64"/>
                <a:gd name="T64" fmla="*/ 2147483647 w 60"/>
                <a:gd name="T65" fmla="*/ 2147483647 h 64"/>
                <a:gd name="T66" fmla="*/ 2147483647 w 60"/>
                <a:gd name="T67" fmla="*/ 2147483647 h 64"/>
                <a:gd name="T68" fmla="*/ 2147483647 w 60"/>
                <a:gd name="T69" fmla="*/ 2147483647 h 64"/>
                <a:gd name="T70" fmla="*/ 2147483647 w 60"/>
                <a:gd name="T71" fmla="*/ 2147483647 h 6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
                <a:gd name="T109" fmla="*/ 0 h 64"/>
                <a:gd name="T110" fmla="*/ 60 w 60"/>
                <a:gd name="T111" fmla="*/ 64 h 6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 h="64">
                  <a:moveTo>
                    <a:pt x="32" y="20"/>
                  </a:moveTo>
                  <a:lnTo>
                    <a:pt x="32" y="4"/>
                  </a:lnTo>
                  <a:lnTo>
                    <a:pt x="32" y="2"/>
                  </a:lnTo>
                  <a:lnTo>
                    <a:pt x="34" y="0"/>
                  </a:lnTo>
                  <a:lnTo>
                    <a:pt x="44" y="0"/>
                  </a:lnTo>
                  <a:lnTo>
                    <a:pt x="56" y="0"/>
                  </a:lnTo>
                  <a:lnTo>
                    <a:pt x="60" y="2"/>
                  </a:lnTo>
                  <a:lnTo>
                    <a:pt x="60" y="6"/>
                  </a:lnTo>
                  <a:lnTo>
                    <a:pt x="58" y="14"/>
                  </a:lnTo>
                  <a:lnTo>
                    <a:pt x="54" y="18"/>
                  </a:lnTo>
                  <a:lnTo>
                    <a:pt x="50" y="20"/>
                  </a:lnTo>
                  <a:lnTo>
                    <a:pt x="48" y="24"/>
                  </a:lnTo>
                  <a:lnTo>
                    <a:pt x="50" y="26"/>
                  </a:lnTo>
                  <a:lnTo>
                    <a:pt x="52" y="30"/>
                  </a:lnTo>
                  <a:lnTo>
                    <a:pt x="54" y="32"/>
                  </a:lnTo>
                  <a:lnTo>
                    <a:pt x="56" y="36"/>
                  </a:lnTo>
                  <a:lnTo>
                    <a:pt x="54" y="42"/>
                  </a:lnTo>
                  <a:lnTo>
                    <a:pt x="50" y="46"/>
                  </a:lnTo>
                  <a:lnTo>
                    <a:pt x="38" y="54"/>
                  </a:lnTo>
                  <a:lnTo>
                    <a:pt x="24" y="62"/>
                  </a:lnTo>
                  <a:lnTo>
                    <a:pt x="16" y="64"/>
                  </a:lnTo>
                  <a:lnTo>
                    <a:pt x="10" y="64"/>
                  </a:lnTo>
                  <a:lnTo>
                    <a:pt x="6" y="64"/>
                  </a:lnTo>
                  <a:lnTo>
                    <a:pt x="4" y="62"/>
                  </a:lnTo>
                  <a:lnTo>
                    <a:pt x="0" y="56"/>
                  </a:lnTo>
                  <a:lnTo>
                    <a:pt x="2" y="52"/>
                  </a:lnTo>
                  <a:lnTo>
                    <a:pt x="6" y="48"/>
                  </a:lnTo>
                  <a:lnTo>
                    <a:pt x="14" y="40"/>
                  </a:lnTo>
                  <a:lnTo>
                    <a:pt x="6" y="34"/>
                  </a:lnTo>
                  <a:lnTo>
                    <a:pt x="2" y="30"/>
                  </a:lnTo>
                  <a:lnTo>
                    <a:pt x="6" y="26"/>
                  </a:lnTo>
                  <a:lnTo>
                    <a:pt x="4" y="20"/>
                  </a:lnTo>
                  <a:lnTo>
                    <a:pt x="10" y="18"/>
                  </a:lnTo>
                  <a:lnTo>
                    <a:pt x="20" y="16"/>
                  </a:lnTo>
                  <a:lnTo>
                    <a:pt x="26" y="18"/>
                  </a:lnTo>
                  <a:lnTo>
                    <a:pt x="32"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39" name="Freeform 168">
              <a:extLst>
                <a:ext uri="{FF2B5EF4-FFF2-40B4-BE49-F238E27FC236}">
                  <a16:creationId xmlns:a16="http://schemas.microsoft.com/office/drawing/2014/main" id="{E0754E0A-3716-402C-B39E-3CFFAFB62C45}"/>
                </a:ext>
              </a:extLst>
            </p:cNvPr>
            <p:cNvSpPr>
              <a:spLocks/>
            </p:cNvSpPr>
            <p:nvPr/>
          </p:nvSpPr>
          <p:spPr bwMode="auto">
            <a:xfrm>
              <a:off x="4818861" y="3327809"/>
              <a:ext cx="13837" cy="43805"/>
            </a:xfrm>
            <a:custGeom>
              <a:avLst/>
              <a:gdLst>
                <a:gd name="T0" fmla="*/ 0 w 10"/>
                <a:gd name="T1" fmla="*/ 2147483647 h 28"/>
                <a:gd name="T2" fmla="*/ 0 w 10"/>
                <a:gd name="T3" fmla="*/ 2147483647 h 28"/>
                <a:gd name="T4" fmla="*/ 2147483647 w 10"/>
                <a:gd name="T5" fmla="*/ 2147483647 h 28"/>
                <a:gd name="T6" fmla="*/ 2147483647 w 10"/>
                <a:gd name="T7" fmla="*/ 0 h 28"/>
                <a:gd name="T8" fmla="*/ 2147483647 w 10"/>
                <a:gd name="T9" fmla="*/ 2147483647 h 28"/>
                <a:gd name="T10" fmla="*/ 2147483647 w 10"/>
                <a:gd name="T11" fmla="*/ 2147483647 h 28"/>
                <a:gd name="T12" fmla="*/ 2147483647 w 10"/>
                <a:gd name="T13" fmla="*/ 2147483647 h 28"/>
                <a:gd name="T14" fmla="*/ 0 w 10"/>
                <a:gd name="T15" fmla="*/ 2147483647 h 28"/>
                <a:gd name="T16" fmla="*/ 0 60000 65536"/>
                <a:gd name="T17" fmla="*/ 0 60000 65536"/>
                <a:gd name="T18" fmla="*/ 0 60000 65536"/>
                <a:gd name="T19" fmla="*/ 0 60000 65536"/>
                <a:gd name="T20" fmla="*/ 0 60000 65536"/>
                <a:gd name="T21" fmla="*/ 0 60000 65536"/>
                <a:gd name="T22" fmla="*/ 0 60000 65536"/>
                <a:gd name="T23" fmla="*/ 0 60000 65536"/>
                <a:gd name="T24" fmla="*/ 0 w 10"/>
                <a:gd name="T25" fmla="*/ 0 h 28"/>
                <a:gd name="T26" fmla="*/ 10 w 10"/>
                <a:gd name="T27" fmla="*/ 28 h 2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 h="28">
                  <a:moveTo>
                    <a:pt x="0" y="28"/>
                  </a:moveTo>
                  <a:lnTo>
                    <a:pt x="0" y="12"/>
                  </a:lnTo>
                  <a:lnTo>
                    <a:pt x="2" y="6"/>
                  </a:lnTo>
                  <a:lnTo>
                    <a:pt x="6" y="0"/>
                  </a:lnTo>
                  <a:lnTo>
                    <a:pt x="8" y="6"/>
                  </a:lnTo>
                  <a:lnTo>
                    <a:pt x="10" y="10"/>
                  </a:lnTo>
                  <a:lnTo>
                    <a:pt x="10" y="28"/>
                  </a:lnTo>
                  <a:lnTo>
                    <a:pt x="0"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40" name="Freeform 169">
              <a:extLst>
                <a:ext uri="{FF2B5EF4-FFF2-40B4-BE49-F238E27FC236}">
                  <a16:creationId xmlns:a16="http://schemas.microsoft.com/office/drawing/2014/main" id="{3AEAB24C-2F39-4416-822A-84B47D5DECFE}"/>
                </a:ext>
              </a:extLst>
            </p:cNvPr>
            <p:cNvSpPr>
              <a:spLocks/>
            </p:cNvSpPr>
            <p:nvPr/>
          </p:nvSpPr>
          <p:spPr bwMode="auto">
            <a:xfrm>
              <a:off x="4798104" y="3378251"/>
              <a:ext cx="40359" cy="62390"/>
            </a:xfrm>
            <a:custGeom>
              <a:avLst/>
              <a:gdLst>
                <a:gd name="T0" fmla="*/ 2147483647 w 28"/>
                <a:gd name="T1" fmla="*/ 2147483647 h 40"/>
                <a:gd name="T2" fmla="*/ 2147483647 w 28"/>
                <a:gd name="T3" fmla="*/ 2147483647 h 40"/>
                <a:gd name="T4" fmla="*/ 2147483647 w 28"/>
                <a:gd name="T5" fmla="*/ 0 h 40"/>
                <a:gd name="T6" fmla="*/ 2147483647 w 28"/>
                <a:gd name="T7" fmla="*/ 2147483647 h 40"/>
                <a:gd name="T8" fmla="*/ 2147483647 w 28"/>
                <a:gd name="T9" fmla="*/ 2147483647 h 40"/>
                <a:gd name="T10" fmla="*/ 2147483647 w 28"/>
                <a:gd name="T11" fmla="*/ 2147483647 h 40"/>
                <a:gd name="T12" fmla="*/ 2147483647 w 28"/>
                <a:gd name="T13" fmla="*/ 2147483647 h 40"/>
                <a:gd name="T14" fmla="*/ 2147483647 w 28"/>
                <a:gd name="T15" fmla="*/ 2147483647 h 40"/>
                <a:gd name="T16" fmla="*/ 2147483647 w 28"/>
                <a:gd name="T17" fmla="*/ 2147483647 h 40"/>
                <a:gd name="T18" fmla="*/ 2147483647 w 28"/>
                <a:gd name="T19" fmla="*/ 2147483647 h 40"/>
                <a:gd name="T20" fmla="*/ 2147483647 w 28"/>
                <a:gd name="T21" fmla="*/ 2147483647 h 40"/>
                <a:gd name="T22" fmla="*/ 2147483647 w 28"/>
                <a:gd name="T23" fmla="*/ 2147483647 h 40"/>
                <a:gd name="T24" fmla="*/ 2147483647 w 28"/>
                <a:gd name="T25" fmla="*/ 2147483647 h 40"/>
                <a:gd name="T26" fmla="*/ 2147483647 w 28"/>
                <a:gd name="T27" fmla="*/ 2147483647 h 40"/>
                <a:gd name="T28" fmla="*/ 0 w 28"/>
                <a:gd name="T29" fmla="*/ 2147483647 h 40"/>
                <a:gd name="T30" fmla="*/ 2147483647 w 28"/>
                <a:gd name="T31" fmla="*/ 2147483647 h 40"/>
                <a:gd name="T32" fmla="*/ 2147483647 w 28"/>
                <a:gd name="T33" fmla="*/ 2147483647 h 40"/>
                <a:gd name="T34" fmla="*/ 2147483647 w 28"/>
                <a:gd name="T35" fmla="*/ 2147483647 h 4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
                <a:gd name="T55" fmla="*/ 0 h 40"/>
                <a:gd name="T56" fmla="*/ 28 w 28"/>
                <a:gd name="T57" fmla="*/ 40 h 4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 h="40">
                  <a:moveTo>
                    <a:pt x="12" y="8"/>
                  </a:moveTo>
                  <a:lnTo>
                    <a:pt x="16" y="4"/>
                  </a:lnTo>
                  <a:lnTo>
                    <a:pt x="20" y="0"/>
                  </a:lnTo>
                  <a:lnTo>
                    <a:pt x="24" y="4"/>
                  </a:lnTo>
                  <a:lnTo>
                    <a:pt x="28" y="8"/>
                  </a:lnTo>
                  <a:lnTo>
                    <a:pt x="28" y="34"/>
                  </a:lnTo>
                  <a:lnTo>
                    <a:pt x="24" y="36"/>
                  </a:lnTo>
                  <a:lnTo>
                    <a:pt x="20" y="38"/>
                  </a:lnTo>
                  <a:lnTo>
                    <a:pt x="14" y="40"/>
                  </a:lnTo>
                  <a:lnTo>
                    <a:pt x="10" y="36"/>
                  </a:lnTo>
                  <a:lnTo>
                    <a:pt x="10" y="34"/>
                  </a:lnTo>
                  <a:lnTo>
                    <a:pt x="10" y="30"/>
                  </a:lnTo>
                  <a:lnTo>
                    <a:pt x="10" y="14"/>
                  </a:lnTo>
                  <a:lnTo>
                    <a:pt x="4" y="12"/>
                  </a:lnTo>
                  <a:lnTo>
                    <a:pt x="0" y="8"/>
                  </a:lnTo>
                  <a:lnTo>
                    <a:pt x="4" y="6"/>
                  </a:lnTo>
                  <a:lnTo>
                    <a:pt x="8" y="6"/>
                  </a:lnTo>
                  <a:lnTo>
                    <a:pt x="1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41" name="Freeform 170">
              <a:extLst>
                <a:ext uri="{FF2B5EF4-FFF2-40B4-BE49-F238E27FC236}">
                  <a16:creationId xmlns:a16="http://schemas.microsoft.com/office/drawing/2014/main" id="{E8BF9A01-7413-42CE-A6CA-4AFB5FE0C2B8}"/>
                </a:ext>
              </a:extLst>
            </p:cNvPr>
            <p:cNvSpPr>
              <a:spLocks/>
            </p:cNvSpPr>
            <p:nvPr/>
          </p:nvSpPr>
          <p:spPr bwMode="auto">
            <a:xfrm>
              <a:off x="4904191" y="3465863"/>
              <a:ext cx="58808" cy="38495"/>
            </a:xfrm>
            <a:custGeom>
              <a:avLst/>
              <a:gdLst>
                <a:gd name="T0" fmla="*/ 2147483647 w 41"/>
                <a:gd name="T1" fmla="*/ 2147483647 h 24"/>
                <a:gd name="T2" fmla="*/ 2147483647 w 41"/>
                <a:gd name="T3" fmla="*/ 2147483647 h 24"/>
                <a:gd name="T4" fmla="*/ 2147483647 w 41"/>
                <a:gd name="T5" fmla="*/ 2147483647 h 24"/>
                <a:gd name="T6" fmla="*/ 2147483647 w 41"/>
                <a:gd name="T7" fmla="*/ 2147483647 h 24"/>
                <a:gd name="T8" fmla="*/ 2147483647 w 41"/>
                <a:gd name="T9" fmla="*/ 2147483647 h 24"/>
                <a:gd name="T10" fmla="*/ 2147483647 w 41"/>
                <a:gd name="T11" fmla="*/ 2147483647 h 24"/>
                <a:gd name="T12" fmla="*/ 2147483647 w 41"/>
                <a:gd name="T13" fmla="*/ 2147483647 h 24"/>
                <a:gd name="T14" fmla="*/ 2147483647 w 41"/>
                <a:gd name="T15" fmla="*/ 2147483647 h 24"/>
                <a:gd name="T16" fmla="*/ 0 w 41"/>
                <a:gd name="T17" fmla="*/ 2147483647 h 24"/>
                <a:gd name="T18" fmla="*/ 0 w 41"/>
                <a:gd name="T19" fmla="*/ 2147483647 h 24"/>
                <a:gd name="T20" fmla="*/ 2147483647 w 41"/>
                <a:gd name="T21" fmla="*/ 0 h 24"/>
                <a:gd name="T22" fmla="*/ 2147483647 w 41"/>
                <a:gd name="T23" fmla="*/ 0 h 24"/>
                <a:gd name="T24" fmla="*/ 2147483647 w 41"/>
                <a:gd name="T25" fmla="*/ 2147483647 h 24"/>
                <a:gd name="T26" fmla="*/ 2147483647 w 41"/>
                <a:gd name="T27" fmla="*/ 2147483647 h 24"/>
                <a:gd name="T28" fmla="*/ 2147483647 w 41"/>
                <a:gd name="T29" fmla="*/ 2147483647 h 24"/>
                <a:gd name="T30" fmla="*/ 2147483647 w 41"/>
                <a:gd name="T31" fmla="*/ 0 h 24"/>
                <a:gd name="T32" fmla="*/ 2147483647 w 41"/>
                <a:gd name="T33" fmla="*/ 2147483647 h 24"/>
                <a:gd name="T34" fmla="*/ 2147483647 w 41"/>
                <a:gd name="T35" fmla="*/ 2147483647 h 2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1"/>
                <a:gd name="T55" fmla="*/ 0 h 24"/>
                <a:gd name="T56" fmla="*/ 41 w 41"/>
                <a:gd name="T57" fmla="*/ 24 h 2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1" h="24">
                  <a:moveTo>
                    <a:pt x="41" y="12"/>
                  </a:moveTo>
                  <a:lnTo>
                    <a:pt x="39" y="16"/>
                  </a:lnTo>
                  <a:lnTo>
                    <a:pt x="39" y="18"/>
                  </a:lnTo>
                  <a:lnTo>
                    <a:pt x="39" y="22"/>
                  </a:lnTo>
                  <a:lnTo>
                    <a:pt x="39" y="24"/>
                  </a:lnTo>
                  <a:lnTo>
                    <a:pt x="31" y="22"/>
                  </a:lnTo>
                  <a:lnTo>
                    <a:pt x="17" y="16"/>
                  </a:lnTo>
                  <a:lnTo>
                    <a:pt x="4" y="10"/>
                  </a:lnTo>
                  <a:lnTo>
                    <a:pt x="0" y="6"/>
                  </a:lnTo>
                  <a:lnTo>
                    <a:pt x="0" y="2"/>
                  </a:lnTo>
                  <a:lnTo>
                    <a:pt x="2" y="0"/>
                  </a:lnTo>
                  <a:lnTo>
                    <a:pt x="9" y="0"/>
                  </a:lnTo>
                  <a:lnTo>
                    <a:pt x="19" y="2"/>
                  </a:lnTo>
                  <a:lnTo>
                    <a:pt x="27" y="4"/>
                  </a:lnTo>
                  <a:lnTo>
                    <a:pt x="33" y="2"/>
                  </a:lnTo>
                  <a:lnTo>
                    <a:pt x="41" y="0"/>
                  </a:lnTo>
                  <a:lnTo>
                    <a:pt x="41" y="4"/>
                  </a:lnTo>
                  <a:lnTo>
                    <a:pt x="41"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42" name="Freeform 171">
              <a:extLst>
                <a:ext uri="{FF2B5EF4-FFF2-40B4-BE49-F238E27FC236}">
                  <a16:creationId xmlns:a16="http://schemas.microsoft.com/office/drawing/2014/main" id="{4DB14A7E-A618-4001-8AA4-D0B8B9EA76E7}"/>
                </a:ext>
              </a:extLst>
            </p:cNvPr>
            <p:cNvSpPr>
              <a:spLocks/>
            </p:cNvSpPr>
            <p:nvPr/>
          </p:nvSpPr>
          <p:spPr bwMode="auto">
            <a:xfrm>
              <a:off x="4832698" y="2952143"/>
              <a:ext cx="34594" cy="45133"/>
            </a:xfrm>
            <a:custGeom>
              <a:avLst/>
              <a:gdLst>
                <a:gd name="T0" fmla="*/ 2147483647 w 24"/>
                <a:gd name="T1" fmla="*/ 2147483647 h 30"/>
                <a:gd name="T2" fmla="*/ 2147483647 w 24"/>
                <a:gd name="T3" fmla="*/ 2147483647 h 30"/>
                <a:gd name="T4" fmla="*/ 2147483647 w 24"/>
                <a:gd name="T5" fmla="*/ 2147483647 h 30"/>
                <a:gd name="T6" fmla="*/ 2147483647 w 24"/>
                <a:gd name="T7" fmla="*/ 2147483647 h 30"/>
                <a:gd name="T8" fmla="*/ 2147483647 w 24"/>
                <a:gd name="T9" fmla="*/ 2147483647 h 30"/>
                <a:gd name="T10" fmla="*/ 2147483647 w 24"/>
                <a:gd name="T11" fmla="*/ 2147483647 h 30"/>
                <a:gd name="T12" fmla="*/ 2147483647 w 24"/>
                <a:gd name="T13" fmla="*/ 2147483647 h 30"/>
                <a:gd name="T14" fmla="*/ 2147483647 w 24"/>
                <a:gd name="T15" fmla="*/ 2147483647 h 30"/>
                <a:gd name="T16" fmla="*/ 2147483647 w 24"/>
                <a:gd name="T17" fmla="*/ 2147483647 h 30"/>
                <a:gd name="T18" fmla="*/ 2147483647 w 24"/>
                <a:gd name="T19" fmla="*/ 2147483647 h 30"/>
                <a:gd name="T20" fmla="*/ 2147483647 w 24"/>
                <a:gd name="T21" fmla="*/ 2147483647 h 30"/>
                <a:gd name="T22" fmla="*/ 2147483647 w 24"/>
                <a:gd name="T23" fmla="*/ 2147483647 h 30"/>
                <a:gd name="T24" fmla="*/ 2147483647 w 24"/>
                <a:gd name="T25" fmla="*/ 2147483647 h 30"/>
                <a:gd name="T26" fmla="*/ 2147483647 w 24"/>
                <a:gd name="T27" fmla="*/ 2147483647 h 30"/>
                <a:gd name="T28" fmla="*/ 0 w 24"/>
                <a:gd name="T29" fmla="*/ 2147483647 h 30"/>
                <a:gd name="T30" fmla="*/ 0 w 24"/>
                <a:gd name="T31" fmla="*/ 2147483647 h 30"/>
                <a:gd name="T32" fmla="*/ 2147483647 w 24"/>
                <a:gd name="T33" fmla="*/ 2147483647 h 30"/>
                <a:gd name="T34" fmla="*/ 2147483647 w 24"/>
                <a:gd name="T35" fmla="*/ 0 h 30"/>
                <a:gd name="T36" fmla="*/ 2147483647 w 24"/>
                <a:gd name="T37" fmla="*/ 0 h 30"/>
                <a:gd name="T38" fmla="*/ 2147483647 w 24"/>
                <a:gd name="T39" fmla="*/ 0 h 30"/>
                <a:gd name="T40" fmla="*/ 2147483647 w 24"/>
                <a:gd name="T41" fmla="*/ 2147483647 h 3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
                <a:gd name="T64" fmla="*/ 0 h 30"/>
                <a:gd name="T65" fmla="*/ 24 w 24"/>
                <a:gd name="T66" fmla="*/ 30 h 3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 h="30">
                  <a:moveTo>
                    <a:pt x="12" y="4"/>
                  </a:moveTo>
                  <a:lnTo>
                    <a:pt x="12" y="12"/>
                  </a:lnTo>
                  <a:lnTo>
                    <a:pt x="18" y="8"/>
                  </a:lnTo>
                  <a:lnTo>
                    <a:pt x="24" y="4"/>
                  </a:lnTo>
                  <a:lnTo>
                    <a:pt x="24" y="16"/>
                  </a:lnTo>
                  <a:lnTo>
                    <a:pt x="22" y="20"/>
                  </a:lnTo>
                  <a:lnTo>
                    <a:pt x="18" y="26"/>
                  </a:lnTo>
                  <a:lnTo>
                    <a:pt x="16" y="30"/>
                  </a:lnTo>
                  <a:lnTo>
                    <a:pt x="14" y="30"/>
                  </a:lnTo>
                  <a:lnTo>
                    <a:pt x="14" y="28"/>
                  </a:lnTo>
                  <a:lnTo>
                    <a:pt x="12" y="24"/>
                  </a:lnTo>
                  <a:lnTo>
                    <a:pt x="10" y="20"/>
                  </a:lnTo>
                  <a:lnTo>
                    <a:pt x="6" y="14"/>
                  </a:lnTo>
                  <a:lnTo>
                    <a:pt x="2" y="10"/>
                  </a:lnTo>
                  <a:lnTo>
                    <a:pt x="0" y="6"/>
                  </a:lnTo>
                  <a:lnTo>
                    <a:pt x="0" y="4"/>
                  </a:lnTo>
                  <a:lnTo>
                    <a:pt x="2" y="2"/>
                  </a:lnTo>
                  <a:lnTo>
                    <a:pt x="4" y="0"/>
                  </a:lnTo>
                  <a:lnTo>
                    <a:pt x="6" y="0"/>
                  </a:lnTo>
                  <a:lnTo>
                    <a:pt x="8" y="0"/>
                  </a:lnTo>
                  <a:lnTo>
                    <a:pt x="12"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43" name="Freeform 172">
              <a:extLst>
                <a:ext uri="{FF2B5EF4-FFF2-40B4-BE49-F238E27FC236}">
                  <a16:creationId xmlns:a16="http://schemas.microsoft.com/office/drawing/2014/main" id="{FC45BE14-A175-442E-A231-1BC3D1DB4FD8}"/>
                </a:ext>
              </a:extLst>
            </p:cNvPr>
            <p:cNvSpPr>
              <a:spLocks/>
            </p:cNvSpPr>
            <p:nvPr/>
          </p:nvSpPr>
          <p:spPr bwMode="auto">
            <a:xfrm>
              <a:off x="4832698" y="2618954"/>
              <a:ext cx="217938" cy="357082"/>
            </a:xfrm>
            <a:custGeom>
              <a:avLst/>
              <a:gdLst>
                <a:gd name="T0" fmla="*/ 2147483647 w 149"/>
                <a:gd name="T1" fmla="*/ 2147483647 h 224"/>
                <a:gd name="T2" fmla="*/ 2147483647 w 149"/>
                <a:gd name="T3" fmla="*/ 2147483647 h 224"/>
                <a:gd name="T4" fmla="*/ 2147483647 w 149"/>
                <a:gd name="T5" fmla="*/ 2147483647 h 224"/>
                <a:gd name="T6" fmla="*/ 2147483647 w 149"/>
                <a:gd name="T7" fmla="*/ 2147483647 h 224"/>
                <a:gd name="T8" fmla="*/ 2147483647 w 149"/>
                <a:gd name="T9" fmla="*/ 2147483647 h 224"/>
                <a:gd name="T10" fmla="*/ 2147483647 w 149"/>
                <a:gd name="T11" fmla="*/ 2147483647 h 224"/>
                <a:gd name="T12" fmla="*/ 2147483647 w 149"/>
                <a:gd name="T13" fmla="*/ 2147483647 h 224"/>
                <a:gd name="T14" fmla="*/ 2147483647 w 149"/>
                <a:gd name="T15" fmla="*/ 2147483647 h 224"/>
                <a:gd name="T16" fmla="*/ 2147483647 w 149"/>
                <a:gd name="T17" fmla="*/ 2147483647 h 224"/>
                <a:gd name="T18" fmla="*/ 2147483647 w 149"/>
                <a:gd name="T19" fmla="*/ 2147483647 h 224"/>
                <a:gd name="T20" fmla="*/ 2147483647 w 149"/>
                <a:gd name="T21" fmla="*/ 2147483647 h 224"/>
                <a:gd name="T22" fmla="*/ 2147483647 w 149"/>
                <a:gd name="T23" fmla="*/ 2147483647 h 224"/>
                <a:gd name="T24" fmla="*/ 2147483647 w 149"/>
                <a:gd name="T25" fmla="*/ 2147483647 h 224"/>
                <a:gd name="T26" fmla="*/ 2147483647 w 149"/>
                <a:gd name="T27" fmla="*/ 2147483647 h 224"/>
                <a:gd name="T28" fmla="*/ 2147483647 w 149"/>
                <a:gd name="T29" fmla="*/ 2147483647 h 224"/>
                <a:gd name="T30" fmla="*/ 2147483647 w 149"/>
                <a:gd name="T31" fmla="*/ 2147483647 h 224"/>
                <a:gd name="T32" fmla="*/ 0 w 149"/>
                <a:gd name="T33" fmla="*/ 2147483647 h 224"/>
                <a:gd name="T34" fmla="*/ 2147483647 w 149"/>
                <a:gd name="T35" fmla="*/ 2147483647 h 224"/>
                <a:gd name="T36" fmla="*/ 2147483647 w 149"/>
                <a:gd name="T37" fmla="*/ 2147483647 h 224"/>
                <a:gd name="T38" fmla="*/ 2147483647 w 149"/>
                <a:gd name="T39" fmla="*/ 2147483647 h 224"/>
                <a:gd name="T40" fmla="*/ 2147483647 w 149"/>
                <a:gd name="T41" fmla="*/ 2147483647 h 224"/>
                <a:gd name="T42" fmla="*/ 2147483647 w 149"/>
                <a:gd name="T43" fmla="*/ 2147483647 h 224"/>
                <a:gd name="T44" fmla="*/ 2147483647 w 149"/>
                <a:gd name="T45" fmla="*/ 2147483647 h 224"/>
                <a:gd name="T46" fmla="*/ 2147483647 w 149"/>
                <a:gd name="T47" fmla="*/ 2147483647 h 224"/>
                <a:gd name="T48" fmla="*/ 2147483647 w 149"/>
                <a:gd name="T49" fmla="*/ 2147483647 h 224"/>
                <a:gd name="T50" fmla="*/ 2147483647 w 149"/>
                <a:gd name="T51" fmla="*/ 2147483647 h 224"/>
                <a:gd name="T52" fmla="*/ 2147483647 w 149"/>
                <a:gd name="T53" fmla="*/ 2147483647 h 224"/>
                <a:gd name="T54" fmla="*/ 2147483647 w 149"/>
                <a:gd name="T55" fmla="*/ 2147483647 h 224"/>
                <a:gd name="T56" fmla="*/ 2147483647 w 149"/>
                <a:gd name="T57" fmla="*/ 2147483647 h 224"/>
                <a:gd name="T58" fmla="*/ 2147483647 w 149"/>
                <a:gd name="T59" fmla="*/ 2147483647 h 224"/>
                <a:gd name="T60" fmla="*/ 2147483647 w 149"/>
                <a:gd name="T61" fmla="*/ 2147483647 h 224"/>
                <a:gd name="T62" fmla="*/ 2147483647 w 149"/>
                <a:gd name="T63" fmla="*/ 2147483647 h 224"/>
                <a:gd name="T64" fmla="*/ 2147483647 w 149"/>
                <a:gd name="T65" fmla="*/ 2147483647 h 224"/>
                <a:gd name="T66" fmla="*/ 2147483647 w 149"/>
                <a:gd name="T67" fmla="*/ 2147483647 h 224"/>
                <a:gd name="T68" fmla="*/ 2147483647 w 149"/>
                <a:gd name="T69" fmla="*/ 2147483647 h 224"/>
                <a:gd name="T70" fmla="*/ 2147483647 w 149"/>
                <a:gd name="T71" fmla="*/ 2147483647 h 224"/>
                <a:gd name="T72" fmla="*/ 2147483647 w 149"/>
                <a:gd name="T73" fmla="*/ 2147483647 h 224"/>
                <a:gd name="T74" fmla="*/ 2147483647 w 149"/>
                <a:gd name="T75" fmla="*/ 2147483647 h 224"/>
                <a:gd name="T76" fmla="*/ 2147483647 w 149"/>
                <a:gd name="T77" fmla="*/ 2147483647 h 224"/>
                <a:gd name="T78" fmla="*/ 2147483647 w 149"/>
                <a:gd name="T79" fmla="*/ 2147483647 h 224"/>
                <a:gd name="T80" fmla="*/ 2147483647 w 149"/>
                <a:gd name="T81" fmla="*/ 2147483647 h 22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49"/>
                <a:gd name="T124" fmla="*/ 0 h 224"/>
                <a:gd name="T125" fmla="*/ 149 w 149"/>
                <a:gd name="T126" fmla="*/ 224 h 22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49" h="224">
                  <a:moveTo>
                    <a:pt x="149" y="56"/>
                  </a:moveTo>
                  <a:lnTo>
                    <a:pt x="145" y="44"/>
                  </a:lnTo>
                  <a:lnTo>
                    <a:pt x="143" y="36"/>
                  </a:lnTo>
                  <a:lnTo>
                    <a:pt x="141" y="28"/>
                  </a:lnTo>
                  <a:lnTo>
                    <a:pt x="137" y="16"/>
                  </a:lnTo>
                  <a:lnTo>
                    <a:pt x="131" y="10"/>
                  </a:lnTo>
                  <a:lnTo>
                    <a:pt x="121" y="8"/>
                  </a:lnTo>
                  <a:lnTo>
                    <a:pt x="113" y="4"/>
                  </a:lnTo>
                  <a:lnTo>
                    <a:pt x="105" y="0"/>
                  </a:lnTo>
                  <a:lnTo>
                    <a:pt x="97" y="4"/>
                  </a:lnTo>
                  <a:lnTo>
                    <a:pt x="89" y="6"/>
                  </a:lnTo>
                  <a:lnTo>
                    <a:pt x="77" y="6"/>
                  </a:lnTo>
                  <a:lnTo>
                    <a:pt x="65" y="8"/>
                  </a:lnTo>
                  <a:lnTo>
                    <a:pt x="59" y="12"/>
                  </a:lnTo>
                  <a:lnTo>
                    <a:pt x="50" y="22"/>
                  </a:lnTo>
                  <a:lnTo>
                    <a:pt x="42" y="32"/>
                  </a:lnTo>
                  <a:lnTo>
                    <a:pt x="36" y="42"/>
                  </a:lnTo>
                  <a:lnTo>
                    <a:pt x="32" y="54"/>
                  </a:lnTo>
                  <a:lnTo>
                    <a:pt x="30" y="64"/>
                  </a:lnTo>
                  <a:lnTo>
                    <a:pt x="30" y="76"/>
                  </a:lnTo>
                  <a:lnTo>
                    <a:pt x="22" y="76"/>
                  </a:lnTo>
                  <a:lnTo>
                    <a:pt x="12" y="76"/>
                  </a:lnTo>
                  <a:lnTo>
                    <a:pt x="8" y="78"/>
                  </a:lnTo>
                  <a:lnTo>
                    <a:pt x="6" y="82"/>
                  </a:lnTo>
                  <a:lnTo>
                    <a:pt x="4" y="86"/>
                  </a:lnTo>
                  <a:lnTo>
                    <a:pt x="4" y="90"/>
                  </a:lnTo>
                  <a:lnTo>
                    <a:pt x="4" y="98"/>
                  </a:lnTo>
                  <a:lnTo>
                    <a:pt x="8" y="108"/>
                  </a:lnTo>
                  <a:lnTo>
                    <a:pt x="12" y="122"/>
                  </a:lnTo>
                  <a:lnTo>
                    <a:pt x="12" y="130"/>
                  </a:lnTo>
                  <a:lnTo>
                    <a:pt x="12" y="132"/>
                  </a:lnTo>
                  <a:lnTo>
                    <a:pt x="14" y="134"/>
                  </a:lnTo>
                  <a:lnTo>
                    <a:pt x="20" y="138"/>
                  </a:lnTo>
                  <a:lnTo>
                    <a:pt x="0" y="168"/>
                  </a:lnTo>
                  <a:lnTo>
                    <a:pt x="4" y="172"/>
                  </a:lnTo>
                  <a:lnTo>
                    <a:pt x="14" y="182"/>
                  </a:lnTo>
                  <a:lnTo>
                    <a:pt x="28" y="202"/>
                  </a:lnTo>
                  <a:lnTo>
                    <a:pt x="30" y="204"/>
                  </a:lnTo>
                  <a:lnTo>
                    <a:pt x="30" y="208"/>
                  </a:lnTo>
                  <a:lnTo>
                    <a:pt x="28" y="216"/>
                  </a:lnTo>
                  <a:lnTo>
                    <a:pt x="30" y="218"/>
                  </a:lnTo>
                  <a:lnTo>
                    <a:pt x="30" y="222"/>
                  </a:lnTo>
                  <a:lnTo>
                    <a:pt x="32" y="224"/>
                  </a:lnTo>
                  <a:lnTo>
                    <a:pt x="38" y="224"/>
                  </a:lnTo>
                  <a:lnTo>
                    <a:pt x="50" y="224"/>
                  </a:lnTo>
                  <a:lnTo>
                    <a:pt x="52" y="216"/>
                  </a:lnTo>
                  <a:lnTo>
                    <a:pt x="57" y="214"/>
                  </a:lnTo>
                  <a:lnTo>
                    <a:pt x="63" y="212"/>
                  </a:lnTo>
                  <a:lnTo>
                    <a:pt x="73" y="212"/>
                  </a:lnTo>
                  <a:lnTo>
                    <a:pt x="73" y="208"/>
                  </a:lnTo>
                  <a:lnTo>
                    <a:pt x="79" y="208"/>
                  </a:lnTo>
                  <a:lnTo>
                    <a:pt x="81" y="204"/>
                  </a:lnTo>
                  <a:lnTo>
                    <a:pt x="81" y="200"/>
                  </a:lnTo>
                  <a:lnTo>
                    <a:pt x="83" y="200"/>
                  </a:lnTo>
                  <a:lnTo>
                    <a:pt x="79" y="196"/>
                  </a:lnTo>
                  <a:lnTo>
                    <a:pt x="79" y="170"/>
                  </a:lnTo>
                  <a:lnTo>
                    <a:pt x="85" y="166"/>
                  </a:lnTo>
                  <a:lnTo>
                    <a:pt x="89" y="164"/>
                  </a:lnTo>
                  <a:lnTo>
                    <a:pt x="95" y="160"/>
                  </a:lnTo>
                  <a:lnTo>
                    <a:pt x="99" y="156"/>
                  </a:lnTo>
                  <a:lnTo>
                    <a:pt x="79" y="156"/>
                  </a:lnTo>
                  <a:lnTo>
                    <a:pt x="95" y="154"/>
                  </a:lnTo>
                  <a:lnTo>
                    <a:pt x="101" y="152"/>
                  </a:lnTo>
                  <a:lnTo>
                    <a:pt x="105" y="150"/>
                  </a:lnTo>
                  <a:lnTo>
                    <a:pt x="105" y="146"/>
                  </a:lnTo>
                  <a:lnTo>
                    <a:pt x="87" y="140"/>
                  </a:lnTo>
                  <a:lnTo>
                    <a:pt x="81" y="134"/>
                  </a:lnTo>
                  <a:lnTo>
                    <a:pt x="79" y="130"/>
                  </a:lnTo>
                  <a:lnTo>
                    <a:pt x="77" y="124"/>
                  </a:lnTo>
                  <a:lnTo>
                    <a:pt x="79" y="114"/>
                  </a:lnTo>
                  <a:lnTo>
                    <a:pt x="85" y="104"/>
                  </a:lnTo>
                  <a:lnTo>
                    <a:pt x="91" y="98"/>
                  </a:lnTo>
                  <a:lnTo>
                    <a:pt x="99" y="92"/>
                  </a:lnTo>
                  <a:lnTo>
                    <a:pt x="113" y="84"/>
                  </a:lnTo>
                  <a:lnTo>
                    <a:pt x="119" y="78"/>
                  </a:lnTo>
                  <a:lnTo>
                    <a:pt x="121" y="72"/>
                  </a:lnTo>
                  <a:lnTo>
                    <a:pt x="121" y="66"/>
                  </a:lnTo>
                  <a:lnTo>
                    <a:pt x="121" y="62"/>
                  </a:lnTo>
                  <a:lnTo>
                    <a:pt x="123" y="60"/>
                  </a:lnTo>
                  <a:lnTo>
                    <a:pt x="129" y="58"/>
                  </a:lnTo>
                  <a:lnTo>
                    <a:pt x="137" y="56"/>
                  </a:lnTo>
                  <a:lnTo>
                    <a:pt x="141" y="56"/>
                  </a:lnTo>
                  <a:lnTo>
                    <a:pt x="149"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44" name="Freeform 173">
              <a:extLst>
                <a:ext uri="{FF2B5EF4-FFF2-40B4-BE49-F238E27FC236}">
                  <a16:creationId xmlns:a16="http://schemas.microsoft.com/office/drawing/2014/main" id="{6A89F902-D10D-4659-876D-B40774788915}"/>
                </a:ext>
              </a:extLst>
            </p:cNvPr>
            <p:cNvSpPr>
              <a:spLocks/>
            </p:cNvSpPr>
            <p:nvPr/>
          </p:nvSpPr>
          <p:spPr bwMode="auto">
            <a:xfrm>
              <a:off x="4721999" y="2567185"/>
              <a:ext cx="430110" cy="339826"/>
            </a:xfrm>
            <a:custGeom>
              <a:avLst/>
              <a:gdLst>
                <a:gd name="T0" fmla="*/ 2147483647 w 295"/>
                <a:gd name="T1" fmla="*/ 2147483647 h 214"/>
                <a:gd name="T2" fmla="*/ 2147483647 w 295"/>
                <a:gd name="T3" fmla="*/ 2147483647 h 214"/>
                <a:gd name="T4" fmla="*/ 2147483647 w 295"/>
                <a:gd name="T5" fmla="*/ 2147483647 h 214"/>
                <a:gd name="T6" fmla="*/ 2147483647 w 295"/>
                <a:gd name="T7" fmla="*/ 2147483647 h 214"/>
                <a:gd name="T8" fmla="*/ 2147483647 w 295"/>
                <a:gd name="T9" fmla="*/ 2147483647 h 214"/>
                <a:gd name="T10" fmla="*/ 2147483647 w 295"/>
                <a:gd name="T11" fmla="*/ 2147483647 h 214"/>
                <a:gd name="T12" fmla="*/ 2147483647 w 295"/>
                <a:gd name="T13" fmla="*/ 2147483647 h 214"/>
                <a:gd name="T14" fmla="*/ 2147483647 w 295"/>
                <a:gd name="T15" fmla="*/ 2147483647 h 214"/>
                <a:gd name="T16" fmla="*/ 2147483647 w 295"/>
                <a:gd name="T17" fmla="*/ 2147483647 h 214"/>
                <a:gd name="T18" fmla="*/ 2147483647 w 295"/>
                <a:gd name="T19" fmla="*/ 2147483647 h 214"/>
                <a:gd name="T20" fmla="*/ 2147483647 w 295"/>
                <a:gd name="T21" fmla="*/ 2147483647 h 214"/>
                <a:gd name="T22" fmla="*/ 2147483647 w 295"/>
                <a:gd name="T23" fmla="*/ 2147483647 h 214"/>
                <a:gd name="T24" fmla="*/ 2147483647 w 295"/>
                <a:gd name="T25" fmla="*/ 2147483647 h 214"/>
                <a:gd name="T26" fmla="*/ 2147483647 w 295"/>
                <a:gd name="T27" fmla="*/ 2147483647 h 214"/>
                <a:gd name="T28" fmla="*/ 2147483647 w 295"/>
                <a:gd name="T29" fmla="*/ 2147483647 h 214"/>
                <a:gd name="T30" fmla="*/ 2147483647 w 295"/>
                <a:gd name="T31" fmla="*/ 2147483647 h 214"/>
                <a:gd name="T32" fmla="*/ 2147483647 w 295"/>
                <a:gd name="T33" fmla="*/ 2147483647 h 214"/>
                <a:gd name="T34" fmla="*/ 2147483647 w 295"/>
                <a:gd name="T35" fmla="*/ 2147483647 h 214"/>
                <a:gd name="T36" fmla="*/ 2147483647 w 295"/>
                <a:gd name="T37" fmla="*/ 2147483647 h 214"/>
                <a:gd name="T38" fmla="*/ 2147483647 w 295"/>
                <a:gd name="T39" fmla="*/ 2147483647 h 214"/>
                <a:gd name="T40" fmla="*/ 2147483647 w 295"/>
                <a:gd name="T41" fmla="*/ 2147483647 h 214"/>
                <a:gd name="T42" fmla="*/ 2147483647 w 295"/>
                <a:gd name="T43" fmla="*/ 2147483647 h 214"/>
                <a:gd name="T44" fmla="*/ 0 w 295"/>
                <a:gd name="T45" fmla="*/ 2147483647 h 214"/>
                <a:gd name="T46" fmla="*/ 2147483647 w 295"/>
                <a:gd name="T47" fmla="*/ 2147483647 h 214"/>
                <a:gd name="T48" fmla="*/ 2147483647 w 295"/>
                <a:gd name="T49" fmla="*/ 2147483647 h 214"/>
                <a:gd name="T50" fmla="*/ 2147483647 w 295"/>
                <a:gd name="T51" fmla="*/ 2147483647 h 214"/>
                <a:gd name="T52" fmla="*/ 2147483647 w 295"/>
                <a:gd name="T53" fmla="*/ 2147483647 h 214"/>
                <a:gd name="T54" fmla="*/ 2147483647 w 295"/>
                <a:gd name="T55" fmla="*/ 2147483647 h 214"/>
                <a:gd name="T56" fmla="*/ 2147483647 w 295"/>
                <a:gd name="T57" fmla="*/ 2147483647 h 214"/>
                <a:gd name="T58" fmla="*/ 2147483647 w 295"/>
                <a:gd name="T59" fmla="*/ 2147483647 h 214"/>
                <a:gd name="T60" fmla="*/ 2147483647 w 295"/>
                <a:gd name="T61" fmla="*/ 2147483647 h 214"/>
                <a:gd name="T62" fmla="*/ 2147483647 w 295"/>
                <a:gd name="T63" fmla="*/ 2147483647 h 214"/>
                <a:gd name="T64" fmla="*/ 2147483647 w 295"/>
                <a:gd name="T65" fmla="*/ 2147483647 h 214"/>
                <a:gd name="T66" fmla="*/ 2147483647 w 295"/>
                <a:gd name="T67" fmla="*/ 2147483647 h 214"/>
                <a:gd name="T68" fmla="*/ 2147483647 w 295"/>
                <a:gd name="T69" fmla="*/ 2147483647 h 214"/>
                <a:gd name="T70" fmla="*/ 2147483647 w 295"/>
                <a:gd name="T71" fmla="*/ 2147483647 h 214"/>
                <a:gd name="T72" fmla="*/ 2147483647 w 295"/>
                <a:gd name="T73" fmla="*/ 2147483647 h 214"/>
                <a:gd name="T74" fmla="*/ 2147483647 w 295"/>
                <a:gd name="T75" fmla="*/ 2147483647 h 214"/>
                <a:gd name="T76" fmla="*/ 2147483647 w 295"/>
                <a:gd name="T77" fmla="*/ 2147483647 h 214"/>
                <a:gd name="T78" fmla="*/ 2147483647 w 295"/>
                <a:gd name="T79" fmla="*/ 2147483647 h 214"/>
                <a:gd name="T80" fmla="*/ 2147483647 w 295"/>
                <a:gd name="T81" fmla="*/ 2147483647 h 214"/>
                <a:gd name="T82" fmla="*/ 2147483647 w 295"/>
                <a:gd name="T83" fmla="*/ 0 h 214"/>
                <a:gd name="T84" fmla="*/ 2147483647 w 295"/>
                <a:gd name="T85" fmla="*/ 2147483647 h 214"/>
                <a:gd name="T86" fmla="*/ 2147483647 w 295"/>
                <a:gd name="T87" fmla="*/ 2147483647 h 214"/>
                <a:gd name="T88" fmla="*/ 2147483647 w 295"/>
                <a:gd name="T89" fmla="*/ 2147483647 h 214"/>
                <a:gd name="T90" fmla="*/ 2147483647 w 295"/>
                <a:gd name="T91" fmla="*/ 2147483647 h 214"/>
                <a:gd name="T92" fmla="*/ 2147483647 w 295"/>
                <a:gd name="T93" fmla="*/ 2147483647 h 214"/>
                <a:gd name="T94" fmla="*/ 2147483647 w 295"/>
                <a:gd name="T95" fmla="*/ 2147483647 h 21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95"/>
                <a:gd name="T145" fmla="*/ 0 h 214"/>
                <a:gd name="T146" fmla="*/ 295 w 295"/>
                <a:gd name="T147" fmla="*/ 214 h 21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95" h="214">
                  <a:moveTo>
                    <a:pt x="285" y="28"/>
                  </a:moveTo>
                  <a:lnTo>
                    <a:pt x="277" y="24"/>
                  </a:lnTo>
                  <a:lnTo>
                    <a:pt x="271" y="20"/>
                  </a:lnTo>
                  <a:lnTo>
                    <a:pt x="263" y="16"/>
                  </a:lnTo>
                  <a:lnTo>
                    <a:pt x="251" y="14"/>
                  </a:lnTo>
                  <a:lnTo>
                    <a:pt x="245" y="16"/>
                  </a:lnTo>
                  <a:lnTo>
                    <a:pt x="243" y="18"/>
                  </a:lnTo>
                  <a:lnTo>
                    <a:pt x="241" y="22"/>
                  </a:lnTo>
                  <a:lnTo>
                    <a:pt x="241" y="28"/>
                  </a:lnTo>
                  <a:lnTo>
                    <a:pt x="239" y="32"/>
                  </a:lnTo>
                  <a:lnTo>
                    <a:pt x="237" y="36"/>
                  </a:lnTo>
                  <a:lnTo>
                    <a:pt x="233" y="40"/>
                  </a:lnTo>
                  <a:lnTo>
                    <a:pt x="227" y="40"/>
                  </a:lnTo>
                  <a:lnTo>
                    <a:pt x="217" y="38"/>
                  </a:lnTo>
                  <a:lnTo>
                    <a:pt x="207" y="34"/>
                  </a:lnTo>
                  <a:lnTo>
                    <a:pt x="197" y="32"/>
                  </a:lnTo>
                  <a:lnTo>
                    <a:pt x="189" y="30"/>
                  </a:lnTo>
                  <a:lnTo>
                    <a:pt x="187" y="30"/>
                  </a:lnTo>
                  <a:lnTo>
                    <a:pt x="185" y="30"/>
                  </a:lnTo>
                  <a:lnTo>
                    <a:pt x="181" y="32"/>
                  </a:lnTo>
                  <a:lnTo>
                    <a:pt x="173" y="36"/>
                  </a:lnTo>
                  <a:lnTo>
                    <a:pt x="165" y="38"/>
                  </a:lnTo>
                  <a:lnTo>
                    <a:pt x="153" y="38"/>
                  </a:lnTo>
                  <a:lnTo>
                    <a:pt x="141" y="40"/>
                  </a:lnTo>
                  <a:lnTo>
                    <a:pt x="135" y="44"/>
                  </a:lnTo>
                  <a:lnTo>
                    <a:pt x="126" y="54"/>
                  </a:lnTo>
                  <a:lnTo>
                    <a:pt x="118" y="64"/>
                  </a:lnTo>
                  <a:lnTo>
                    <a:pt x="112" y="74"/>
                  </a:lnTo>
                  <a:lnTo>
                    <a:pt x="108" y="86"/>
                  </a:lnTo>
                  <a:lnTo>
                    <a:pt x="106" y="96"/>
                  </a:lnTo>
                  <a:lnTo>
                    <a:pt x="106" y="108"/>
                  </a:lnTo>
                  <a:lnTo>
                    <a:pt x="98" y="108"/>
                  </a:lnTo>
                  <a:lnTo>
                    <a:pt x="88" y="108"/>
                  </a:lnTo>
                  <a:lnTo>
                    <a:pt x="84" y="110"/>
                  </a:lnTo>
                  <a:lnTo>
                    <a:pt x="82" y="114"/>
                  </a:lnTo>
                  <a:lnTo>
                    <a:pt x="80" y="118"/>
                  </a:lnTo>
                  <a:lnTo>
                    <a:pt x="80" y="122"/>
                  </a:lnTo>
                  <a:lnTo>
                    <a:pt x="80" y="130"/>
                  </a:lnTo>
                  <a:lnTo>
                    <a:pt x="84" y="140"/>
                  </a:lnTo>
                  <a:lnTo>
                    <a:pt x="88" y="154"/>
                  </a:lnTo>
                  <a:lnTo>
                    <a:pt x="88" y="162"/>
                  </a:lnTo>
                  <a:lnTo>
                    <a:pt x="88" y="164"/>
                  </a:lnTo>
                  <a:lnTo>
                    <a:pt x="90" y="166"/>
                  </a:lnTo>
                  <a:lnTo>
                    <a:pt x="96" y="170"/>
                  </a:lnTo>
                  <a:lnTo>
                    <a:pt x="76" y="200"/>
                  </a:lnTo>
                  <a:lnTo>
                    <a:pt x="70" y="198"/>
                  </a:lnTo>
                  <a:lnTo>
                    <a:pt x="68" y="196"/>
                  </a:lnTo>
                  <a:lnTo>
                    <a:pt x="64" y="188"/>
                  </a:lnTo>
                  <a:lnTo>
                    <a:pt x="62" y="192"/>
                  </a:lnTo>
                  <a:lnTo>
                    <a:pt x="62" y="196"/>
                  </a:lnTo>
                  <a:lnTo>
                    <a:pt x="50" y="206"/>
                  </a:lnTo>
                  <a:lnTo>
                    <a:pt x="42" y="210"/>
                  </a:lnTo>
                  <a:lnTo>
                    <a:pt x="36" y="214"/>
                  </a:lnTo>
                  <a:lnTo>
                    <a:pt x="26" y="212"/>
                  </a:lnTo>
                  <a:lnTo>
                    <a:pt x="18" y="208"/>
                  </a:lnTo>
                  <a:lnTo>
                    <a:pt x="10" y="204"/>
                  </a:lnTo>
                  <a:lnTo>
                    <a:pt x="8" y="202"/>
                  </a:lnTo>
                  <a:lnTo>
                    <a:pt x="8" y="200"/>
                  </a:lnTo>
                  <a:lnTo>
                    <a:pt x="10" y="196"/>
                  </a:lnTo>
                  <a:lnTo>
                    <a:pt x="12" y="194"/>
                  </a:lnTo>
                  <a:lnTo>
                    <a:pt x="6" y="192"/>
                  </a:lnTo>
                  <a:lnTo>
                    <a:pt x="2" y="190"/>
                  </a:lnTo>
                  <a:lnTo>
                    <a:pt x="2" y="188"/>
                  </a:lnTo>
                  <a:lnTo>
                    <a:pt x="2" y="184"/>
                  </a:lnTo>
                  <a:lnTo>
                    <a:pt x="4" y="178"/>
                  </a:lnTo>
                  <a:lnTo>
                    <a:pt x="8" y="174"/>
                  </a:lnTo>
                  <a:lnTo>
                    <a:pt x="4" y="168"/>
                  </a:lnTo>
                  <a:lnTo>
                    <a:pt x="2" y="160"/>
                  </a:lnTo>
                  <a:lnTo>
                    <a:pt x="0" y="144"/>
                  </a:lnTo>
                  <a:lnTo>
                    <a:pt x="10" y="144"/>
                  </a:lnTo>
                  <a:lnTo>
                    <a:pt x="16" y="140"/>
                  </a:lnTo>
                  <a:lnTo>
                    <a:pt x="22" y="136"/>
                  </a:lnTo>
                  <a:lnTo>
                    <a:pt x="24" y="128"/>
                  </a:lnTo>
                  <a:lnTo>
                    <a:pt x="32" y="128"/>
                  </a:lnTo>
                  <a:lnTo>
                    <a:pt x="38" y="124"/>
                  </a:lnTo>
                  <a:lnTo>
                    <a:pt x="44" y="122"/>
                  </a:lnTo>
                  <a:lnTo>
                    <a:pt x="52" y="122"/>
                  </a:lnTo>
                  <a:lnTo>
                    <a:pt x="54" y="120"/>
                  </a:lnTo>
                  <a:lnTo>
                    <a:pt x="58" y="116"/>
                  </a:lnTo>
                  <a:lnTo>
                    <a:pt x="60" y="118"/>
                  </a:lnTo>
                  <a:lnTo>
                    <a:pt x="64" y="118"/>
                  </a:lnTo>
                  <a:lnTo>
                    <a:pt x="70" y="118"/>
                  </a:lnTo>
                  <a:lnTo>
                    <a:pt x="72" y="116"/>
                  </a:lnTo>
                  <a:lnTo>
                    <a:pt x="62" y="116"/>
                  </a:lnTo>
                  <a:lnTo>
                    <a:pt x="60" y="114"/>
                  </a:lnTo>
                  <a:lnTo>
                    <a:pt x="58" y="110"/>
                  </a:lnTo>
                  <a:lnTo>
                    <a:pt x="60" y="106"/>
                  </a:lnTo>
                  <a:lnTo>
                    <a:pt x="66" y="102"/>
                  </a:lnTo>
                  <a:lnTo>
                    <a:pt x="76" y="98"/>
                  </a:lnTo>
                  <a:lnTo>
                    <a:pt x="80" y="94"/>
                  </a:lnTo>
                  <a:lnTo>
                    <a:pt x="86" y="86"/>
                  </a:lnTo>
                  <a:lnTo>
                    <a:pt x="92" y="70"/>
                  </a:lnTo>
                  <a:lnTo>
                    <a:pt x="94" y="68"/>
                  </a:lnTo>
                  <a:lnTo>
                    <a:pt x="96" y="68"/>
                  </a:lnTo>
                  <a:lnTo>
                    <a:pt x="102" y="64"/>
                  </a:lnTo>
                  <a:lnTo>
                    <a:pt x="106" y="60"/>
                  </a:lnTo>
                  <a:lnTo>
                    <a:pt x="108" y="56"/>
                  </a:lnTo>
                  <a:lnTo>
                    <a:pt x="108" y="52"/>
                  </a:lnTo>
                  <a:lnTo>
                    <a:pt x="112" y="50"/>
                  </a:lnTo>
                  <a:lnTo>
                    <a:pt x="116" y="48"/>
                  </a:lnTo>
                  <a:lnTo>
                    <a:pt x="116" y="40"/>
                  </a:lnTo>
                  <a:lnTo>
                    <a:pt x="106" y="44"/>
                  </a:lnTo>
                  <a:lnTo>
                    <a:pt x="104" y="44"/>
                  </a:lnTo>
                  <a:lnTo>
                    <a:pt x="100" y="42"/>
                  </a:lnTo>
                  <a:lnTo>
                    <a:pt x="106" y="42"/>
                  </a:lnTo>
                  <a:lnTo>
                    <a:pt x="106" y="40"/>
                  </a:lnTo>
                  <a:lnTo>
                    <a:pt x="112" y="38"/>
                  </a:lnTo>
                  <a:lnTo>
                    <a:pt x="114" y="34"/>
                  </a:lnTo>
                  <a:lnTo>
                    <a:pt x="116" y="34"/>
                  </a:lnTo>
                  <a:lnTo>
                    <a:pt x="120" y="36"/>
                  </a:lnTo>
                  <a:lnTo>
                    <a:pt x="135" y="36"/>
                  </a:lnTo>
                  <a:lnTo>
                    <a:pt x="135" y="28"/>
                  </a:lnTo>
                  <a:lnTo>
                    <a:pt x="135" y="26"/>
                  </a:lnTo>
                  <a:lnTo>
                    <a:pt x="139" y="26"/>
                  </a:lnTo>
                  <a:lnTo>
                    <a:pt x="145" y="28"/>
                  </a:lnTo>
                  <a:lnTo>
                    <a:pt x="155" y="22"/>
                  </a:lnTo>
                  <a:lnTo>
                    <a:pt x="161" y="16"/>
                  </a:lnTo>
                  <a:lnTo>
                    <a:pt x="165" y="12"/>
                  </a:lnTo>
                  <a:lnTo>
                    <a:pt x="167" y="14"/>
                  </a:lnTo>
                  <a:lnTo>
                    <a:pt x="169" y="16"/>
                  </a:lnTo>
                  <a:lnTo>
                    <a:pt x="175" y="18"/>
                  </a:lnTo>
                  <a:lnTo>
                    <a:pt x="181" y="16"/>
                  </a:lnTo>
                  <a:lnTo>
                    <a:pt x="185" y="12"/>
                  </a:lnTo>
                  <a:lnTo>
                    <a:pt x="189" y="8"/>
                  </a:lnTo>
                  <a:lnTo>
                    <a:pt x="209" y="4"/>
                  </a:lnTo>
                  <a:lnTo>
                    <a:pt x="227" y="0"/>
                  </a:lnTo>
                  <a:lnTo>
                    <a:pt x="233" y="2"/>
                  </a:lnTo>
                  <a:lnTo>
                    <a:pt x="239" y="4"/>
                  </a:lnTo>
                  <a:lnTo>
                    <a:pt x="243" y="8"/>
                  </a:lnTo>
                  <a:lnTo>
                    <a:pt x="245" y="12"/>
                  </a:lnTo>
                  <a:lnTo>
                    <a:pt x="249" y="6"/>
                  </a:lnTo>
                  <a:lnTo>
                    <a:pt x="251" y="2"/>
                  </a:lnTo>
                  <a:lnTo>
                    <a:pt x="257" y="2"/>
                  </a:lnTo>
                  <a:lnTo>
                    <a:pt x="265" y="2"/>
                  </a:lnTo>
                  <a:lnTo>
                    <a:pt x="271" y="4"/>
                  </a:lnTo>
                  <a:lnTo>
                    <a:pt x="279" y="6"/>
                  </a:lnTo>
                  <a:lnTo>
                    <a:pt x="289" y="6"/>
                  </a:lnTo>
                  <a:lnTo>
                    <a:pt x="289" y="14"/>
                  </a:lnTo>
                  <a:lnTo>
                    <a:pt x="277" y="14"/>
                  </a:lnTo>
                  <a:lnTo>
                    <a:pt x="281" y="16"/>
                  </a:lnTo>
                  <a:lnTo>
                    <a:pt x="287" y="18"/>
                  </a:lnTo>
                  <a:lnTo>
                    <a:pt x="291" y="18"/>
                  </a:lnTo>
                  <a:lnTo>
                    <a:pt x="295" y="14"/>
                  </a:lnTo>
                  <a:lnTo>
                    <a:pt x="295" y="26"/>
                  </a:lnTo>
                  <a:lnTo>
                    <a:pt x="279" y="30"/>
                  </a:lnTo>
                  <a:lnTo>
                    <a:pt x="285"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45" name="Freeform 174">
              <a:extLst>
                <a:ext uri="{FF2B5EF4-FFF2-40B4-BE49-F238E27FC236}">
                  <a16:creationId xmlns:a16="http://schemas.microsoft.com/office/drawing/2014/main" id="{FC41654C-BF2B-46E0-AF65-FB9F279695FE}"/>
                </a:ext>
              </a:extLst>
            </p:cNvPr>
            <p:cNvSpPr>
              <a:spLocks/>
            </p:cNvSpPr>
            <p:nvPr/>
          </p:nvSpPr>
          <p:spPr bwMode="auto">
            <a:xfrm>
              <a:off x="5069085" y="2859222"/>
              <a:ext cx="83024" cy="54425"/>
            </a:xfrm>
            <a:custGeom>
              <a:avLst/>
              <a:gdLst>
                <a:gd name="T0" fmla="*/ 2147483647 w 58"/>
                <a:gd name="T1" fmla="*/ 2147483647 h 34"/>
                <a:gd name="T2" fmla="*/ 2147483647 w 58"/>
                <a:gd name="T3" fmla="*/ 2147483647 h 34"/>
                <a:gd name="T4" fmla="*/ 2147483647 w 58"/>
                <a:gd name="T5" fmla="*/ 2147483647 h 34"/>
                <a:gd name="T6" fmla="*/ 2147483647 w 58"/>
                <a:gd name="T7" fmla="*/ 2147483647 h 34"/>
                <a:gd name="T8" fmla="*/ 2147483647 w 58"/>
                <a:gd name="T9" fmla="*/ 2147483647 h 34"/>
                <a:gd name="T10" fmla="*/ 2147483647 w 58"/>
                <a:gd name="T11" fmla="*/ 2147483647 h 34"/>
                <a:gd name="T12" fmla="*/ 2147483647 w 58"/>
                <a:gd name="T13" fmla="*/ 2147483647 h 34"/>
                <a:gd name="T14" fmla="*/ 2147483647 w 58"/>
                <a:gd name="T15" fmla="*/ 2147483647 h 34"/>
                <a:gd name="T16" fmla="*/ 2147483647 w 58"/>
                <a:gd name="T17" fmla="*/ 2147483647 h 34"/>
                <a:gd name="T18" fmla="*/ 2147483647 w 58"/>
                <a:gd name="T19" fmla="*/ 0 h 34"/>
                <a:gd name="T20" fmla="*/ 2147483647 w 58"/>
                <a:gd name="T21" fmla="*/ 0 h 34"/>
                <a:gd name="T22" fmla="*/ 2147483647 w 58"/>
                <a:gd name="T23" fmla="*/ 2147483647 h 34"/>
                <a:gd name="T24" fmla="*/ 2147483647 w 58"/>
                <a:gd name="T25" fmla="*/ 2147483647 h 34"/>
                <a:gd name="T26" fmla="*/ 2147483647 w 58"/>
                <a:gd name="T27" fmla="*/ 2147483647 h 34"/>
                <a:gd name="T28" fmla="*/ 0 w 58"/>
                <a:gd name="T29" fmla="*/ 2147483647 h 34"/>
                <a:gd name="T30" fmla="*/ 2147483647 w 58"/>
                <a:gd name="T31" fmla="*/ 2147483647 h 34"/>
                <a:gd name="T32" fmla="*/ 2147483647 w 58"/>
                <a:gd name="T33" fmla="*/ 2147483647 h 34"/>
                <a:gd name="T34" fmla="*/ 2147483647 w 58"/>
                <a:gd name="T35" fmla="*/ 2147483647 h 34"/>
                <a:gd name="T36" fmla="*/ 2147483647 w 58"/>
                <a:gd name="T37" fmla="*/ 2147483647 h 34"/>
                <a:gd name="T38" fmla="*/ 2147483647 w 58"/>
                <a:gd name="T39" fmla="*/ 2147483647 h 34"/>
                <a:gd name="T40" fmla="*/ 2147483647 w 58"/>
                <a:gd name="T41" fmla="*/ 2147483647 h 34"/>
                <a:gd name="T42" fmla="*/ 2147483647 w 58"/>
                <a:gd name="T43" fmla="*/ 2147483647 h 34"/>
                <a:gd name="T44" fmla="*/ 2147483647 w 58"/>
                <a:gd name="T45" fmla="*/ 2147483647 h 34"/>
                <a:gd name="T46" fmla="*/ 2147483647 w 58"/>
                <a:gd name="T47" fmla="*/ 2147483647 h 34"/>
                <a:gd name="T48" fmla="*/ 2147483647 w 58"/>
                <a:gd name="T49" fmla="*/ 2147483647 h 34"/>
                <a:gd name="T50" fmla="*/ 2147483647 w 58"/>
                <a:gd name="T51" fmla="*/ 2147483647 h 34"/>
                <a:gd name="T52" fmla="*/ 2147483647 w 58"/>
                <a:gd name="T53" fmla="*/ 2147483647 h 34"/>
                <a:gd name="T54" fmla="*/ 2147483647 w 58"/>
                <a:gd name="T55" fmla="*/ 2147483647 h 34"/>
                <a:gd name="T56" fmla="*/ 2147483647 w 58"/>
                <a:gd name="T57" fmla="*/ 2147483647 h 34"/>
                <a:gd name="T58" fmla="*/ 2147483647 w 58"/>
                <a:gd name="T59" fmla="*/ 2147483647 h 3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8"/>
                <a:gd name="T91" fmla="*/ 0 h 34"/>
                <a:gd name="T92" fmla="*/ 58 w 58"/>
                <a:gd name="T93" fmla="*/ 34 h 3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8" h="34">
                  <a:moveTo>
                    <a:pt x="58" y="34"/>
                  </a:moveTo>
                  <a:lnTo>
                    <a:pt x="52" y="24"/>
                  </a:lnTo>
                  <a:lnTo>
                    <a:pt x="48" y="16"/>
                  </a:lnTo>
                  <a:lnTo>
                    <a:pt x="52" y="16"/>
                  </a:lnTo>
                  <a:lnTo>
                    <a:pt x="54" y="14"/>
                  </a:lnTo>
                  <a:lnTo>
                    <a:pt x="54" y="4"/>
                  </a:lnTo>
                  <a:lnTo>
                    <a:pt x="48" y="6"/>
                  </a:lnTo>
                  <a:lnTo>
                    <a:pt x="44" y="6"/>
                  </a:lnTo>
                  <a:lnTo>
                    <a:pt x="40" y="4"/>
                  </a:lnTo>
                  <a:lnTo>
                    <a:pt x="32" y="0"/>
                  </a:lnTo>
                  <a:lnTo>
                    <a:pt x="24" y="0"/>
                  </a:lnTo>
                  <a:lnTo>
                    <a:pt x="14" y="2"/>
                  </a:lnTo>
                  <a:lnTo>
                    <a:pt x="6" y="6"/>
                  </a:lnTo>
                  <a:lnTo>
                    <a:pt x="2" y="8"/>
                  </a:lnTo>
                  <a:lnTo>
                    <a:pt x="0" y="10"/>
                  </a:lnTo>
                  <a:lnTo>
                    <a:pt x="2" y="16"/>
                  </a:lnTo>
                  <a:lnTo>
                    <a:pt x="6" y="20"/>
                  </a:lnTo>
                  <a:lnTo>
                    <a:pt x="10" y="22"/>
                  </a:lnTo>
                  <a:lnTo>
                    <a:pt x="18" y="24"/>
                  </a:lnTo>
                  <a:lnTo>
                    <a:pt x="26" y="22"/>
                  </a:lnTo>
                  <a:lnTo>
                    <a:pt x="30" y="22"/>
                  </a:lnTo>
                  <a:lnTo>
                    <a:pt x="34" y="24"/>
                  </a:lnTo>
                  <a:lnTo>
                    <a:pt x="36" y="28"/>
                  </a:lnTo>
                  <a:lnTo>
                    <a:pt x="38" y="32"/>
                  </a:lnTo>
                  <a:lnTo>
                    <a:pt x="42" y="34"/>
                  </a:lnTo>
                  <a:lnTo>
                    <a:pt x="44" y="34"/>
                  </a:lnTo>
                  <a:lnTo>
                    <a:pt x="46" y="30"/>
                  </a:lnTo>
                  <a:lnTo>
                    <a:pt x="50" y="30"/>
                  </a:lnTo>
                  <a:lnTo>
                    <a:pt x="54" y="32"/>
                  </a:lnTo>
                  <a:lnTo>
                    <a:pt x="58"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46" name="Freeform 175">
              <a:extLst>
                <a:ext uri="{FF2B5EF4-FFF2-40B4-BE49-F238E27FC236}">
                  <a16:creationId xmlns:a16="http://schemas.microsoft.com/office/drawing/2014/main" id="{1CC09F20-6D03-49F0-A972-A3435404A905}"/>
                </a:ext>
              </a:extLst>
            </p:cNvPr>
            <p:cNvSpPr>
              <a:spLocks/>
            </p:cNvSpPr>
            <p:nvPr/>
          </p:nvSpPr>
          <p:spPr bwMode="auto">
            <a:xfrm>
              <a:off x="5036798" y="2893736"/>
              <a:ext cx="124536" cy="82301"/>
            </a:xfrm>
            <a:custGeom>
              <a:avLst/>
              <a:gdLst>
                <a:gd name="T0" fmla="*/ 2147483647 w 86"/>
                <a:gd name="T1" fmla="*/ 2147483647 h 50"/>
                <a:gd name="T2" fmla="*/ 2147483647 w 86"/>
                <a:gd name="T3" fmla="*/ 2147483647 h 50"/>
                <a:gd name="T4" fmla="*/ 2147483647 w 86"/>
                <a:gd name="T5" fmla="*/ 2147483647 h 50"/>
                <a:gd name="T6" fmla="*/ 2147483647 w 86"/>
                <a:gd name="T7" fmla="*/ 2147483647 h 50"/>
                <a:gd name="T8" fmla="*/ 2147483647 w 86"/>
                <a:gd name="T9" fmla="*/ 2147483647 h 50"/>
                <a:gd name="T10" fmla="*/ 2147483647 w 86"/>
                <a:gd name="T11" fmla="*/ 2147483647 h 50"/>
                <a:gd name="T12" fmla="*/ 2147483647 w 86"/>
                <a:gd name="T13" fmla="*/ 2147483647 h 50"/>
                <a:gd name="T14" fmla="*/ 2147483647 w 86"/>
                <a:gd name="T15" fmla="*/ 2147483647 h 50"/>
                <a:gd name="T16" fmla="*/ 2147483647 w 86"/>
                <a:gd name="T17" fmla="*/ 2147483647 h 50"/>
                <a:gd name="T18" fmla="*/ 2147483647 w 86"/>
                <a:gd name="T19" fmla="*/ 2147483647 h 50"/>
                <a:gd name="T20" fmla="*/ 2147483647 w 86"/>
                <a:gd name="T21" fmla="*/ 2147483647 h 50"/>
                <a:gd name="T22" fmla="*/ 2147483647 w 86"/>
                <a:gd name="T23" fmla="*/ 2147483647 h 50"/>
                <a:gd name="T24" fmla="*/ 2147483647 w 86"/>
                <a:gd name="T25" fmla="*/ 2147483647 h 50"/>
                <a:gd name="T26" fmla="*/ 2147483647 w 86"/>
                <a:gd name="T27" fmla="*/ 2147483647 h 50"/>
                <a:gd name="T28" fmla="*/ 2147483647 w 86"/>
                <a:gd name="T29" fmla="*/ 2147483647 h 50"/>
                <a:gd name="T30" fmla="*/ 2147483647 w 86"/>
                <a:gd name="T31" fmla="*/ 2147483647 h 50"/>
                <a:gd name="T32" fmla="*/ 2147483647 w 86"/>
                <a:gd name="T33" fmla="*/ 2147483647 h 50"/>
                <a:gd name="T34" fmla="*/ 2147483647 w 86"/>
                <a:gd name="T35" fmla="*/ 0 h 50"/>
                <a:gd name="T36" fmla="*/ 2147483647 w 86"/>
                <a:gd name="T37" fmla="*/ 0 h 50"/>
                <a:gd name="T38" fmla="*/ 2147483647 w 86"/>
                <a:gd name="T39" fmla="*/ 2147483647 h 50"/>
                <a:gd name="T40" fmla="*/ 2147483647 w 86"/>
                <a:gd name="T41" fmla="*/ 2147483647 h 50"/>
                <a:gd name="T42" fmla="*/ 2147483647 w 86"/>
                <a:gd name="T43" fmla="*/ 2147483647 h 50"/>
                <a:gd name="T44" fmla="*/ 2147483647 w 86"/>
                <a:gd name="T45" fmla="*/ 2147483647 h 50"/>
                <a:gd name="T46" fmla="*/ 2147483647 w 86"/>
                <a:gd name="T47" fmla="*/ 2147483647 h 50"/>
                <a:gd name="T48" fmla="*/ 2147483647 w 86"/>
                <a:gd name="T49" fmla="*/ 2147483647 h 50"/>
                <a:gd name="T50" fmla="*/ 2147483647 w 86"/>
                <a:gd name="T51" fmla="*/ 2147483647 h 50"/>
                <a:gd name="T52" fmla="*/ 2147483647 w 86"/>
                <a:gd name="T53" fmla="*/ 2147483647 h 50"/>
                <a:gd name="T54" fmla="*/ 2147483647 w 86"/>
                <a:gd name="T55" fmla="*/ 2147483647 h 50"/>
                <a:gd name="T56" fmla="*/ 2147483647 w 86"/>
                <a:gd name="T57" fmla="*/ 2147483647 h 50"/>
                <a:gd name="T58" fmla="*/ 2147483647 w 86"/>
                <a:gd name="T59" fmla="*/ 2147483647 h 50"/>
                <a:gd name="T60" fmla="*/ 2147483647 w 86"/>
                <a:gd name="T61" fmla="*/ 2147483647 h 50"/>
                <a:gd name="T62" fmla="*/ 2147483647 w 86"/>
                <a:gd name="T63" fmla="*/ 2147483647 h 50"/>
                <a:gd name="T64" fmla="*/ 2147483647 w 86"/>
                <a:gd name="T65" fmla="*/ 2147483647 h 50"/>
                <a:gd name="T66" fmla="*/ 2147483647 w 86"/>
                <a:gd name="T67" fmla="*/ 2147483647 h 50"/>
                <a:gd name="T68" fmla="*/ 2147483647 w 86"/>
                <a:gd name="T69" fmla="*/ 2147483647 h 50"/>
                <a:gd name="T70" fmla="*/ 2147483647 w 86"/>
                <a:gd name="T71" fmla="*/ 2147483647 h 50"/>
                <a:gd name="T72" fmla="*/ 0 w 86"/>
                <a:gd name="T73" fmla="*/ 2147483647 h 50"/>
                <a:gd name="T74" fmla="*/ 2147483647 w 86"/>
                <a:gd name="T75" fmla="*/ 2147483647 h 50"/>
                <a:gd name="T76" fmla="*/ 2147483647 w 86"/>
                <a:gd name="T77" fmla="*/ 2147483647 h 50"/>
                <a:gd name="T78" fmla="*/ 2147483647 w 86"/>
                <a:gd name="T79" fmla="*/ 2147483647 h 50"/>
                <a:gd name="T80" fmla="*/ 2147483647 w 86"/>
                <a:gd name="T81" fmla="*/ 2147483647 h 50"/>
                <a:gd name="T82" fmla="*/ 2147483647 w 86"/>
                <a:gd name="T83" fmla="*/ 2147483647 h 50"/>
                <a:gd name="T84" fmla="*/ 2147483647 w 86"/>
                <a:gd name="T85" fmla="*/ 2147483647 h 50"/>
                <a:gd name="T86" fmla="*/ 2147483647 w 86"/>
                <a:gd name="T87" fmla="*/ 2147483647 h 50"/>
                <a:gd name="T88" fmla="*/ 2147483647 w 86"/>
                <a:gd name="T89" fmla="*/ 2147483647 h 50"/>
                <a:gd name="T90" fmla="*/ 2147483647 w 86"/>
                <a:gd name="T91" fmla="*/ 2147483647 h 50"/>
                <a:gd name="T92" fmla="*/ 2147483647 w 86"/>
                <a:gd name="T93" fmla="*/ 2147483647 h 50"/>
                <a:gd name="T94" fmla="*/ 2147483647 w 86"/>
                <a:gd name="T95" fmla="*/ 2147483647 h 50"/>
                <a:gd name="T96" fmla="*/ 2147483647 w 86"/>
                <a:gd name="T97" fmla="*/ 2147483647 h 50"/>
                <a:gd name="T98" fmla="*/ 2147483647 w 86"/>
                <a:gd name="T99" fmla="*/ 2147483647 h 50"/>
                <a:gd name="T100" fmla="*/ 2147483647 w 86"/>
                <a:gd name="T101" fmla="*/ 2147483647 h 50"/>
                <a:gd name="T102" fmla="*/ 2147483647 w 86"/>
                <a:gd name="T103" fmla="*/ 2147483647 h 5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86"/>
                <a:gd name="T157" fmla="*/ 0 h 50"/>
                <a:gd name="T158" fmla="*/ 86 w 86"/>
                <a:gd name="T159" fmla="*/ 50 h 5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86" h="50">
                  <a:moveTo>
                    <a:pt x="68" y="50"/>
                  </a:moveTo>
                  <a:lnTo>
                    <a:pt x="74" y="50"/>
                  </a:lnTo>
                  <a:lnTo>
                    <a:pt x="80" y="48"/>
                  </a:lnTo>
                  <a:lnTo>
                    <a:pt x="84" y="46"/>
                  </a:lnTo>
                  <a:lnTo>
                    <a:pt x="86" y="42"/>
                  </a:lnTo>
                  <a:lnTo>
                    <a:pt x="86" y="38"/>
                  </a:lnTo>
                  <a:lnTo>
                    <a:pt x="84" y="30"/>
                  </a:lnTo>
                  <a:lnTo>
                    <a:pt x="84" y="26"/>
                  </a:lnTo>
                  <a:lnTo>
                    <a:pt x="80" y="12"/>
                  </a:lnTo>
                  <a:lnTo>
                    <a:pt x="76" y="10"/>
                  </a:lnTo>
                  <a:lnTo>
                    <a:pt x="72" y="8"/>
                  </a:lnTo>
                  <a:lnTo>
                    <a:pt x="68" y="8"/>
                  </a:lnTo>
                  <a:lnTo>
                    <a:pt x="66" y="12"/>
                  </a:lnTo>
                  <a:lnTo>
                    <a:pt x="64" y="12"/>
                  </a:lnTo>
                  <a:lnTo>
                    <a:pt x="60" y="10"/>
                  </a:lnTo>
                  <a:lnTo>
                    <a:pt x="58" y="6"/>
                  </a:lnTo>
                  <a:lnTo>
                    <a:pt x="56" y="2"/>
                  </a:lnTo>
                  <a:lnTo>
                    <a:pt x="52" y="0"/>
                  </a:lnTo>
                  <a:lnTo>
                    <a:pt x="48" y="0"/>
                  </a:lnTo>
                  <a:lnTo>
                    <a:pt x="40" y="2"/>
                  </a:lnTo>
                  <a:lnTo>
                    <a:pt x="42" y="4"/>
                  </a:lnTo>
                  <a:lnTo>
                    <a:pt x="44" y="12"/>
                  </a:lnTo>
                  <a:lnTo>
                    <a:pt x="42" y="16"/>
                  </a:lnTo>
                  <a:lnTo>
                    <a:pt x="42" y="18"/>
                  </a:lnTo>
                  <a:lnTo>
                    <a:pt x="38" y="22"/>
                  </a:lnTo>
                  <a:lnTo>
                    <a:pt x="32" y="24"/>
                  </a:lnTo>
                  <a:lnTo>
                    <a:pt x="30" y="24"/>
                  </a:lnTo>
                  <a:lnTo>
                    <a:pt x="28" y="22"/>
                  </a:lnTo>
                  <a:lnTo>
                    <a:pt x="24" y="18"/>
                  </a:lnTo>
                  <a:lnTo>
                    <a:pt x="18" y="12"/>
                  </a:lnTo>
                  <a:lnTo>
                    <a:pt x="16" y="10"/>
                  </a:lnTo>
                  <a:lnTo>
                    <a:pt x="12" y="10"/>
                  </a:lnTo>
                  <a:lnTo>
                    <a:pt x="8" y="10"/>
                  </a:lnTo>
                  <a:lnTo>
                    <a:pt x="6" y="12"/>
                  </a:lnTo>
                  <a:lnTo>
                    <a:pt x="2" y="20"/>
                  </a:lnTo>
                  <a:lnTo>
                    <a:pt x="2" y="26"/>
                  </a:lnTo>
                  <a:lnTo>
                    <a:pt x="0" y="30"/>
                  </a:lnTo>
                  <a:lnTo>
                    <a:pt x="2" y="38"/>
                  </a:lnTo>
                  <a:lnTo>
                    <a:pt x="2" y="36"/>
                  </a:lnTo>
                  <a:lnTo>
                    <a:pt x="4" y="34"/>
                  </a:lnTo>
                  <a:lnTo>
                    <a:pt x="12" y="34"/>
                  </a:lnTo>
                  <a:lnTo>
                    <a:pt x="24" y="34"/>
                  </a:lnTo>
                  <a:lnTo>
                    <a:pt x="28" y="36"/>
                  </a:lnTo>
                  <a:lnTo>
                    <a:pt x="34" y="38"/>
                  </a:lnTo>
                  <a:lnTo>
                    <a:pt x="42" y="36"/>
                  </a:lnTo>
                  <a:lnTo>
                    <a:pt x="50" y="32"/>
                  </a:lnTo>
                  <a:lnTo>
                    <a:pt x="54" y="38"/>
                  </a:lnTo>
                  <a:lnTo>
                    <a:pt x="58" y="40"/>
                  </a:lnTo>
                  <a:lnTo>
                    <a:pt x="58" y="44"/>
                  </a:lnTo>
                  <a:lnTo>
                    <a:pt x="60" y="48"/>
                  </a:lnTo>
                  <a:lnTo>
                    <a:pt x="66" y="50"/>
                  </a:lnTo>
                  <a:lnTo>
                    <a:pt x="68" y="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47" name="Freeform 176">
              <a:extLst>
                <a:ext uri="{FF2B5EF4-FFF2-40B4-BE49-F238E27FC236}">
                  <a16:creationId xmlns:a16="http://schemas.microsoft.com/office/drawing/2014/main" id="{C8C8F308-9092-4875-8B1D-C7EFFADBD71E}"/>
                </a:ext>
              </a:extLst>
            </p:cNvPr>
            <p:cNvSpPr>
              <a:spLocks/>
            </p:cNvSpPr>
            <p:nvPr/>
          </p:nvSpPr>
          <p:spPr bwMode="auto">
            <a:xfrm>
              <a:off x="5036798" y="2945506"/>
              <a:ext cx="93402" cy="74336"/>
            </a:xfrm>
            <a:custGeom>
              <a:avLst/>
              <a:gdLst>
                <a:gd name="T0" fmla="*/ 2147483647 w 64"/>
                <a:gd name="T1" fmla="*/ 2147483647 h 48"/>
                <a:gd name="T2" fmla="*/ 2147483647 w 64"/>
                <a:gd name="T3" fmla="*/ 2147483647 h 48"/>
                <a:gd name="T4" fmla="*/ 2147483647 w 64"/>
                <a:gd name="T5" fmla="*/ 2147483647 h 48"/>
                <a:gd name="T6" fmla="*/ 2147483647 w 64"/>
                <a:gd name="T7" fmla="*/ 2147483647 h 48"/>
                <a:gd name="T8" fmla="*/ 2147483647 w 64"/>
                <a:gd name="T9" fmla="*/ 2147483647 h 48"/>
                <a:gd name="T10" fmla="*/ 2147483647 w 64"/>
                <a:gd name="T11" fmla="*/ 0 h 48"/>
                <a:gd name="T12" fmla="*/ 2147483647 w 64"/>
                <a:gd name="T13" fmla="*/ 2147483647 h 48"/>
                <a:gd name="T14" fmla="*/ 2147483647 w 64"/>
                <a:gd name="T15" fmla="*/ 2147483647 h 48"/>
                <a:gd name="T16" fmla="*/ 2147483647 w 64"/>
                <a:gd name="T17" fmla="*/ 2147483647 h 48"/>
                <a:gd name="T18" fmla="*/ 2147483647 w 64"/>
                <a:gd name="T19" fmla="*/ 2147483647 h 48"/>
                <a:gd name="T20" fmla="*/ 2147483647 w 64"/>
                <a:gd name="T21" fmla="*/ 2147483647 h 48"/>
                <a:gd name="T22" fmla="*/ 2147483647 w 64"/>
                <a:gd name="T23" fmla="*/ 2147483647 h 48"/>
                <a:gd name="T24" fmla="*/ 2147483647 w 64"/>
                <a:gd name="T25" fmla="*/ 2147483647 h 48"/>
                <a:gd name="T26" fmla="*/ 0 w 64"/>
                <a:gd name="T27" fmla="*/ 2147483647 h 48"/>
                <a:gd name="T28" fmla="*/ 0 w 64"/>
                <a:gd name="T29" fmla="*/ 2147483647 h 48"/>
                <a:gd name="T30" fmla="*/ 2147483647 w 64"/>
                <a:gd name="T31" fmla="*/ 2147483647 h 48"/>
                <a:gd name="T32" fmla="*/ 2147483647 w 64"/>
                <a:gd name="T33" fmla="*/ 2147483647 h 48"/>
                <a:gd name="T34" fmla="*/ 2147483647 w 64"/>
                <a:gd name="T35" fmla="*/ 2147483647 h 48"/>
                <a:gd name="T36" fmla="*/ 2147483647 w 64"/>
                <a:gd name="T37" fmla="*/ 2147483647 h 48"/>
                <a:gd name="T38" fmla="*/ 2147483647 w 64"/>
                <a:gd name="T39" fmla="*/ 2147483647 h 48"/>
                <a:gd name="T40" fmla="*/ 2147483647 w 64"/>
                <a:gd name="T41" fmla="*/ 2147483647 h 48"/>
                <a:gd name="T42" fmla="*/ 2147483647 w 64"/>
                <a:gd name="T43" fmla="*/ 2147483647 h 48"/>
                <a:gd name="T44" fmla="*/ 2147483647 w 64"/>
                <a:gd name="T45" fmla="*/ 2147483647 h 48"/>
                <a:gd name="T46" fmla="*/ 2147483647 w 64"/>
                <a:gd name="T47" fmla="*/ 2147483647 h 48"/>
                <a:gd name="T48" fmla="*/ 2147483647 w 64"/>
                <a:gd name="T49" fmla="*/ 2147483647 h 48"/>
                <a:gd name="T50" fmla="*/ 2147483647 w 64"/>
                <a:gd name="T51" fmla="*/ 2147483647 h 48"/>
                <a:gd name="T52" fmla="*/ 2147483647 w 64"/>
                <a:gd name="T53" fmla="*/ 2147483647 h 48"/>
                <a:gd name="T54" fmla="*/ 2147483647 w 64"/>
                <a:gd name="T55" fmla="*/ 2147483647 h 48"/>
                <a:gd name="T56" fmla="*/ 2147483647 w 64"/>
                <a:gd name="T57" fmla="*/ 2147483647 h 48"/>
                <a:gd name="T58" fmla="*/ 2147483647 w 64"/>
                <a:gd name="T59" fmla="*/ 2147483647 h 48"/>
                <a:gd name="T60" fmla="*/ 2147483647 w 64"/>
                <a:gd name="T61" fmla="*/ 2147483647 h 48"/>
                <a:gd name="T62" fmla="*/ 2147483647 w 64"/>
                <a:gd name="T63" fmla="*/ 2147483647 h 4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4"/>
                <a:gd name="T97" fmla="*/ 0 h 48"/>
                <a:gd name="T98" fmla="*/ 64 w 64"/>
                <a:gd name="T99" fmla="*/ 48 h 4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4" h="48">
                  <a:moveTo>
                    <a:pt x="64" y="18"/>
                  </a:moveTo>
                  <a:lnTo>
                    <a:pt x="60" y="16"/>
                  </a:lnTo>
                  <a:lnTo>
                    <a:pt x="58" y="12"/>
                  </a:lnTo>
                  <a:lnTo>
                    <a:pt x="58" y="8"/>
                  </a:lnTo>
                  <a:lnTo>
                    <a:pt x="54" y="6"/>
                  </a:lnTo>
                  <a:lnTo>
                    <a:pt x="50" y="0"/>
                  </a:lnTo>
                  <a:lnTo>
                    <a:pt x="42" y="4"/>
                  </a:lnTo>
                  <a:lnTo>
                    <a:pt x="34" y="6"/>
                  </a:lnTo>
                  <a:lnTo>
                    <a:pt x="28" y="4"/>
                  </a:lnTo>
                  <a:lnTo>
                    <a:pt x="24" y="2"/>
                  </a:lnTo>
                  <a:lnTo>
                    <a:pt x="12" y="2"/>
                  </a:lnTo>
                  <a:lnTo>
                    <a:pt x="4" y="2"/>
                  </a:lnTo>
                  <a:lnTo>
                    <a:pt x="2" y="4"/>
                  </a:lnTo>
                  <a:lnTo>
                    <a:pt x="0" y="6"/>
                  </a:lnTo>
                  <a:lnTo>
                    <a:pt x="0" y="20"/>
                  </a:lnTo>
                  <a:lnTo>
                    <a:pt x="8" y="20"/>
                  </a:lnTo>
                  <a:lnTo>
                    <a:pt x="16" y="20"/>
                  </a:lnTo>
                  <a:lnTo>
                    <a:pt x="22" y="22"/>
                  </a:lnTo>
                  <a:lnTo>
                    <a:pt x="28" y="24"/>
                  </a:lnTo>
                  <a:lnTo>
                    <a:pt x="26" y="36"/>
                  </a:lnTo>
                  <a:lnTo>
                    <a:pt x="30" y="40"/>
                  </a:lnTo>
                  <a:lnTo>
                    <a:pt x="32" y="40"/>
                  </a:lnTo>
                  <a:lnTo>
                    <a:pt x="34" y="42"/>
                  </a:lnTo>
                  <a:lnTo>
                    <a:pt x="38" y="46"/>
                  </a:lnTo>
                  <a:lnTo>
                    <a:pt x="40" y="48"/>
                  </a:lnTo>
                  <a:lnTo>
                    <a:pt x="44" y="46"/>
                  </a:lnTo>
                  <a:lnTo>
                    <a:pt x="50" y="46"/>
                  </a:lnTo>
                  <a:lnTo>
                    <a:pt x="56" y="34"/>
                  </a:lnTo>
                  <a:lnTo>
                    <a:pt x="58" y="30"/>
                  </a:lnTo>
                  <a:lnTo>
                    <a:pt x="64" y="24"/>
                  </a:lnTo>
                  <a:lnTo>
                    <a:pt x="64" y="20"/>
                  </a:lnTo>
                  <a:lnTo>
                    <a:pt x="64"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48" name="Freeform 177">
              <a:extLst>
                <a:ext uri="{FF2B5EF4-FFF2-40B4-BE49-F238E27FC236}">
                  <a16:creationId xmlns:a16="http://schemas.microsoft.com/office/drawing/2014/main" id="{7AAB560B-3494-40C8-BCE7-75B1417C2F15}"/>
                </a:ext>
              </a:extLst>
            </p:cNvPr>
            <p:cNvSpPr>
              <a:spLocks/>
            </p:cNvSpPr>
            <p:nvPr/>
          </p:nvSpPr>
          <p:spPr bwMode="auto">
            <a:xfrm>
              <a:off x="5018348" y="2977364"/>
              <a:ext cx="59962" cy="25221"/>
            </a:xfrm>
            <a:custGeom>
              <a:avLst/>
              <a:gdLst>
                <a:gd name="T0" fmla="*/ 2147483647 w 40"/>
                <a:gd name="T1" fmla="*/ 2147483647 h 16"/>
                <a:gd name="T2" fmla="*/ 2147483647 w 40"/>
                <a:gd name="T3" fmla="*/ 2147483647 h 16"/>
                <a:gd name="T4" fmla="*/ 2147483647 w 40"/>
                <a:gd name="T5" fmla="*/ 2147483647 h 16"/>
                <a:gd name="T6" fmla="*/ 2147483647 w 40"/>
                <a:gd name="T7" fmla="*/ 0 h 16"/>
                <a:gd name="T8" fmla="*/ 2147483647 w 40"/>
                <a:gd name="T9" fmla="*/ 0 h 16"/>
                <a:gd name="T10" fmla="*/ 2147483647 w 40"/>
                <a:gd name="T11" fmla="*/ 0 h 16"/>
                <a:gd name="T12" fmla="*/ 2147483647 w 40"/>
                <a:gd name="T13" fmla="*/ 2147483647 h 16"/>
                <a:gd name="T14" fmla="*/ 2147483647 w 40"/>
                <a:gd name="T15" fmla="*/ 2147483647 h 16"/>
                <a:gd name="T16" fmla="*/ 2147483647 w 40"/>
                <a:gd name="T17" fmla="*/ 2147483647 h 16"/>
                <a:gd name="T18" fmla="*/ 2147483647 w 40"/>
                <a:gd name="T19" fmla="*/ 2147483647 h 16"/>
                <a:gd name="T20" fmla="*/ 0 w 40"/>
                <a:gd name="T21" fmla="*/ 2147483647 h 16"/>
                <a:gd name="T22" fmla="*/ 2147483647 w 40"/>
                <a:gd name="T23" fmla="*/ 2147483647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16"/>
                <a:gd name="T38" fmla="*/ 40 w 40"/>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16">
                  <a:moveTo>
                    <a:pt x="38" y="16"/>
                  </a:moveTo>
                  <a:lnTo>
                    <a:pt x="40" y="4"/>
                  </a:lnTo>
                  <a:lnTo>
                    <a:pt x="34" y="2"/>
                  </a:lnTo>
                  <a:lnTo>
                    <a:pt x="28" y="0"/>
                  </a:lnTo>
                  <a:lnTo>
                    <a:pt x="20" y="0"/>
                  </a:lnTo>
                  <a:lnTo>
                    <a:pt x="14" y="0"/>
                  </a:lnTo>
                  <a:lnTo>
                    <a:pt x="12" y="6"/>
                  </a:lnTo>
                  <a:lnTo>
                    <a:pt x="8" y="6"/>
                  </a:lnTo>
                  <a:lnTo>
                    <a:pt x="4" y="8"/>
                  </a:lnTo>
                  <a:lnTo>
                    <a:pt x="2" y="12"/>
                  </a:lnTo>
                  <a:lnTo>
                    <a:pt x="0" y="16"/>
                  </a:lnTo>
                  <a:lnTo>
                    <a:pt x="38"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49" name="Freeform 178">
              <a:extLst>
                <a:ext uri="{FF2B5EF4-FFF2-40B4-BE49-F238E27FC236}">
                  <a16:creationId xmlns:a16="http://schemas.microsoft.com/office/drawing/2014/main" id="{5C7BAE47-FBCC-4EA3-9139-C8E0BD27CF98}"/>
                </a:ext>
              </a:extLst>
            </p:cNvPr>
            <p:cNvSpPr>
              <a:spLocks/>
            </p:cNvSpPr>
            <p:nvPr/>
          </p:nvSpPr>
          <p:spPr bwMode="auto">
            <a:xfrm>
              <a:off x="4429110" y="3354358"/>
              <a:ext cx="59962" cy="142037"/>
            </a:xfrm>
            <a:custGeom>
              <a:avLst/>
              <a:gdLst>
                <a:gd name="T0" fmla="*/ 2147483647 w 40"/>
                <a:gd name="T1" fmla="*/ 2147483647 h 90"/>
                <a:gd name="T2" fmla="*/ 2147483647 w 40"/>
                <a:gd name="T3" fmla="*/ 2147483647 h 90"/>
                <a:gd name="T4" fmla="*/ 2147483647 w 40"/>
                <a:gd name="T5" fmla="*/ 2147483647 h 90"/>
                <a:gd name="T6" fmla="*/ 2147483647 w 40"/>
                <a:gd name="T7" fmla="*/ 2147483647 h 90"/>
                <a:gd name="T8" fmla="*/ 2147483647 w 40"/>
                <a:gd name="T9" fmla="*/ 2147483647 h 90"/>
                <a:gd name="T10" fmla="*/ 2147483647 w 40"/>
                <a:gd name="T11" fmla="*/ 2147483647 h 90"/>
                <a:gd name="T12" fmla="*/ 2147483647 w 40"/>
                <a:gd name="T13" fmla="*/ 2147483647 h 90"/>
                <a:gd name="T14" fmla="*/ 2147483647 w 40"/>
                <a:gd name="T15" fmla="*/ 2147483647 h 90"/>
                <a:gd name="T16" fmla="*/ 0 w 40"/>
                <a:gd name="T17" fmla="*/ 2147483647 h 90"/>
                <a:gd name="T18" fmla="*/ 0 w 40"/>
                <a:gd name="T19" fmla="*/ 2147483647 h 90"/>
                <a:gd name="T20" fmla="*/ 0 w 40"/>
                <a:gd name="T21" fmla="*/ 2147483647 h 90"/>
                <a:gd name="T22" fmla="*/ 2147483647 w 40"/>
                <a:gd name="T23" fmla="*/ 2147483647 h 90"/>
                <a:gd name="T24" fmla="*/ 2147483647 w 40"/>
                <a:gd name="T25" fmla="*/ 2147483647 h 90"/>
                <a:gd name="T26" fmla="*/ 2147483647 w 40"/>
                <a:gd name="T27" fmla="*/ 2147483647 h 90"/>
                <a:gd name="T28" fmla="*/ 2147483647 w 40"/>
                <a:gd name="T29" fmla="*/ 2147483647 h 90"/>
                <a:gd name="T30" fmla="*/ 2147483647 w 40"/>
                <a:gd name="T31" fmla="*/ 2147483647 h 90"/>
                <a:gd name="T32" fmla="*/ 2147483647 w 40"/>
                <a:gd name="T33" fmla="*/ 2147483647 h 90"/>
                <a:gd name="T34" fmla="*/ 2147483647 w 40"/>
                <a:gd name="T35" fmla="*/ 2147483647 h 90"/>
                <a:gd name="T36" fmla="*/ 2147483647 w 40"/>
                <a:gd name="T37" fmla="*/ 2147483647 h 90"/>
                <a:gd name="T38" fmla="*/ 2147483647 w 40"/>
                <a:gd name="T39" fmla="*/ 2147483647 h 90"/>
                <a:gd name="T40" fmla="*/ 2147483647 w 40"/>
                <a:gd name="T41" fmla="*/ 2147483647 h 90"/>
                <a:gd name="T42" fmla="*/ 2147483647 w 40"/>
                <a:gd name="T43" fmla="*/ 0 h 90"/>
                <a:gd name="T44" fmla="*/ 2147483647 w 40"/>
                <a:gd name="T45" fmla="*/ 2147483647 h 90"/>
                <a:gd name="T46" fmla="*/ 2147483647 w 40"/>
                <a:gd name="T47" fmla="*/ 2147483647 h 90"/>
                <a:gd name="T48" fmla="*/ 2147483647 w 40"/>
                <a:gd name="T49" fmla="*/ 2147483647 h 90"/>
                <a:gd name="T50" fmla="*/ 2147483647 w 40"/>
                <a:gd name="T51" fmla="*/ 2147483647 h 90"/>
                <a:gd name="T52" fmla="*/ 2147483647 w 40"/>
                <a:gd name="T53" fmla="*/ 2147483647 h 90"/>
                <a:gd name="T54" fmla="*/ 2147483647 w 40"/>
                <a:gd name="T55" fmla="*/ 2147483647 h 90"/>
                <a:gd name="T56" fmla="*/ 2147483647 w 40"/>
                <a:gd name="T57" fmla="*/ 2147483647 h 90"/>
                <a:gd name="T58" fmla="*/ 2147483647 w 40"/>
                <a:gd name="T59" fmla="*/ 2147483647 h 90"/>
                <a:gd name="T60" fmla="*/ 2147483647 w 40"/>
                <a:gd name="T61" fmla="*/ 2147483647 h 90"/>
                <a:gd name="T62" fmla="*/ 2147483647 w 40"/>
                <a:gd name="T63" fmla="*/ 2147483647 h 90"/>
                <a:gd name="T64" fmla="*/ 2147483647 w 40"/>
                <a:gd name="T65" fmla="*/ 2147483647 h 90"/>
                <a:gd name="T66" fmla="*/ 2147483647 w 40"/>
                <a:gd name="T67" fmla="*/ 2147483647 h 90"/>
                <a:gd name="T68" fmla="*/ 2147483647 w 40"/>
                <a:gd name="T69" fmla="*/ 2147483647 h 90"/>
                <a:gd name="T70" fmla="*/ 2147483647 w 40"/>
                <a:gd name="T71" fmla="*/ 2147483647 h 90"/>
                <a:gd name="T72" fmla="*/ 2147483647 w 40"/>
                <a:gd name="T73" fmla="*/ 2147483647 h 90"/>
                <a:gd name="T74" fmla="*/ 2147483647 w 40"/>
                <a:gd name="T75" fmla="*/ 2147483647 h 90"/>
                <a:gd name="T76" fmla="*/ 2147483647 w 40"/>
                <a:gd name="T77" fmla="*/ 2147483647 h 90"/>
                <a:gd name="T78" fmla="*/ 2147483647 w 40"/>
                <a:gd name="T79" fmla="*/ 2147483647 h 90"/>
                <a:gd name="T80" fmla="*/ 2147483647 w 40"/>
                <a:gd name="T81" fmla="*/ 2147483647 h 90"/>
                <a:gd name="T82" fmla="*/ 2147483647 w 40"/>
                <a:gd name="T83" fmla="*/ 2147483647 h 9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0"/>
                <a:gd name="T127" fmla="*/ 0 h 90"/>
                <a:gd name="T128" fmla="*/ 40 w 40"/>
                <a:gd name="T129" fmla="*/ 90 h 9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0" h="90">
                  <a:moveTo>
                    <a:pt x="24" y="90"/>
                  </a:moveTo>
                  <a:lnTo>
                    <a:pt x="16" y="90"/>
                  </a:lnTo>
                  <a:lnTo>
                    <a:pt x="12" y="90"/>
                  </a:lnTo>
                  <a:lnTo>
                    <a:pt x="8" y="90"/>
                  </a:lnTo>
                  <a:lnTo>
                    <a:pt x="6" y="76"/>
                  </a:lnTo>
                  <a:lnTo>
                    <a:pt x="8" y="66"/>
                  </a:lnTo>
                  <a:lnTo>
                    <a:pt x="6" y="64"/>
                  </a:lnTo>
                  <a:lnTo>
                    <a:pt x="4" y="64"/>
                  </a:lnTo>
                  <a:lnTo>
                    <a:pt x="0" y="62"/>
                  </a:lnTo>
                  <a:lnTo>
                    <a:pt x="0" y="58"/>
                  </a:lnTo>
                  <a:lnTo>
                    <a:pt x="0" y="52"/>
                  </a:lnTo>
                  <a:lnTo>
                    <a:pt x="2" y="48"/>
                  </a:lnTo>
                  <a:lnTo>
                    <a:pt x="6" y="38"/>
                  </a:lnTo>
                  <a:lnTo>
                    <a:pt x="10" y="32"/>
                  </a:lnTo>
                  <a:lnTo>
                    <a:pt x="12" y="26"/>
                  </a:lnTo>
                  <a:lnTo>
                    <a:pt x="12" y="22"/>
                  </a:lnTo>
                  <a:lnTo>
                    <a:pt x="12" y="18"/>
                  </a:lnTo>
                  <a:lnTo>
                    <a:pt x="10" y="16"/>
                  </a:lnTo>
                  <a:lnTo>
                    <a:pt x="8" y="14"/>
                  </a:lnTo>
                  <a:lnTo>
                    <a:pt x="8" y="12"/>
                  </a:lnTo>
                  <a:lnTo>
                    <a:pt x="10" y="6"/>
                  </a:lnTo>
                  <a:lnTo>
                    <a:pt x="12" y="0"/>
                  </a:lnTo>
                  <a:lnTo>
                    <a:pt x="16" y="4"/>
                  </a:lnTo>
                  <a:lnTo>
                    <a:pt x="22" y="6"/>
                  </a:lnTo>
                  <a:lnTo>
                    <a:pt x="36" y="6"/>
                  </a:lnTo>
                  <a:lnTo>
                    <a:pt x="38" y="8"/>
                  </a:lnTo>
                  <a:lnTo>
                    <a:pt x="40" y="12"/>
                  </a:lnTo>
                  <a:lnTo>
                    <a:pt x="38" y="24"/>
                  </a:lnTo>
                  <a:lnTo>
                    <a:pt x="34" y="34"/>
                  </a:lnTo>
                  <a:lnTo>
                    <a:pt x="30" y="40"/>
                  </a:lnTo>
                  <a:lnTo>
                    <a:pt x="28" y="50"/>
                  </a:lnTo>
                  <a:lnTo>
                    <a:pt x="30" y="54"/>
                  </a:lnTo>
                  <a:lnTo>
                    <a:pt x="30" y="60"/>
                  </a:lnTo>
                  <a:lnTo>
                    <a:pt x="30" y="64"/>
                  </a:lnTo>
                  <a:lnTo>
                    <a:pt x="28" y="68"/>
                  </a:lnTo>
                  <a:lnTo>
                    <a:pt x="30" y="70"/>
                  </a:lnTo>
                  <a:lnTo>
                    <a:pt x="32" y="74"/>
                  </a:lnTo>
                  <a:lnTo>
                    <a:pt x="30" y="78"/>
                  </a:lnTo>
                  <a:lnTo>
                    <a:pt x="28" y="80"/>
                  </a:lnTo>
                  <a:lnTo>
                    <a:pt x="26" y="84"/>
                  </a:lnTo>
                  <a:lnTo>
                    <a:pt x="24" y="86"/>
                  </a:lnTo>
                  <a:lnTo>
                    <a:pt x="24"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50" name="Freeform 179">
              <a:extLst>
                <a:ext uri="{FF2B5EF4-FFF2-40B4-BE49-F238E27FC236}">
                  <a16:creationId xmlns:a16="http://schemas.microsoft.com/office/drawing/2014/main" id="{0F0E71CA-AE14-446C-A92A-0F6B71D0BA5E}"/>
                </a:ext>
              </a:extLst>
            </p:cNvPr>
            <p:cNvSpPr>
              <a:spLocks/>
            </p:cNvSpPr>
            <p:nvPr/>
          </p:nvSpPr>
          <p:spPr bwMode="auto">
            <a:xfrm>
              <a:off x="4439488" y="3305243"/>
              <a:ext cx="253684" cy="220355"/>
            </a:xfrm>
            <a:custGeom>
              <a:avLst/>
              <a:gdLst>
                <a:gd name="T0" fmla="*/ 2147483647 w 174"/>
                <a:gd name="T1" fmla="*/ 2147483647 h 140"/>
                <a:gd name="T2" fmla="*/ 2147483647 w 174"/>
                <a:gd name="T3" fmla="*/ 2147483647 h 140"/>
                <a:gd name="T4" fmla="*/ 2147483647 w 174"/>
                <a:gd name="T5" fmla="*/ 2147483647 h 140"/>
                <a:gd name="T6" fmla="*/ 2147483647 w 174"/>
                <a:gd name="T7" fmla="*/ 2147483647 h 140"/>
                <a:gd name="T8" fmla="*/ 2147483647 w 174"/>
                <a:gd name="T9" fmla="*/ 2147483647 h 140"/>
                <a:gd name="T10" fmla="*/ 2147483647 w 174"/>
                <a:gd name="T11" fmla="*/ 2147483647 h 140"/>
                <a:gd name="T12" fmla="*/ 2147483647 w 174"/>
                <a:gd name="T13" fmla="*/ 2147483647 h 140"/>
                <a:gd name="T14" fmla="*/ 2147483647 w 174"/>
                <a:gd name="T15" fmla="*/ 2147483647 h 140"/>
                <a:gd name="T16" fmla="*/ 2147483647 w 174"/>
                <a:gd name="T17" fmla="*/ 2147483647 h 140"/>
                <a:gd name="T18" fmla="*/ 2147483647 w 174"/>
                <a:gd name="T19" fmla="*/ 2147483647 h 140"/>
                <a:gd name="T20" fmla="*/ 2147483647 w 174"/>
                <a:gd name="T21" fmla="*/ 2147483647 h 140"/>
                <a:gd name="T22" fmla="*/ 2147483647 w 174"/>
                <a:gd name="T23" fmla="*/ 2147483647 h 140"/>
                <a:gd name="T24" fmla="*/ 2147483647 w 174"/>
                <a:gd name="T25" fmla="*/ 2147483647 h 140"/>
                <a:gd name="T26" fmla="*/ 2147483647 w 174"/>
                <a:gd name="T27" fmla="*/ 2147483647 h 140"/>
                <a:gd name="T28" fmla="*/ 2147483647 w 174"/>
                <a:gd name="T29" fmla="*/ 2147483647 h 140"/>
                <a:gd name="T30" fmla="*/ 2147483647 w 174"/>
                <a:gd name="T31" fmla="*/ 2147483647 h 140"/>
                <a:gd name="T32" fmla="*/ 2147483647 w 174"/>
                <a:gd name="T33" fmla="*/ 2147483647 h 140"/>
                <a:gd name="T34" fmla="*/ 2147483647 w 174"/>
                <a:gd name="T35" fmla="*/ 2147483647 h 140"/>
                <a:gd name="T36" fmla="*/ 2147483647 w 174"/>
                <a:gd name="T37" fmla="*/ 2147483647 h 140"/>
                <a:gd name="T38" fmla="*/ 2147483647 w 174"/>
                <a:gd name="T39" fmla="*/ 2147483647 h 140"/>
                <a:gd name="T40" fmla="*/ 2147483647 w 174"/>
                <a:gd name="T41" fmla="*/ 2147483647 h 140"/>
                <a:gd name="T42" fmla="*/ 2147483647 w 174"/>
                <a:gd name="T43" fmla="*/ 2147483647 h 140"/>
                <a:gd name="T44" fmla="*/ 2147483647 w 174"/>
                <a:gd name="T45" fmla="*/ 2147483647 h 140"/>
                <a:gd name="T46" fmla="*/ 2147483647 w 174"/>
                <a:gd name="T47" fmla="*/ 2147483647 h 140"/>
                <a:gd name="T48" fmla="*/ 2147483647 w 174"/>
                <a:gd name="T49" fmla="*/ 2147483647 h 140"/>
                <a:gd name="T50" fmla="*/ 2147483647 w 174"/>
                <a:gd name="T51" fmla="*/ 2147483647 h 140"/>
                <a:gd name="T52" fmla="*/ 0 w 174"/>
                <a:gd name="T53" fmla="*/ 2147483647 h 140"/>
                <a:gd name="T54" fmla="*/ 0 w 174"/>
                <a:gd name="T55" fmla="*/ 2147483647 h 140"/>
                <a:gd name="T56" fmla="*/ 2147483647 w 174"/>
                <a:gd name="T57" fmla="*/ 2147483647 h 140"/>
                <a:gd name="T58" fmla="*/ 2147483647 w 174"/>
                <a:gd name="T59" fmla="*/ 0 h 140"/>
                <a:gd name="T60" fmla="*/ 2147483647 w 174"/>
                <a:gd name="T61" fmla="*/ 2147483647 h 140"/>
                <a:gd name="T62" fmla="*/ 2147483647 w 174"/>
                <a:gd name="T63" fmla="*/ 2147483647 h 140"/>
                <a:gd name="T64" fmla="*/ 2147483647 w 174"/>
                <a:gd name="T65" fmla="*/ 2147483647 h 140"/>
                <a:gd name="T66" fmla="*/ 2147483647 w 174"/>
                <a:gd name="T67" fmla="*/ 2147483647 h 140"/>
                <a:gd name="T68" fmla="*/ 2147483647 w 174"/>
                <a:gd name="T69" fmla="*/ 2147483647 h 140"/>
                <a:gd name="T70" fmla="*/ 2147483647 w 174"/>
                <a:gd name="T71" fmla="*/ 2147483647 h 14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74"/>
                <a:gd name="T109" fmla="*/ 0 h 140"/>
                <a:gd name="T110" fmla="*/ 174 w 174"/>
                <a:gd name="T111" fmla="*/ 140 h 14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74" h="140">
                  <a:moveTo>
                    <a:pt x="174" y="32"/>
                  </a:moveTo>
                  <a:lnTo>
                    <a:pt x="174" y="34"/>
                  </a:lnTo>
                  <a:lnTo>
                    <a:pt x="168" y="38"/>
                  </a:lnTo>
                  <a:lnTo>
                    <a:pt x="164" y="44"/>
                  </a:lnTo>
                  <a:lnTo>
                    <a:pt x="146" y="52"/>
                  </a:lnTo>
                  <a:lnTo>
                    <a:pt x="138" y="56"/>
                  </a:lnTo>
                  <a:lnTo>
                    <a:pt x="134" y="62"/>
                  </a:lnTo>
                  <a:lnTo>
                    <a:pt x="128" y="68"/>
                  </a:lnTo>
                  <a:lnTo>
                    <a:pt x="126" y="80"/>
                  </a:lnTo>
                  <a:lnTo>
                    <a:pt x="128" y="86"/>
                  </a:lnTo>
                  <a:lnTo>
                    <a:pt x="132" y="90"/>
                  </a:lnTo>
                  <a:lnTo>
                    <a:pt x="124" y="96"/>
                  </a:lnTo>
                  <a:lnTo>
                    <a:pt x="112" y="108"/>
                  </a:lnTo>
                  <a:lnTo>
                    <a:pt x="106" y="118"/>
                  </a:lnTo>
                  <a:lnTo>
                    <a:pt x="102" y="122"/>
                  </a:lnTo>
                  <a:lnTo>
                    <a:pt x="102" y="126"/>
                  </a:lnTo>
                  <a:lnTo>
                    <a:pt x="70" y="126"/>
                  </a:lnTo>
                  <a:lnTo>
                    <a:pt x="64" y="128"/>
                  </a:lnTo>
                  <a:lnTo>
                    <a:pt x="62" y="132"/>
                  </a:lnTo>
                  <a:lnTo>
                    <a:pt x="56" y="134"/>
                  </a:lnTo>
                  <a:lnTo>
                    <a:pt x="54" y="136"/>
                  </a:lnTo>
                  <a:lnTo>
                    <a:pt x="50" y="140"/>
                  </a:lnTo>
                  <a:lnTo>
                    <a:pt x="48" y="140"/>
                  </a:lnTo>
                  <a:lnTo>
                    <a:pt x="42" y="140"/>
                  </a:lnTo>
                  <a:lnTo>
                    <a:pt x="38" y="136"/>
                  </a:lnTo>
                  <a:lnTo>
                    <a:pt x="36" y="130"/>
                  </a:lnTo>
                  <a:lnTo>
                    <a:pt x="36" y="124"/>
                  </a:lnTo>
                  <a:lnTo>
                    <a:pt x="34" y="122"/>
                  </a:lnTo>
                  <a:lnTo>
                    <a:pt x="30" y="120"/>
                  </a:lnTo>
                  <a:lnTo>
                    <a:pt x="24" y="120"/>
                  </a:lnTo>
                  <a:lnTo>
                    <a:pt x="18" y="120"/>
                  </a:lnTo>
                  <a:lnTo>
                    <a:pt x="20" y="116"/>
                  </a:lnTo>
                  <a:lnTo>
                    <a:pt x="22" y="112"/>
                  </a:lnTo>
                  <a:lnTo>
                    <a:pt x="24" y="108"/>
                  </a:lnTo>
                  <a:lnTo>
                    <a:pt x="26" y="104"/>
                  </a:lnTo>
                  <a:lnTo>
                    <a:pt x="24" y="100"/>
                  </a:lnTo>
                  <a:lnTo>
                    <a:pt x="22" y="98"/>
                  </a:lnTo>
                  <a:lnTo>
                    <a:pt x="24" y="94"/>
                  </a:lnTo>
                  <a:lnTo>
                    <a:pt x="24" y="90"/>
                  </a:lnTo>
                  <a:lnTo>
                    <a:pt x="24" y="84"/>
                  </a:lnTo>
                  <a:lnTo>
                    <a:pt x="22" y="80"/>
                  </a:lnTo>
                  <a:lnTo>
                    <a:pt x="24" y="70"/>
                  </a:lnTo>
                  <a:lnTo>
                    <a:pt x="28" y="64"/>
                  </a:lnTo>
                  <a:lnTo>
                    <a:pt x="32" y="54"/>
                  </a:lnTo>
                  <a:lnTo>
                    <a:pt x="34" y="42"/>
                  </a:lnTo>
                  <a:lnTo>
                    <a:pt x="32" y="38"/>
                  </a:lnTo>
                  <a:lnTo>
                    <a:pt x="30" y="36"/>
                  </a:lnTo>
                  <a:lnTo>
                    <a:pt x="16" y="36"/>
                  </a:lnTo>
                  <a:lnTo>
                    <a:pt x="10" y="34"/>
                  </a:lnTo>
                  <a:lnTo>
                    <a:pt x="6" y="30"/>
                  </a:lnTo>
                  <a:lnTo>
                    <a:pt x="6" y="26"/>
                  </a:lnTo>
                  <a:lnTo>
                    <a:pt x="4" y="22"/>
                  </a:lnTo>
                  <a:lnTo>
                    <a:pt x="2" y="18"/>
                  </a:lnTo>
                  <a:lnTo>
                    <a:pt x="0" y="16"/>
                  </a:lnTo>
                  <a:lnTo>
                    <a:pt x="0" y="12"/>
                  </a:lnTo>
                  <a:lnTo>
                    <a:pt x="0" y="10"/>
                  </a:lnTo>
                  <a:lnTo>
                    <a:pt x="4" y="8"/>
                  </a:lnTo>
                  <a:lnTo>
                    <a:pt x="12" y="6"/>
                  </a:lnTo>
                  <a:lnTo>
                    <a:pt x="12" y="2"/>
                  </a:lnTo>
                  <a:lnTo>
                    <a:pt x="14" y="0"/>
                  </a:lnTo>
                  <a:lnTo>
                    <a:pt x="20" y="0"/>
                  </a:lnTo>
                  <a:lnTo>
                    <a:pt x="40" y="2"/>
                  </a:lnTo>
                  <a:lnTo>
                    <a:pt x="60" y="4"/>
                  </a:lnTo>
                  <a:lnTo>
                    <a:pt x="80" y="8"/>
                  </a:lnTo>
                  <a:lnTo>
                    <a:pt x="102" y="10"/>
                  </a:lnTo>
                  <a:lnTo>
                    <a:pt x="124" y="16"/>
                  </a:lnTo>
                  <a:lnTo>
                    <a:pt x="136" y="18"/>
                  </a:lnTo>
                  <a:lnTo>
                    <a:pt x="150" y="20"/>
                  </a:lnTo>
                  <a:lnTo>
                    <a:pt x="152" y="20"/>
                  </a:lnTo>
                  <a:lnTo>
                    <a:pt x="154" y="22"/>
                  </a:lnTo>
                  <a:lnTo>
                    <a:pt x="160" y="26"/>
                  </a:lnTo>
                  <a:lnTo>
                    <a:pt x="174"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51" name="Freeform 180">
              <a:extLst>
                <a:ext uri="{FF2B5EF4-FFF2-40B4-BE49-F238E27FC236}">
                  <a16:creationId xmlns:a16="http://schemas.microsoft.com/office/drawing/2014/main" id="{DEC9C70B-93F6-466B-8D2C-A8AEA5060125}"/>
                </a:ext>
              </a:extLst>
            </p:cNvPr>
            <p:cNvSpPr>
              <a:spLocks/>
            </p:cNvSpPr>
            <p:nvPr/>
          </p:nvSpPr>
          <p:spPr bwMode="auto">
            <a:xfrm>
              <a:off x="4531736" y="3099489"/>
              <a:ext cx="261756" cy="257523"/>
            </a:xfrm>
            <a:custGeom>
              <a:avLst/>
              <a:gdLst>
                <a:gd name="T0" fmla="*/ 2147483647 w 178"/>
                <a:gd name="T1" fmla="*/ 2147483647 h 162"/>
                <a:gd name="T2" fmla="*/ 2147483647 w 178"/>
                <a:gd name="T3" fmla="*/ 2147483647 h 162"/>
                <a:gd name="T4" fmla="*/ 2147483647 w 178"/>
                <a:gd name="T5" fmla="*/ 2147483647 h 162"/>
                <a:gd name="T6" fmla="*/ 2147483647 w 178"/>
                <a:gd name="T7" fmla="*/ 2147483647 h 162"/>
                <a:gd name="T8" fmla="*/ 2147483647 w 178"/>
                <a:gd name="T9" fmla="*/ 2147483647 h 162"/>
                <a:gd name="T10" fmla="*/ 2147483647 w 178"/>
                <a:gd name="T11" fmla="*/ 2147483647 h 162"/>
                <a:gd name="T12" fmla="*/ 2147483647 w 178"/>
                <a:gd name="T13" fmla="*/ 2147483647 h 162"/>
                <a:gd name="T14" fmla="*/ 2147483647 w 178"/>
                <a:gd name="T15" fmla="*/ 2147483647 h 162"/>
                <a:gd name="T16" fmla="*/ 2147483647 w 178"/>
                <a:gd name="T17" fmla="*/ 2147483647 h 162"/>
                <a:gd name="T18" fmla="*/ 2147483647 w 178"/>
                <a:gd name="T19" fmla="*/ 2147483647 h 162"/>
                <a:gd name="T20" fmla="*/ 2147483647 w 178"/>
                <a:gd name="T21" fmla="*/ 2147483647 h 162"/>
                <a:gd name="T22" fmla="*/ 2147483647 w 178"/>
                <a:gd name="T23" fmla="*/ 2147483647 h 162"/>
                <a:gd name="T24" fmla="*/ 2147483647 w 178"/>
                <a:gd name="T25" fmla="*/ 2147483647 h 162"/>
                <a:gd name="T26" fmla="*/ 2147483647 w 178"/>
                <a:gd name="T27" fmla="*/ 2147483647 h 162"/>
                <a:gd name="T28" fmla="*/ 2147483647 w 178"/>
                <a:gd name="T29" fmla="*/ 2147483647 h 162"/>
                <a:gd name="T30" fmla="*/ 2147483647 w 178"/>
                <a:gd name="T31" fmla="*/ 2147483647 h 162"/>
                <a:gd name="T32" fmla="*/ 2147483647 w 178"/>
                <a:gd name="T33" fmla="*/ 2147483647 h 162"/>
                <a:gd name="T34" fmla="*/ 2147483647 w 178"/>
                <a:gd name="T35" fmla="*/ 2147483647 h 162"/>
                <a:gd name="T36" fmla="*/ 2147483647 w 178"/>
                <a:gd name="T37" fmla="*/ 2147483647 h 162"/>
                <a:gd name="T38" fmla="*/ 2147483647 w 178"/>
                <a:gd name="T39" fmla="*/ 2147483647 h 162"/>
                <a:gd name="T40" fmla="*/ 2147483647 w 178"/>
                <a:gd name="T41" fmla="*/ 2147483647 h 162"/>
                <a:gd name="T42" fmla="*/ 2147483647 w 178"/>
                <a:gd name="T43" fmla="*/ 2147483647 h 162"/>
                <a:gd name="T44" fmla="*/ 2147483647 w 178"/>
                <a:gd name="T45" fmla="*/ 2147483647 h 162"/>
                <a:gd name="T46" fmla="*/ 2147483647 w 178"/>
                <a:gd name="T47" fmla="*/ 2147483647 h 162"/>
                <a:gd name="T48" fmla="*/ 2147483647 w 178"/>
                <a:gd name="T49" fmla="*/ 2147483647 h 162"/>
                <a:gd name="T50" fmla="*/ 2147483647 w 178"/>
                <a:gd name="T51" fmla="*/ 2147483647 h 162"/>
                <a:gd name="T52" fmla="*/ 2147483647 w 178"/>
                <a:gd name="T53" fmla="*/ 2147483647 h 162"/>
                <a:gd name="T54" fmla="*/ 2147483647 w 178"/>
                <a:gd name="T55" fmla="*/ 2147483647 h 162"/>
                <a:gd name="T56" fmla="*/ 2147483647 w 178"/>
                <a:gd name="T57" fmla="*/ 2147483647 h 162"/>
                <a:gd name="T58" fmla="*/ 2147483647 w 178"/>
                <a:gd name="T59" fmla="*/ 2147483647 h 162"/>
                <a:gd name="T60" fmla="*/ 2147483647 w 178"/>
                <a:gd name="T61" fmla="*/ 2147483647 h 162"/>
                <a:gd name="T62" fmla="*/ 2147483647 w 178"/>
                <a:gd name="T63" fmla="*/ 0 h 162"/>
                <a:gd name="T64" fmla="*/ 2147483647 w 178"/>
                <a:gd name="T65" fmla="*/ 2147483647 h 162"/>
                <a:gd name="T66" fmla="*/ 2147483647 w 178"/>
                <a:gd name="T67" fmla="*/ 2147483647 h 162"/>
                <a:gd name="T68" fmla="*/ 2147483647 w 178"/>
                <a:gd name="T69" fmla="*/ 2147483647 h 162"/>
                <a:gd name="T70" fmla="*/ 2147483647 w 178"/>
                <a:gd name="T71" fmla="*/ 2147483647 h 162"/>
                <a:gd name="T72" fmla="*/ 2147483647 w 178"/>
                <a:gd name="T73" fmla="*/ 2147483647 h 162"/>
                <a:gd name="T74" fmla="*/ 2147483647 w 178"/>
                <a:gd name="T75" fmla="*/ 2147483647 h 162"/>
                <a:gd name="T76" fmla="*/ 2147483647 w 178"/>
                <a:gd name="T77" fmla="*/ 2147483647 h 162"/>
                <a:gd name="T78" fmla="*/ 2147483647 w 178"/>
                <a:gd name="T79" fmla="*/ 2147483647 h 162"/>
                <a:gd name="T80" fmla="*/ 2147483647 w 178"/>
                <a:gd name="T81" fmla="*/ 2147483647 h 162"/>
                <a:gd name="T82" fmla="*/ 2147483647 w 178"/>
                <a:gd name="T83" fmla="*/ 2147483647 h 162"/>
                <a:gd name="T84" fmla="*/ 2147483647 w 178"/>
                <a:gd name="T85" fmla="*/ 2147483647 h 162"/>
                <a:gd name="T86" fmla="*/ 2147483647 w 178"/>
                <a:gd name="T87" fmla="*/ 2147483647 h 162"/>
                <a:gd name="T88" fmla="*/ 2147483647 w 178"/>
                <a:gd name="T89" fmla="*/ 2147483647 h 162"/>
                <a:gd name="T90" fmla="*/ 2147483647 w 178"/>
                <a:gd name="T91" fmla="*/ 2147483647 h 162"/>
                <a:gd name="T92" fmla="*/ 2147483647 w 178"/>
                <a:gd name="T93" fmla="*/ 2147483647 h 162"/>
                <a:gd name="T94" fmla="*/ 2147483647 w 178"/>
                <a:gd name="T95" fmla="*/ 2147483647 h 162"/>
                <a:gd name="T96" fmla="*/ 2147483647 w 178"/>
                <a:gd name="T97" fmla="*/ 2147483647 h 162"/>
                <a:gd name="T98" fmla="*/ 2147483647 w 178"/>
                <a:gd name="T99" fmla="*/ 2147483647 h 162"/>
                <a:gd name="T100" fmla="*/ 2147483647 w 178"/>
                <a:gd name="T101" fmla="*/ 2147483647 h 162"/>
                <a:gd name="T102" fmla="*/ 2147483647 w 178"/>
                <a:gd name="T103" fmla="*/ 2147483647 h 162"/>
                <a:gd name="T104" fmla="*/ 2147483647 w 178"/>
                <a:gd name="T105" fmla="*/ 2147483647 h 16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78"/>
                <a:gd name="T160" fmla="*/ 0 h 162"/>
                <a:gd name="T161" fmla="*/ 178 w 178"/>
                <a:gd name="T162" fmla="*/ 162 h 16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78" h="162">
                  <a:moveTo>
                    <a:pt x="178" y="128"/>
                  </a:moveTo>
                  <a:lnTo>
                    <a:pt x="174" y="128"/>
                  </a:lnTo>
                  <a:lnTo>
                    <a:pt x="168" y="132"/>
                  </a:lnTo>
                  <a:lnTo>
                    <a:pt x="162" y="136"/>
                  </a:lnTo>
                  <a:lnTo>
                    <a:pt x="158" y="140"/>
                  </a:lnTo>
                  <a:lnTo>
                    <a:pt x="154" y="142"/>
                  </a:lnTo>
                  <a:lnTo>
                    <a:pt x="146" y="140"/>
                  </a:lnTo>
                  <a:lnTo>
                    <a:pt x="138" y="138"/>
                  </a:lnTo>
                  <a:lnTo>
                    <a:pt x="132" y="134"/>
                  </a:lnTo>
                  <a:lnTo>
                    <a:pt x="126" y="134"/>
                  </a:lnTo>
                  <a:lnTo>
                    <a:pt x="120" y="134"/>
                  </a:lnTo>
                  <a:lnTo>
                    <a:pt x="114" y="138"/>
                  </a:lnTo>
                  <a:lnTo>
                    <a:pt x="110" y="142"/>
                  </a:lnTo>
                  <a:lnTo>
                    <a:pt x="110" y="150"/>
                  </a:lnTo>
                  <a:lnTo>
                    <a:pt x="110" y="162"/>
                  </a:lnTo>
                  <a:lnTo>
                    <a:pt x="96" y="156"/>
                  </a:lnTo>
                  <a:lnTo>
                    <a:pt x="90" y="152"/>
                  </a:lnTo>
                  <a:lnTo>
                    <a:pt x="88" y="150"/>
                  </a:lnTo>
                  <a:lnTo>
                    <a:pt x="86" y="150"/>
                  </a:lnTo>
                  <a:lnTo>
                    <a:pt x="72" y="148"/>
                  </a:lnTo>
                  <a:lnTo>
                    <a:pt x="60" y="146"/>
                  </a:lnTo>
                  <a:lnTo>
                    <a:pt x="38" y="140"/>
                  </a:lnTo>
                  <a:lnTo>
                    <a:pt x="42" y="138"/>
                  </a:lnTo>
                  <a:lnTo>
                    <a:pt x="44" y="136"/>
                  </a:lnTo>
                  <a:lnTo>
                    <a:pt x="46" y="126"/>
                  </a:lnTo>
                  <a:lnTo>
                    <a:pt x="48" y="114"/>
                  </a:lnTo>
                  <a:lnTo>
                    <a:pt x="48" y="106"/>
                  </a:lnTo>
                  <a:lnTo>
                    <a:pt x="48" y="92"/>
                  </a:lnTo>
                  <a:lnTo>
                    <a:pt x="44" y="80"/>
                  </a:lnTo>
                  <a:lnTo>
                    <a:pt x="38" y="68"/>
                  </a:lnTo>
                  <a:lnTo>
                    <a:pt x="34" y="64"/>
                  </a:lnTo>
                  <a:lnTo>
                    <a:pt x="30" y="62"/>
                  </a:lnTo>
                  <a:lnTo>
                    <a:pt x="12" y="60"/>
                  </a:lnTo>
                  <a:lnTo>
                    <a:pt x="8" y="58"/>
                  </a:lnTo>
                  <a:lnTo>
                    <a:pt x="4" y="54"/>
                  </a:lnTo>
                  <a:lnTo>
                    <a:pt x="2" y="50"/>
                  </a:lnTo>
                  <a:lnTo>
                    <a:pt x="0" y="44"/>
                  </a:lnTo>
                  <a:lnTo>
                    <a:pt x="6" y="42"/>
                  </a:lnTo>
                  <a:lnTo>
                    <a:pt x="12" y="40"/>
                  </a:lnTo>
                  <a:lnTo>
                    <a:pt x="16" y="36"/>
                  </a:lnTo>
                  <a:lnTo>
                    <a:pt x="20" y="36"/>
                  </a:lnTo>
                  <a:lnTo>
                    <a:pt x="24" y="36"/>
                  </a:lnTo>
                  <a:lnTo>
                    <a:pt x="28" y="38"/>
                  </a:lnTo>
                  <a:lnTo>
                    <a:pt x="32" y="40"/>
                  </a:lnTo>
                  <a:lnTo>
                    <a:pt x="38" y="42"/>
                  </a:lnTo>
                  <a:lnTo>
                    <a:pt x="42" y="42"/>
                  </a:lnTo>
                  <a:lnTo>
                    <a:pt x="44" y="40"/>
                  </a:lnTo>
                  <a:lnTo>
                    <a:pt x="44" y="36"/>
                  </a:lnTo>
                  <a:lnTo>
                    <a:pt x="44" y="34"/>
                  </a:lnTo>
                  <a:lnTo>
                    <a:pt x="40" y="32"/>
                  </a:lnTo>
                  <a:lnTo>
                    <a:pt x="40" y="26"/>
                  </a:lnTo>
                  <a:lnTo>
                    <a:pt x="46" y="26"/>
                  </a:lnTo>
                  <a:lnTo>
                    <a:pt x="50" y="28"/>
                  </a:lnTo>
                  <a:lnTo>
                    <a:pt x="56" y="30"/>
                  </a:lnTo>
                  <a:lnTo>
                    <a:pt x="62" y="30"/>
                  </a:lnTo>
                  <a:lnTo>
                    <a:pt x="66" y="30"/>
                  </a:lnTo>
                  <a:lnTo>
                    <a:pt x="66" y="28"/>
                  </a:lnTo>
                  <a:lnTo>
                    <a:pt x="68" y="22"/>
                  </a:lnTo>
                  <a:lnTo>
                    <a:pt x="72" y="18"/>
                  </a:lnTo>
                  <a:lnTo>
                    <a:pt x="80" y="14"/>
                  </a:lnTo>
                  <a:lnTo>
                    <a:pt x="86" y="10"/>
                  </a:lnTo>
                  <a:lnTo>
                    <a:pt x="86" y="6"/>
                  </a:lnTo>
                  <a:lnTo>
                    <a:pt x="88" y="2"/>
                  </a:lnTo>
                  <a:lnTo>
                    <a:pt x="98" y="0"/>
                  </a:lnTo>
                  <a:lnTo>
                    <a:pt x="100" y="4"/>
                  </a:lnTo>
                  <a:lnTo>
                    <a:pt x="106" y="8"/>
                  </a:lnTo>
                  <a:lnTo>
                    <a:pt x="112" y="10"/>
                  </a:lnTo>
                  <a:lnTo>
                    <a:pt x="120" y="12"/>
                  </a:lnTo>
                  <a:lnTo>
                    <a:pt x="120" y="16"/>
                  </a:lnTo>
                  <a:lnTo>
                    <a:pt x="122" y="18"/>
                  </a:lnTo>
                  <a:lnTo>
                    <a:pt x="126" y="20"/>
                  </a:lnTo>
                  <a:lnTo>
                    <a:pt x="130" y="20"/>
                  </a:lnTo>
                  <a:lnTo>
                    <a:pt x="130" y="22"/>
                  </a:lnTo>
                  <a:lnTo>
                    <a:pt x="132" y="22"/>
                  </a:lnTo>
                  <a:lnTo>
                    <a:pt x="136" y="26"/>
                  </a:lnTo>
                  <a:lnTo>
                    <a:pt x="140" y="28"/>
                  </a:lnTo>
                  <a:lnTo>
                    <a:pt x="150" y="28"/>
                  </a:lnTo>
                  <a:lnTo>
                    <a:pt x="154" y="30"/>
                  </a:lnTo>
                  <a:lnTo>
                    <a:pt x="160" y="32"/>
                  </a:lnTo>
                  <a:lnTo>
                    <a:pt x="168" y="34"/>
                  </a:lnTo>
                  <a:lnTo>
                    <a:pt x="176" y="36"/>
                  </a:lnTo>
                  <a:lnTo>
                    <a:pt x="174" y="44"/>
                  </a:lnTo>
                  <a:lnTo>
                    <a:pt x="172" y="54"/>
                  </a:lnTo>
                  <a:lnTo>
                    <a:pt x="168" y="60"/>
                  </a:lnTo>
                  <a:lnTo>
                    <a:pt x="166" y="62"/>
                  </a:lnTo>
                  <a:lnTo>
                    <a:pt x="164" y="64"/>
                  </a:lnTo>
                  <a:lnTo>
                    <a:pt x="162" y="68"/>
                  </a:lnTo>
                  <a:lnTo>
                    <a:pt x="158" y="70"/>
                  </a:lnTo>
                  <a:lnTo>
                    <a:pt x="154" y="74"/>
                  </a:lnTo>
                  <a:lnTo>
                    <a:pt x="150" y="82"/>
                  </a:lnTo>
                  <a:lnTo>
                    <a:pt x="150" y="88"/>
                  </a:lnTo>
                  <a:lnTo>
                    <a:pt x="154" y="88"/>
                  </a:lnTo>
                  <a:lnTo>
                    <a:pt x="154" y="86"/>
                  </a:lnTo>
                  <a:lnTo>
                    <a:pt x="154" y="84"/>
                  </a:lnTo>
                  <a:lnTo>
                    <a:pt x="158" y="86"/>
                  </a:lnTo>
                  <a:lnTo>
                    <a:pt x="160" y="84"/>
                  </a:lnTo>
                  <a:lnTo>
                    <a:pt x="162" y="94"/>
                  </a:lnTo>
                  <a:lnTo>
                    <a:pt x="162" y="96"/>
                  </a:lnTo>
                  <a:lnTo>
                    <a:pt x="164" y="98"/>
                  </a:lnTo>
                  <a:lnTo>
                    <a:pt x="166" y="100"/>
                  </a:lnTo>
                  <a:lnTo>
                    <a:pt x="166" y="102"/>
                  </a:lnTo>
                  <a:lnTo>
                    <a:pt x="158" y="108"/>
                  </a:lnTo>
                  <a:lnTo>
                    <a:pt x="166" y="118"/>
                  </a:lnTo>
                  <a:lnTo>
                    <a:pt x="170" y="124"/>
                  </a:lnTo>
                  <a:lnTo>
                    <a:pt x="176" y="128"/>
                  </a:lnTo>
                  <a:lnTo>
                    <a:pt x="178"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52" name="Freeform 181">
              <a:extLst>
                <a:ext uri="{FF2B5EF4-FFF2-40B4-BE49-F238E27FC236}">
                  <a16:creationId xmlns:a16="http://schemas.microsoft.com/office/drawing/2014/main" id="{0BD4E48B-94E7-4FEC-ABF8-90C512BD0501}"/>
                </a:ext>
              </a:extLst>
            </p:cNvPr>
            <p:cNvSpPr>
              <a:spLocks/>
            </p:cNvSpPr>
            <p:nvPr/>
          </p:nvSpPr>
          <p:spPr bwMode="auto">
            <a:xfrm>
              <a:off x="4673569" y="3091525"/>
              <a:ext cx="80718" cy="53098"/>
            </a:xfrm>
            <a:custGeom>
              <a:avLst/>
              <a:gdLst>
                <a:gd name="T0" fmla="*/ 2147483647 w 54"/>
                <a:gd name="T1" fmla="*/ 2147483647 h 34"/>
                <a:gd name="T2" fmla="*/ 2147483647 w 54"/>
                <a:gd name="T3" fmla="*/ 2147483647 h 34"/>
                <a:gd name="T4" fmla="*/ 2147483647 w 54"/>
                <a:gd name="T5" fmla="*/ 2147483647 h 34"/>
                <a:gd name="T6" fmla="*/ 2147483647 w 54"/>
                <a:gd name="T7" fmla="*/ 2147483647 h 34"/>
                <a:gd name="T8" fmla="*/ 2147483647 w 54"/>
                <a:gd name="T9" fmla="*/ 2147483647 h 34"/>
                <a:gd name="T10" fmla="*/ 2147483647 w 54"/>
                <a:gd name="T11" fmla="*/ 2147483647 h 34"/>
                <a:gd name="T12" fmla="*/ 2147483647 w 54"/>
                <a:gd name="T13" fmla="*/ 2147483647 h 34"/>
                <a:gd name="T14" fmla="*/ 2147483647 w 54"/>
                <a:gd name="T15" fmla="*/ 2147483647 h 34"/>
                <a:gd name="T16" fmla="*/ 2147483647 w 54"/>
                <a:gd name="T17" fmla="*/ 2147483647 h 34"/>
                <a:gd name="T18" fmla="*/ 2147483647 w 54"/>
                <a:gd name="T19" fmla="*/ 2147483647 h 34"/>
                <a:gd name="T20" fmla="*/ 2147483647 w 54"/>
                <a:gd name="T21" fmla="*/ 2147483647 h 34"/>
                <a:gd name="T22" fmla="*/ 2147483647 w 54"/>
                <a:gd name="T23" fmla="*/ 0 h 34"/>
                <a:gd name="T24" fmla="*/ 2147483647 w 54"/>
                <a:gd name="T25" fmla="*/ 2147483647 h 34"/>
                <a:gd name="T26" fmla="*/ 2147483647 w 54"/>
                <a:gd name="T27" fmla="*/ 2147483647 h 34"/>
                <a:gd name="T28" fmla="*/ 2147483647 w 54"/>
                <a:gd name="T29" fmla="*/ 0 h 34"/>
                <a:gd name="T30" fmla="*/ 0 w 54"/>
                <a:gd name="T31" fmla="*/ 2147483647 h 34"/>
                <a:gd name="T32" fmla="*/ 2147483647 w 54"/>
                <a:gd name="T33" fmla="*/ 2147483647 h 34"/>
                <a:gd name="T34" fmla="*/ 2147483647 w 54"/>
                <a:gd name="T35" fmla="*/ 2147483647 h 34"/>
                <a:gd name="T36" fmla="*/ 2147483647 w 54"/>
                <a:gd name="T37" fmla="*/ 2147483647 h 34"/>
                <a:gd name="T38" fmla="*/ 2147483647 w 54"/>
                <a:gd name="T39" fmla="*/ 2147483647 h 34"/>
                <a:gd name="T40" fmla="*/ 2147483647 w 54"/>
                <a:gd name="T41" fmla="*/ 2147483647 h 34"/>
                <a:gd name="T42" fmla="*/ 2147483647 w 54"/>
                <a:gd name="T43" fmla="*/ 2147483647 h 34"/>
                <a:gd name="T44" fmla="*/ 2147483647 w 54"/>
                <a:gd name="T45" fmla="*/ 2147483647 h 34"/>
                <a:gd name="T46" fmla="*/ 2147483647 w 54"/>
                <a:gd name="T47" fmla="*/ 2147483647 h 34"/>
                <a:gd name="T48" fmla="*/ 2147483647 w 54"/>
                <a:gd name="T49" fmla="*/ 2147483647 h 34"/>
                <a:gd name="T50" fmla="*/ 2147483647 w 54"/>
                <a:gd name="T51" fmla="*/ 2147483647 h 34"/>
                <a:gd name="T52" fmla="*/ 2147483647 w 54"/>
                <a:gd name="T53" fmla="*/ 2147483647 h 34"/>
                <a:gd name="T54" fmla="*/ 2147483647 w 54"/>
                <a:gd name="T55" fmla="*/ 2147483647 h 34"/>
                <a:gd name="T56" fmla="*/ 2147483647 w 54"/>
                <a:gd name="T57" fmla="*/ 2147483647 h 3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4"/>
                <a:gd name="T88" fmla="*/ 0 h 34"/>
                <a:gd name="T89" fmla="*/ 54 w 54"/>
                <a:gd name="T90" fmla="*/ 34 h 3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4" h="34">
                  <a:moveTo>
                    <a:pt x="46" y="34"/>
                  </a:moveTo>
                  <a:lnTo>
                    <a:pt x="46" y="32"/>
                  </a:lnTo>
                  <a:lnTo>
                    <a:pt x="46" y="30"/>
                  </a:lnTo>
                  <a:lnTo>
                    <a:pt x="44" y="28"/>
                  </a:lnTo>
                  <a:lnTo>
                    <a:pt x="46" y="26"/>
                  </a:lnTo>
                  <a:lnTo>
                    <a:pt x="48" y="22"/>
                  </a:lnTo>
                  <a:lnTo>
                    <a:pt x="52" y="20"/>
                  </a:lnTo>
                  <a:lnTo>
                    <a:pt x="54" y="16"/>
                  </a:lnTo>
                  <a:lnTo>
                    <a:pt x="52" y="12"/>
                  </a:lnTo>
                  <a:lnTo>
                    <a:pt x="50" y="10"/>
                  </a:lnTo>
                  <a:lnTo>
                    <a:pt x="44" y="6"/>
                  </a:lnTo>
                  <a:lnTo>
                    <a:pt x="30" y="0"/>
                  </a:lnTo>
                  <a:lnTo>
                    <a:pt x="16" y="4"/>
                  </a:lnTo>
                  <a:lnTo>
                    <a:pt x="12" y="2"/>
                  </a:lnTo>
                  <a:lnTo>
                    <a:pt x="10" y="0"/>
                  </a:lnTo>
                  <a:lnTo>
                    <a:pt x="0" y="6"/>
                  </a:lnTo>
                  <a:lnTo>
                    <a:pt x="2" y="10"/>
                  </a:lnTo>
                  <a:lnTo>
                    <a:pt x="8" y="14"/>
                  </a:lnTo>
                  <a:lnTo>
                    <a:pt x="14" y="16"/>
                  </a:lnTo>
                  <a:lnTo>
                    <a:pt x="22" y="18"/>
                  </a:lnTo>
                  <a:lnTo>
                    <a:pt x="22" y="22"/>
                  </a:lnTo>
                  <a:lnTo>
                    <a:pt x="24" y="24"/>
                  </a:lnTo>
                  <a:lnTo>
                    <a:pt x="28" y="26"/>
                  </a:lnTo>
                  <a:lnTo>
                    <a:pt x="32" y="26"/>
                  </a:lnTo>
                  <a:lnTo>
                    <a:pt x="32" y="28"/>
                  </a:lnTo>
                  <a:lnTo>
                    <a:pt x="34" y="28"/>
                  </a:lnTo>
                  <a:lnTo>
                    <a:pt x="38" y="32"/>
                  </a:lnTo>
                  <a:lnTo>
                    <a:pt x="42" y="34"/>
                  </a:lnTo>
                  <a:lnTo>
                    <a:pt x="46"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53" name="Freeform 182">
              <a:extLst>
                <a:ext uri="{FF2B5EF4-FFF2-40B4-BE49-F238E27FC236}">
                  <a16:creationId xmlns:a16="http://schemas.microsoft.com/office/drawing/2014/main" id="{32389275-113F-454A-8BD5-DD88F354D134}"/>
                </a:ext>
              </a:extLst>
            </p:cNvPr>
            <p:cNvSpPr>
              <a:spLocks/>
            </p:cNvSpPr>
            <p:nvPr/>
          </p:nvSpPr>
          <p:spPr bwMode="auto">
            <a:xfrm>
              <a:off x="4690866" y="3022498"/>
              <a:ext cx="71493" cy="79646"/>
            </a:xfrm>
            <a:custGeom>
              <a:avLst/>
              <a:gdLst>
                <a:gd name="T0" fmla="*/ 2147483647 w 50"/>
                <a:gd name="T1" fmla="*/ 0 h 50"/>
                <a:gd name="T2" fmla="*/ 2147483647 w 50"/>
                <a:gd name="T3" fmla="*/ 2147483647 h 50"/>
                <a:gd name="T4" fmla="*/ 2147483647 w 50"/>
                <a:gd name="T5" fmla="*/ 2147483647 h 50"/>
                <a:gd name="T6" fmla="*/ 2147483647 w 50"/>
                <a:gd name="T7" fmla="*/ 2147483647 h 50"/>
                <a:gd name="T8" fmla="*/ 2147483647 w 50"/>
                <a:gd name="T9" fmla="*/ 2147483647 h 50"/>
                <a:gd name="T10" fmla="*/ 2147483647 w 50"/>
                <a:gd name="T11" fmla="*/ 2147483647 h 50"/>
                <a:gd name="T12" fmla="*/ 2147483647 w 50"/>
                <a:gd name="T13" fmla="*/ 2147483647 h 50"/>
                <a:gd name="T14" fmla="*/ 2147483647 w 50"/>
                <a:gd name="T15" fmla="*/ 2147483647 h 50"/>
                <a:gd name="T16" fmla="*/ 2147483647 w 50"/>
                <a:gd name="T17" fmla="*/ 2147483647 h 50"/>
                <a:gd name="T18" fmla="*/ 2147483647 w 50"/>
                <a:gd name="T19" fmla="*/ 2147483647 h 50"/>
                <a:gd name="T20" fmla="*/ 2147483647 w 50"/>
                <a:gd name="T21" fmla="*/ 2147483647 h 50"/>
                <a:gd name="T22" fmla="*/ 2147483647 w 50"/>
                <a:gd name="T23" fmla="*/ 2147483647 h 50"/>
                <a:gd name="T24" fmla="*/ 2147483647 w 50"/>
                <a:gd name="T25" fmla="*/ 2147483647 h 50"/>
                <a:gd name="T26" fmla="*/ 2147483647 w 50"/>
                <a:gd name="T27" fmla="*/ 2147483647 h 50"/>
                <a:gd name="T28" fmla="*/ 2147483647 w 50"/>
                <a:gd name="T29" fmla="*/ 2147483647 h 50"/>
                <a:gd name="T30" fmla="*/ 0 w 50"/>
                <a:gd name="T31" fmla="*/ 2147483647 h 50"/>
                <a:gd name="T32" fmla="*/ 2147483647 w 50"/>
                <a:gd name="T33" fmla="*/ 2147483647 h 50"/>
                <a:gd name="T34" fmla="*/ 2147483647 w 50"/>
                <a:gd name="T35" fmla="*/ 2147483647 h 50"/>
                <a:gd name="T36" fmla="*/ 2147483647 w 50"/>
                <a:gd name="T37" fmla="*/ 2147483647 h 50"/>
                <a:gd name="T38" fmla="*/ 2147483647 w 50"/>
                <a:gd name="T39" fmla="*/ 2147483647 h 50"/>
                <a:gd name="T40" fmla="*/ 2147483647 w 50"/>
                <a:gd name="T41" fmla="*/ 2147483647 h 50"/>
                <a:gd name="T42" fmla="*/ 2147483647 w 50"/>
                <a:gd name="T43" fmla="*/ 2147483647 h 50"/>
                <a:gd name="T44" fmla="*/ 2147483647 w 50"/>
                <a:gd name="T45" fmla="*/ 2147483647 h 50"/>
                <a:gd name="T46" fmla="*/ 2147483647 w 50"/>
                <a:gd name="T47" fmla="*/ 2147483647 h 50"/>
                <a:gd name="T48" fmla="*/ 2147483647 w 50"/>
                <a:gd name="T49" fmla="*/ 2147483647 h 50"/>
                <a:gd name="T50" fmla="*/ 2147483647 w 50"/>
                <a:gd name="T51" fmla="*/ 0 h 5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0"/>
                <a:gd name="T79" fmla="*/ 0 h 50"/>
                <a:gd name="T80" fmla="*/ 50 w 50"/>
                <a:gd name="T81" fmla="*/ 50 h 5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0" h="50">
                  <a:moveTo>
                    <a:pt x="50" y="0"/>
                  </a:moveTo>
                  <a:lnTo>
                    <a:pt x="50" y="10"/>
                  </a:lnTo>
                  <a:lnTo>
                    <a:pt x="48" y="18"/>
                  </a:lnTo>
                  <a:lnTo>
                    <a:pt x="48" y="24"/>
                  </a:lnTo>
                  <a:lnTo>
                    <a:pt x="50" y="24"/>
                  </a:lnTo>
                  <a:lnTo>
                    <a:pt x="46" y="30"/>
                  </a:lnTo>
                  <a:lnTo>
                    <a:pt x="44" y="34"/>
                  </a:lnTo>
                  <a:lnTo>
                    <a:pt x="42" y="38"/>
                  </a:lnTo>
                  <a:lnTo>
                    <a:pt x="40" y="44"/>
                  </a:lnTo>
                  <a:lnTo>
                    <a:pt x="38" y="48"/>
                  </a:lnTo>
                  <a:lnTo>
                    <a:pt x="36" y="50"/>
                  </a:lnTo>
                  <a:lnTo>
                    <a:pt x="26" y="46"/>
                  </a:lnTo>
                  <a:lnTo>
                    <a:pt x="20" y="42"/>
                  </a:lnTo>
                  <a:lnTo>
                    <a:pt x="6" y="46"/>
                  </a:lnTo>
                  <a:lnTo>
                    <a:pt x="2" y="44"/>
                  </a:lnTo>
                  <a:lnTo>
                    <a:pt x="0" y="42"/>
                  </a:lnTo>
                  <a:lnTo>
                    <a:pt x="10" y="36"/>
                  </a:lnTo>
                  <a:lnTo>
                    <a:pt x="14" y="30"/>
                  </a:lnTo>
                  <a:lnTo>
                    <a:pt x="18" y="24"/>
                  </a:lnTo>
                  <a:lnTo>
                    <a:pt x="20" y="18"/>
                  </a:lnTo>
                  <a:lnTo>
                    <a:pt x="22" y="14"/>
                  </a:lnTo>
                  <a:lnTo>
                    <a:pt x="28" y="14"/>
                  </a:lnTo>
                  <a:lnTo>
                    <a:pt x="32" y="6"/>
                  </a:lnTo>
                  <a:lnTo>
                    <a:pt x="38" y="4"/>
                  </a:lnTo>
                  <a:lnTo>
                    <a:pt x="42" y="2"/>
                  </a:lnTo>
                  <a:lnTo>
                    <a:pt x="5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54" name="Freeform 183">
              <a:extLst>
                <a:ext uri="{FF2B5EF4-FFF2-40B4-BE49-F238E27FC236}">
                  <a16:creationId xmlns:a16="http://schemas.microsoft.com/office/drawing/2014/main" id="{4C244190-C552-4771-94C2-9DEC32820057}"/>
                </a:ext>
              </a:extLst>
            </p:cNvPr>
            <p:cNvSpPr>
              <a:spLocks/>
            </p:cNvSpPr>
            <p:nvPr/>
          </p:nvSpPr>
          <p:spPr bwMode="auto">
            <a:xfrm>
              <a:off x="4787727" y="2913647"/>
              <a:ext cx="44971" cy="80974"/>
            </a:xfrm>
            <a:custGeom>
              <a:avLst/>
              <a:gdLst>
                <a:gd name="T0" fmla="*/ 2147483647 w 32"/>
                <a:gd name="T1" fmla="*/ 2147483647 h 52"/>
                <a:gd name="T2" fmla="*/ 2147483647 w 32"/>
                <a:gd name="T3" fmla="*/ 2147483647 h 52"/>
                <a:gd name="T4" fmla="*/ 2147483647 w 32"/>
                <a:gd name="T5" fmla="*/ 2147483647 h 52"/>
                <a:gd name="T6" fmla="*/ 2147483647 w 32"/>
                <a:gd name="T7" fmla="*/ 2147483647 h 52"/>
                <a:gd name="T8" fmla="*/ 2147483647 w 32"/>
                <a:gd name="T9" fmla="*/ 2147483647 h 52"/>
                <a:gd name="T10" fmla="*/ 2147483647 w 32"/>
                <a:gd name="T11" fmla="*/ 2147483647 h 52"/>
                <a:gd name="T12" fmla="*/ 2147483647 w 32"/>
                <a:gd name="T13" fmla="*/ 2147483647 h 52"/>
                <a:gd name="T14" fmla="*/ 2147483647 w 32"/>
                <a:gd name="T15" fmla="*/ 2147483647 h 52"/>
                <a:gd name="T16" fmla="*/ 0 w 32"/>
                <a:gd name="T17" fmla="*/ 2147483647 h 52"/>
                <a:gd name="T18" fmla="*/ 2147483647 w 32"/>
                <a:gd name="T19" fmla="*/ 2147483647 h 52"/>
                <a:gd name="T20" fmla="*/ 2147483647 w 32"/>
                <a:gd name="T21" fmla="*/ 2147483647 h 52"/>
                <a:gd name="T22" fmla="*/ 2147483647 w 32"/>
                <a:gd name="T23" fmla="*/ 2147483647 h 52"/>
                <a:gd name="T24" fmla="*/ 2147483647 w 32"/>
                <a:gd name="T25" fmla="*/ 0 h 52"/>
                <a:gd name="T26" fmla="*/ 2147483647 w 32"/>
                <a:gd name="T27" fmla="*/ 2147483647 h 52"/>
                <a:gd name="T28" fmla="*/ 2147483647 w 32"/>
                <a:gd name="T29" fmla="*/ 2147483647 h 52"/>
                <a:gd name="T30" fmla="*/ 2147483647 w 32"/>
                <a:gd name="T31" fmla="*/ 2147483647 h 52"/>
                <a:gd name="T32" fmla="*/ 2147483647 w 32"/>
                <a:gd name="T33" fmla="*/ 2147483647 h 52"/>
                <a:gd name="T34" fmla="*/ 2147483647 w 32"/>
                <a:gd name="T35" fmla="*/ 2147483647 h 52"/>
                <a:gd name="T36" fmla="*/ 2147483647 w 32"/>
                <a:gd name="T37" fmla="*/ 2147483647 h 52"/>
                <a:gd name="T38" fmla="*/ 2147483647 w 32"/>
                <a:gd name="T39" fmla="*/ 2147483647 h 52"/>
                <a:gd name="T40" fmla="*/ 2147483647 w 32"/>
                <a:gd name="T41" fmla="*/ 2147483647 h 52"/>
                <a:gd name="T42" fmla="*/ 2147483647 w 32"/>
                <a:gd name="T43" fmla="*/ 2147483647 h 52"/>
                <a:gd name="T44" fmla="*/ 2147483647 w 32"/>
                <a:gd name="T45" fmla="*/ 2147483647 h 52"/>
                <a:gd name="T46" fmla="*/ 2147483647 w 32"/>
                <a:gd name="T47" fmla="*/ 2147483647 h 52"/>
                <a:gd name="T48" fmla="*/ 2147483647 w 32"/>
                <a:gd name="T49" fmla="*/ 2147483647 h 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2"/>
                <a:gd name="T76" fmla="*/ 0 h 52"/>
                <a:gd name="T77" fmla="*/ 32 w 32"/>
                <a:gd name="T78" fmla="*/ 52 h 5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2" h="52">
                  <a:moveTo>
                    <a:pt x="22" y="52"/>
                  </a:moveTo>
                  <a:lnTo>
                    <a:pt x="8" y="52"/>
                  </a:lnTo>
                  <a:lnTo>
                    <a:pt x="10" y="52"/>
                  </a:lnTo>
                  <a:lnTo>
                    <a:pt x="12" y="50"/>
                  </a:lnTo>
                  <a:lnTo>
                    <a:pt x="6" y="50"/>
                  </a:lnTo>
                  <a:lnTo>
                    <a:pt x="6" y="42"/>
                  </a:lnTo>
                  <a:lnTo>
                    <a:pt x="4" y="38"/>
                  </a:lnTo>
                  <a:lnTo>
                    <a:pt x="2" y="32"/>
                  </a:lnTo>
                  <a:lnTo>
                    <a:pt x="0" y="26"/>
                  </a:lnTo>
                  <a:lnTo>
                    <a:pt x="2" y="22"/>
                  </a:lnTo>
                  <a:lnTo>
                    <a:pt x="4" y="18"/>
                  </a:lnTo>
                  <a:lnTo>
                    <a:pt x="12" y="12"/>
                  </a:lnTo>
                  <a:lnTo>
                    <a:pt x="28" y="0"/>
                  </a:lnTo>
                  <a:lnTo>
                    <a:pt x="28" y="14"/>
                  </a:lnTo>
                  <a:lnTo>
                    <a:pt x="26" y="16"/>
                  </a:lnTo>
                  <a:lnTo>
                    <a:pt x="28" y="18"/>
                  </a:lnTo>
                  <a:lnTo>
                    <a:pt x="32" y="20"/>
                  </a:lnTo>
                  <a:lnTo>
                    <a:pt x="30" y="24"/>
                  </a:lnTo>
                  <a:lnTo>
                    <a:pt x="28" y="28"/>
                  </a:lnTo>
                  <a:lnTo>
                    <a:pt x="26" y="28"/>
                  </a:lnTo>
                  <a:lnTo>
                    <a:pt x="22" y="30"/>
                  </a:lnTo>
                  <a:lnTo>
                    <a:pt x="24" y="36"/>
                  </a:lnTo>
                  <a:lnTo>
                    <a:pt x="28" y="40"/>
                  </a:lnTo>
                  <a:lnTo>
                    <a:pt x="22" y="40"/>
                  </a:lnTo>
                  <a:lnTo>
                    <a:pt x="22"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55" name="Freeform 184">
              <a:extLst>
                <a:ext uri="{FF2B5EF4-FFF2-40B4-BE49-F238E27FC236}">
                  <a16:creationId xmlns:a16="http://schemas.microsoft.com/office/drawing/2014/main" id="{24A7A63D-E688-4F01-9E45-4CE30248653E}"/>
                </a:ext>
              </a:extLst>
            </p:cNvPr>
            <p:cNvSpPr>
              <a:spLocks/>
            </p:cNvSpPr>
            <p:nvPr/>
          </p:nvSpPr>
          <p:spPr bwMode="auto">
            <a:xfrm>
              <a:off x="4741603" y="2994621"/>
              <a:ext cx="186804" cy="207081"/>
            </a:xfrm>
            <a:custGeom>
              <a:avLst/>
              <a:gdLst>
                <a:gd name="T0" fmla="*/ 2147483647 w 127"/>
                <a:gd name="T1" fmla="*/ 2147483647 h 130"/>
                <a:gd name="T2" fmla="*/ 2147483647 w 127"/>
                <a:gd name="T3" fmla="*/ 2147483647 h 130"/>
                <a:gd name="T4" fmla="*/ 2147483647 w 127"/>
                <a:gd name="T5" fmla="*/ 2147483647 h 130"/>
                <a:gd name="T6" fmla="*/ 2147483647 w 127"/>
                <a:gd name="T7" fmla="*/ 2147483647 h 130"/>
                <a:gd name="T8" fmla="*/ 2147483647 w 127"/>
                <a:gd name="T9" fmla="*/ 2147483647 h 130"/>
                <a:gd name="T10" fmla="*/ 2147483647 w 127"/>
                <a:gd name="T11" fmla="*/ 2147483647 h 130"/>
                <a:gd name="T12" fmla="*/ 2147483647 w 127"/>
                <a:gd name="T13" fmla="*/ 2147483647 h 130"/>
                <a:gd name="T14" fmla="*/ 2147483647 w 127"/>
                <a:gd name="T15" fmla="*/ 2147483647 h 130"/>
                <a:gd name="T16" fmla="*/ 2147483647 w 127"/>
                <a:gd name="T17" fmla="*/ 2147483647 h 130"/>
                <a:gd name="T18" fmla="*/ 2147483647 w 127"/>
                <a:gd name="T19" fmla="*/ 2147483647 h 130"/>
                <a:gd name="T20" fmla="*/ 2147483647 w 127"/>
                <a:gd name="T21" fmla="*/ 2147483647 h 130"/>
                <a:gd name="T22" fmla="*/ 2147483647 w 127"/>
                <a:gd name="T23" fmla="*/ 2147483647 h 130"/>
                <a:gd name="T24" fmla="*/ 2147483647 w 127"/>
                <a:gd name="T25" fmla="*/ 2147483647 h 130"/>
                <a:gd name="T26" fmla="*/ 2147483647 w 127"/>
                <a:gd name="T27" fmla="*/ 2147483647 h 130"/>
                <a:gd name="T28" fmla="*/ 2147483647 w 127"/>
                <a:gd name="T29" fmla="*/ 2147483647 h 130"/>
                <a:gd name="T30" fmla="*/ 2147483647 w 127"/>
                <a:gd name="T31" fmla="*/ 2147483647 h 130"/>
                <a:gd name="T32" fmla="*/ 2147483647 w 127"/>
                <a:gd name="T33" fmla="*/ 2147483647 h 130"/>
                <a:gd name="T34" fmla="*/ 2147483647 w 127"/>
                <a:gd name="T35" fmla="*/ 2147483647 h 130"/>
                <a:gd name="T36" fmla="*/ 2147483647 w 127"/>
                <a:gd name="T37" fmla="*/ 2147483647 h 130"/>
                <a:gd name="T38" fmla="*/ 2147483647 w 127"/>
                <a:gd name="T39" fmla="*/ 0 h 130"/>
                <a:gd name="T40" fmla="*/ 2147483647 w 127"/>
                <a:gd name="T41" fmla="*/ 2147483647 h 130"/>
                <a:gd name="T42" fmla="*/ 2147483647 w 127"/>
                <a:gd name="T43" fmla="*/ 2147483647 h 130"/>
                <a:gd name="T44" fmla="*/ 2147483647 w 127"/>
                <a:gd name="T45" fmla="*/ 2147483647 h 130"/>
                <a:gd name="T46" fmla="*/ 2147483647 w 127"/>
                <a:gd name="T47" fmla="*/ 2147483647 h 130"/>
                <a:gd name="T48" fmla="*/ 2147483647 w 127"/>
                <a:gd name="T49" fmla="*/ 2147483647 h 130"/>
                <a:gd name="T50" fmla="*/ 2147483647 w 127"/>
                <a:gd name="T51" fmla="*/ 2147483647 h 130"/>
                <a:gd name="T52" fmla="*/ 2147483647 w 127"/>
                <a:gd name="T53" fmla="*/ 2147483647 h 130"/>
                <a:gd name="T54" fmla="*/ 2147483647 w 127"/>
                <a:gd name="T55" fmla="*/ 2147483647 h 130"/>
                <a:gd name="T56" fmla="*/ 2147483647 w 127"/>
                <a:gd name="T57" fmla="*/ 2147483647 h 130"/>
                <a:gd name="T58" fmla="*/ 2147483647 w 127"/>
                <a:gd name="T59" fmla="*/ 2147483647 h 130"/>
                <a:gd name="T60" fmla="*/ 2147483647 w 127"/>
                <a:gd name="T61" fmla="*/ 2147483647 h 130"/>
                <a:gd name="T62" fmla="*/ 0 w 127"/>
                <a:gd name="T63" fmla="*/ 2147483647 h 130"/>
                <a:gd name="T64" fmla="*/ 2147483647 w 127"/>
                <a:gd name="T65" fmla="*/ 2147483647 h 130"/>
                <a:gd name="T66" fmla="*/ 2147483647 w 127"/>
                <a:gd name="T67" fmla="*/ 2147483647 h 130"/>
                <a:gd name="T68" fmla="*/ 2147483647 w 127"/>
                <a:gd name="T69" fmla="*/ 2147483647 h 130"/>
                <a:gd name="T70" fmla="*/ 2147483647 w 127"/>
                <a:gd name="T71" fmla="*/ 2147483647 h 130"/>
                <a:gd name="T72" fmla="*/ 2147483647 w 127"/>
                <a:gd name="T73" fmla="*/ 2147483647 h 130"/>
                <a:gd name="T74" fmla="*/ 2147483647 w 127"/>
                <a:gd name="T75" fmla="*/ 2147483647 h 130"/>
                <a:gd name="T76" fmla="*/ 2147483647 w 127"/>
                <a:gd name="T77" fmla="*/ 2147483647 h 13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27"/>
                <a:gd name="T118" fmla="*/ 0 h 130"/>
                <a:gd name="T119" fmla="*/ 127 w 127"/>
                <a:gd name="T120" fmla="*/ 130 h 13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27" h="130">
                  <a:moveTo>
                    <a:pt x="24" y="128"/>
                  </a:moveTo>
                  <a:lnTo>
                    <a:pt x="22" y="128"/>
                  </a:lnTo>
                  <a:lnTo>
                    <a:pt x="32" y="126"/>
                  </a:lnTo>
                  <a:lnTo>
                    <a:pt x="40" y="126"/>
                  </a:lnTo>
                  <a:lnTo>
                    <a:pt x="48" y="128"/>
                  </a:lnTo>
                  <a:lnTo>
                    <a:pt x="52" y="130"/>
                  </a:lnTo>
                  <a:lnTo>
                    <a:pt x="58" y="130"/>
                  </a:lnTo>
                  <a:lnTo>
                    <a:pt x="62" y="130"/>
                  </a:lnTo>
                  <a:lnTo>
                    <a:pt x="74" y="130"/>
                  </a:lnTo>
                  <a:lnTo>
                    <a:pt x="80" y="130"/>
                  </a:lnTo>
                  <a:lnTo>
                    <a:pt x="88" y="126"/>
                  </a:lnTo>
                  <a:lnTo>
                    <a:pt x="102" y="126"/>
                  </a:lnTo>
                  <a:lnTo>
                    <a:pt x="100" y="122"/>
                  </a:lnTo>
                  <a:lnTo>
                    <a:pt x="102" y="116"/>
                  </a:lnTo>
                  <a:lnTo>
                    <a:pt x="106" y="114"/>
                  </a:lnTo>
                  <a:lnTo>
                    <a:pt x="110" y="110"/>
                  </a:lnTo>
                  <a:lnTo>
                    <a:pt x="114" y="108"/>
                  </a:lnTo>
                  <a:lnTo>
                    <a:pt x="108" y="102"/>
                  </a:lnTo>
                  <a:lnTo>
                    <a:pt x="100" y="96"/>
                  </a:lnTo>
                  <a:lnTo>
                    <a:pt x="92" y="90"/>
                  </a:lnTo>
                  <a:lnTo>
                    <a:pt x="92" y="84"/>
                  </a:lnTo>
                  <a:lnTo>
                    <a:pt x="90" y="80"/>
                  </a:lnTo>
                  <a:lnTo>
                    <a:pt x="119" y="70"/>
                  </a:lnTo>
                  <a:lnTo>
                    <a:pt x="121" y="70"/>
                  </a:lnTo>
                  <a:lnTo>
                    <a:pt x="127" y="70"/>
                  </a:lnTo>
                  <a:lnTo>
                    <a:pt x="127" y="60"/>
                  </a:lnTo>
                  <a:lnTo>
                    <a:pt x="121" y="46"/>
                  </a:lnTo>
                  <a:lnTo>
                    <a:pt x="114" y="34"/>
                  </a:lnTo>
                  <a:lnTo>
                    <a:pt x="114" y="16"/>
                  </a:lnTo>
                  <a:lnTo>
                    <a:pt x="110" y="12"/>
                  </a:lnTo>
                  <a:lnTo>
                    <a:pt x="108" y="8"/>
                  </a:lnTo>
                  <a:lnTo>
                    <a:pt x="102" y="6"/>
                  </a:lnTo>
                  <a:lnTo>
                    <a:pt x="96" y="4"/>
                  </a:lnTo>
                  <a:lnTo>
                    <a:pt x="92" y="4"/>
                  </a:lnTo>
                  <a:lnTo>
                    <a:pt x="86" y="8"/>
                  </a:lnTo>
                  <a:lnTo>
                    <a:pt x="80" y="10"/>
                  </a:lnTo>
                  <a:lnTo>
                    <a:pt x="76" y="16"/>
                  </a:lnTo>
                  <a:lnTo>
                    <a:pt x="70" y="12"/>
                  </a:lnTo>
                  <a:lnTo>
                    <a:pt x="66" y="8"/>
                  </a:lnTo>
                  <a:lnTo>
                    <a:pt x="52" y="0"/>
                  </a:lnTo>
                  <a:lnTo>
                    <a:pt x="38" y="0"/>
                  </a:lnTo>
                  <a:lnTo>
                    <a:pt x="40" y="8"/>
                  </a:lnTo>
                  <a:lnTo>
                    <a:pt x="42" y="12"/>
                  </a:lnTo>
                  <a:lnTo>
                    <a:pt x="50" y="20"/>
                  </a:lnTo>
                  <a:lnTo>
                    <a:pt x="46" y="20"/>
                  </a:lnTo>
                  <a:lnTo>
                    <a:pt x="42" y="16"/>
                  </a:lnTo>
                  <a:lnTo>
                    <a:pt x="38" y="16"/>
                  </a:lnTo>
                  <a:lnTo>
                    <a:pt x="38" y="18"/>
                  </a:lnTo>
                  <a:lnTo>
                    <a:pt x="36" y="20"/>
                  </a:lnTo>
                  <a:lnTo>
                    <a:pt x="34" y="20"/>
                  </a:lnTo>
                  <a:lnTo>
                    <a:pt x="30" y="18"/>
                  </a:lnTo>
                  <a:lnTo>
                    <a:pt x="26" y="18"/>
                  </a:lnTo>
                  <a:lnTo>
                    <a:pt x="22" y="16"/>
                  </a:lnTo>
                  <a:lnTo>
                    <a:pt x="14" y="18"/>
                  </a:lnTo>
                  <a:lnTo>
                    <a:pt x="14" y="28"/>
                  </a:lnTo>
                  <a:lnTo>
                    <a:pt x="12" y="36"/>
                  </a:lnTo>
                  <a:lnTo>
                    <a:pt x="12" y="42"/>
                  </a:lnTo>
                  <a:lnTo>
                    <a:pt x="14" y="42"/>
                  </a:lnTo>
                  <a:lnTo>
                    <a:pt x="10" y="48"/>
                  </a:lnTo>
                  <a:lnTo>
                    <a:pt x="8" y="52"/>
                  </a:lnTo>
                  <a:lnTo>
                    <a:pt x="6" y="56"/>
                  </a:lnTo>
                  <a:lnTo>
                    <a:pt x="4" y="62"/>
                  </a:lnTo>
                  <a:lnTo>
                    <a:pt x="2" y="66"/>
                  </a:lnTo>
                  <a:lnTo>
                    <a:pt x="0" y="68"/>
                  </a:lnTo>
                  <a:lnTo>
                    <a:pt x="4" y="72"/>
                  </a:lnTo>
                  <a:lnTo>
                    <a:pt x="8" y="76"/>
                  </a:lnTo>
                  <a:lnTo>
                    <a:pt x="6" y="78"/>
                  </a:lnTo>
                  <a:lnTo>
                    <a:pt x="6" y="80"/>
                  </a:lnTo>
                  <a:lnTo>
                    <a:pt x="10" y="88"/>
                  </a:lnTo>
                  <a:lnTo>
                    <a:pt x="10" y="92"/>
                  </a:lnTo>
                  <a:lnTo>
                    <a:pt x="10" y="94"/>
                  </a:lnTo>
                  <a:lnTo>
                    <a:pt x="10" y="96"/>
                  </a:lnTo>
                  <a:lnTo>
                    <a:pt x="20" y="98"/>
                  </a:lnTo>
                  <a:lnTo>
                    <a:pt x="24" y="100"/>
                  </a:lnTo>
                  <a:lnTo>
                    <a:pt x="32" y="102"/>
                  </a:lnTo>
                  <a:lnTo>
                    <a:pt x="30" y="112"/>
                  </a:lnTo>
                  <a:lnTo>
                    <a:pt x="28" y="120"/>
                  </a:lnTo>
                  <a:lnTo>
                    <a:pt x="24" y="126"/>
                  </a:lnTo>
                  <a:lnTo>
                    <a:pt x="24"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56" name="Freeform 185">
              <a:extLst>
                <a:ext uri="{FF2B5EF4-FFF2-40B4-BE49-F238E27FC236}">
                  <a16:creationId xmlns:a16="http://schemas.microsoft.com/office/drawing/2014/main" id="{49CC5B65-B8DF-47D1-9813-D48135C3CA74}"/>
                </a:ext>
              </a:extLst>
            </p:cNvPr>
            <p:cNvSpPr>
              <a:spLocks/>
            </p:cNvSpPr>
            <p:nvPr/>
          </p:nvSpPr>
          <p:spPr bwMode="auto">
            <a:xfrm>
              <a:off x="4751980" y="3195066"/>
              <a:ext cx="86483" cy="46460"/>
            </a:xfrm>
            <a:custGeom>
              <a:avLst/>
              <a:gdLst>
                <a:gd name="T0" fmla="*/ 2147483647 w 60"/>
                <a:gd name="T1" fmla="*/ 2147483647 h 30"/>
                <a:gd name="T2" fmla="*/ 2147483647 w 60"/>
                <a:gd name="T3" fmla="*/ 2147483647 h 30"/>
                <a:gd name="T4" fmla="*/ 2147483647 w 60"/>
                <a:gd name="T5" fmla="*/ 0 h 30"/>
                <a:gd name="T6" fmla="*/ 2147483647 w 60"/>
                <a:gd name="T7" fmla="*/ 0 h 30"/>
                <a:gd name="T8" fmla="*/ 2147483647 w 60"/>
                <a:gd name="T9" fmla="*/ 2147483647 h 30"/>
                <a:gd name="T10" fmla="*/ 2147483647 w 60"/>
                <a:gd name="T11" fmla="*/ 2147483647 h 30"/>
                <a:gd name="T12" fmla="*/ 2147483647 w 60"/>
                <a:gd name="T13" fmla="*/ 0 h 30"/>
                <a:gd name="T14" fmla="*/ 2147483647 w 60"/>
                <a:gd name="T15" fmla="*/ 2147483647 h 30"/>
                <a:gd name="T16" fmla="*/ 2147483647 w 60"/>
                <a:gd name="T17" fmla="*/ 2147483647 h 30"/>
                <a:gd name="T18" fmla="*/ 2147483647 w 60"/>
                <a:gd name="T19" fmla="*/ 2147483647 h 30"/>
                <a:gd name="T20" fmla="*/ 2147483647 w 60"/>
                <a:gd name="T21" fmla="*/ 2147483647 h 30"/>
                <a:gd name="T22" fmla="*/ 2147483647 w 60"/>
                <a:gd name="T23" fmla="*/ 2147483647 h 30"/>
                <a:gd name="T24" fmla="*/ 0 w 60"/>
                <a:gd name="T25" fmla="*/ 2147483647 h 30"/>
                <a:gd name="T26" fmla="*/ 0 w 60"/>
                <a:gd name="T27" fmla="*/ 2147483647 h 30"/>
                <a:gd name="T28" fmla="*/ 2147483647 w 60"/>
                <a:gd name="T29" fmla="*/ 2147483647 h 30"/>
                <a:gd name="T30" fmla="*/ 2147483647 w 60"/>
                <a:gd name="T31" fmla="*/ 2147483647 h 30"/>
                <a:gd name="T32" fmla="*/ 2147483647 w 60"/>
                <a:gd name="T33" fmla="*/ 2147483647 h 30"/>
                <a:gd name="T34" fmla="*/ 2147483647 w 60"/>
                <a:gd name="T35" fmla="*/ 2147483647 h 30"/>
                <a:gd name="T36" fmla="*/ 2147483647 w 60"/>
                <a:gd name="T37" fmla="*/ 2147483647 h 30"/>
                <a:gd name="T38" fmla="*/ 2147483647 w 60"/>
                <a:gd name="T39" fmla="*/ 2147483647 h 30"/>
                <a:gd name="T40" fmla="*/ 2147483647 w 60"/>
                <a:gd name="T41" fmla="*/ 2147483647 h 30"/>
                <a:gd name="T42" fmla="*/ 2147483647 w 60"/>
                <a:gd name="T43" fmla="*/ 2147483647 h 30"/>
                <a:gd name="T44" fmla="*/ 2147483647 w 60"/>
                <a:gd name="T45" fmla="*/ 2147483647 h 30"/>
                <a:gd name="T46" fmla="*/ 2147483647 w 60"/>
                <a:gd name="T47" fmla="*/ 2147483647 h 30"/>
                <a:gd name="T48" fmla="*/ 2147483647 w 60"/>
                <a:gd name="T49" fmla="*/ 2147483647 h 30"/>
                <a:gd name="T50" fmla="*/ 2147483647 w 60"/>
                <a:gd name="T51" fmla="*/ 2147483647 h 30"/>
                <a:gd name="T52" fmla="*/ 2147483647 w 60"/>
                <a:gd name="T53" fmla="*/ 2147483647 h 30"/>
                <a:gd name="T54" fmla="*/ 2147483647 w 60"/>
                <a:gd name="T55" fmla="*/ 2147483647 h 30"/>
                <a:gd name="T56" fmla="*/ 2147483647 w 60"/>
                <a:gd name="T57" fmla="*/ 2147483647 h 30"/>
                <a:gd name="T58" fmla="*/ 2147483647 w 60"/>
                <a:gd name="T59" fmla="*/ 2147483647 h 30"/>
                <a:gd name="T60" fmla="*/ 2147483647 w 60"/>
                <a:gd name="T61" fmla="*/ 2147483647 h 30"/>
                <a:gd name="T62" fmla="*/ 2147483647 w 60"/>
                <a:gd name="T63" fmla="*/ 2147483647 h 30"/>
                <a:gd name="T64" fmla="*/ 2147483647 w 60"/>
                <a:gd name="T65" fmla="*/ 2147483647 h 30"/>
                <a:gd name="T66" fmla="*/ 2147483647 w 60"/>
                <a:gd name="T67" fmla="*/ 2147483647 h 30"/>
                <a:gd name="T68" fmla="*/ 2147483647 w 60"/>
                <a:gd name="T69" fmla="*/ 2147483647 h 30"/>
                <a:gd name="T70" fmla="*/ 2147483647 w 60"/>
                <a:gd name="T71" fmla="*/ 214748364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
                <a:gd name="T109" fmla="*/ 0 h 30"/>
                <a:gd name="T110" fmla="*/ 60 w 60"/>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 h="30">
                  <a:moveTo>
                    <a:pt x="50" y="4"/>
                  </a:moveTo>
                  <a:lnTo>
                    <a:pt x="44" y="2"/>
                  </a:lnTo>
                  <a:lnTo>
                    <a:pt x="34" y="0"/>
                  </a:lnTo>
                  <a:lnTo>
                    <a:pt x="26" y="0"/>
                  </a:lnTo>
                  <a:lnTo>
                    <a:pt x="16" y="2"/>
                  </a:lnTo>
                  <a:lnTo>
                    <a:pt x="18" y="2"/>
                  </a:lnTo>
                  <a:lnTo>
                    <a:pt x="18" y="0"/>
                  </a:lnTo>
                  <a:lnTo>
                    <a:pt x="16" y="2"/>
                  </a:lnTo>
                  <a:lnTo>
                    <a:pt x="14" y="4"/>
                  </a:lnTo>
                  <a:lnTo>
                    <a:pt x="12" y="8"/>
                  </a:lnTo>
                  <a:lnTo>
                    <a:pt x="8" y="10"/>
                  </a:lnTo>
                  <a:lnTo>
                    <a:pt x="4" y="14"/>
                  </a:lnTo>
                  <a:lnTo>
                    <a:pt x="0" y="22"/>
                  </a:lnTo>
                  <a:lnTo>
                    <a:pt x="0" y="28"/>
                  </a:lnTo>
                  <a:lnTo>
                    <a:pt x="4" y="28"/>
                  </a:lnTo>
                  <a:lnTo>
                    <a:pt x="4" y="26"/>
                  </a:lnTo>
                  <a:lnTo>
                    <a:pt x="4" y="24"/>
                  </a:lnTo>
                  <a:lnTo>
                    <a:pt x="8" y="26"/>
                  </a:lnTo>
                  <a:lnTo>
                    <a:pt x="10" y="24"/>
                  </a:lnTo>
                  <a:lnTo>
                    <a:pt x="12" y="30"/>
                  </a:lnTo>
                  <a:lnTo>
                    <a:pt x="26" y="30"/>
                  </a:lnTo>
                  <a:lnTo>
                    <a:pt x="28" y="28"/>
                  </a:lnTo>
                  <a:lnTo>
                    <a:pt x="30" y="26"/>
                  </a:lnTo>
                  <a:lnTo>
                    <a:pt x="32" y="26"/>
                  </a:lnTo>
                  <a:lnTo>
                    <a:pt x="36" y="28"/>
                  </a:lnTo>
                  <a:lnTo>
                    <a:pt x="40" y="30"/>
                  </a:lnTo>
                  <a:lnTo>
                    <a:pt x="44" y="30"/>
                  </a:lnTo>
                  <a:lnTo>
                    <a:pt x="44" y="26"/>
                  </a:lnTo>
                  <a:lnTo>
                    <a:pt x="48" y="24"/>
                  </a:lnTo>
                  <a:lnTo>
                    <a:pt x="54" y="22"/>
                  </a:lnTo>
                  <a:lnTo>
                    <a:pt x="60" y="20"/>
                  </a:lnTo>
                  <a:lnTo>
                    <a:pt x="60" y="14"/>
                  </a:lnTo>
                  <a:lnTo>
                    <a:pt x="58" y="14"/>
                  </a:lnTo>
                  <a:lnTo>
                    <a:pt x="54" y="12"/>
                  </a:lnTo>
                  <a:lnTo>
                    <a:pt x="50" y="8"/>
                  </a:lnTo>
                  <a:lnTo>
                    <a:pt x="5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57" name="Freeform 186">
              <a:extLst>
                <a:ext uri="{FF2B5EF4-FFF2-40B4-BE49-F238E27FC236}">
                  <a16:creationId xmlns:a16="http://schemas.microsoft.com/office/drawing/2014/main" id="{DDC944EC-1F51-47DA-B887-DF157E87A808}"/>
                </a:ext>
              </a:extLst>
            </p:cNvPr>
            <p:cNvSpPr>
              <a:spLocks/>
            </p:cNvSpPr>
            <p:nvPr/>
          </p:nvSpPr>
          <p:spPr bwMode="auto">
            <a:xfrm>
              <a:off x="4824626" y="3156569"/>
              <a:ext cx="156823" cy="71682"/>
            </a:xfrm>
            <a:custGeom>
              <a:avLst/>
              <a:gdLst>
                <a:gd name="T0" fmla="*/ 2147483647 w 107"/>
                <a:gd name="T1" fmla="*/ 2147483647 h 46"/>
                <a:gd name="T2" fmla="*/ 2147483647 w 107"/>
                <a:gd name="T3" fmla="*/ 2147483647 h 46"/>
                <a:gd name="T4" fmla="*/ 2147483647 w 107"/>
                <a:gd name="T5" fmla="*/ 2147483647 h 46"/>
                <a:gd name="T6" fmla="*/ 2147483647 w 107"/>
                <a:gd name="T7" fmla="*/ 2147483647 h 46"/>
                <a:gd name="T8" fmla="*/ 2147483647 w 107"/>
                <a:gd name="T9" fmla="*/ 0 h 46"/>
                <a:gd name="T10" fmla="*/ 2147483647 w 107"/>
                <a:gd name="T11" fmla="*/ 2147483647 h 46"/>
                <a:gd name="T12" fmla="*/ 2147483647 w 107"/>
                <a:gd name="T13" fmla="*/ 2147483647 h 46"/>
                <a:gd name="T14" fmla="*/ 2147483647 w 107"/>
                <a:gd name="T15" fmla="*/ 2147483647 h 46"/>
                <a:gd name="T16" fmla="*/ 2147483647 w 107"/>
                <a:gd name="T17" fmla="*/ 2147483647 h 46"/>
                <a:gd name="T18" fmla="*/ 2147483647 w 107"/>
                <a:gd name="T19" fmla="*/ 2147483647 h 46"/>
                <a:gd name="T20" fmla="*/ 2147483647 w 107"/>
                <a:gd name="T21" fmla="*/ 2147483647 h 46"/>
                <a:gd name="T22" fmla="*/ 2147483647 w 107"/>
                <a:gd name="T23" fmla="*/ 2147483647 h 46"/>
                <a:gd name="T24" fmla="*/ 2147483647 w 107"/>
                <a:gd name="T25" fmla="*/ 2147483647 h 46"/>
                <a:gd name="T26" fmla="*/ 2147483647 w 107"/>
                <a:gd name="T27" fmla="*/ 2147483647 h 46"/>
                <a:gd name="T28" fmla="*/ 2147483647 w 107"/>
                <a:gd name="T29" fmla="*/ 2147483647 h 46"/>
                <a:gd name="T30" fmla="*/ 2147483647 w 107"/>
                <a:gd name="T31" fmla="*/ 2147483647 h 46"/>
                <a:gd name="T32" fmla="*/ 2147483647 w 107"/>
                <a:gd name="T33" fmla="*/ 2147483647 h 46"/>
                <a:gd name="T34" fmla="*/ 2147483647 w 107"/>
                <a:gd name="T35" fmla="*/ 2147483647 h 46"/>
                <a:gd name="T36" fmla="*/ 2147483647 w 107"/>
                <a:gd name="T37" fmla="*/ 2147483647 h 46"/>
                <a:gd name="T38" fmla="*/ 2147483647 w 107"/>
                <a:gd name="T39" fmla="*/ 2147483647 h 46"/>
                <a:gd name="T40" fmla="*/ 2147483647 w 107"/>
                <a:gd name="T41" fmla="*/ 2147483647 h 46"/>
                <a:gd name="T42" fmla="*/ 2147483647 w 107"/>
                <a:gd name="T43" fmla="*/ 2147483647 h 46"/>
                <a:gd name="T44" fmla="*/ 2147483647 w 107"/>
                <a:gd name="T45" fmla="*/ 2147483647 h 46"/>
                <a:gd name="T46" fmla="*/ 2147483647 w 107"/>
                <a:gd name="T47" fmla="*/ 2147483647 h 46"/>
                <a:gd name="T48" fmla="*/ 2147483647 w 107"/>
                <a:gd name="T49" fmla="*/ 2147483647 h 46"/>
                <a:gd name="T50" fmla="*/ 2147483647 w 107"/>
                <a:gd name="T51" fmla="*/ 2147483647 h 46"/>
                <a:gd name="T52" fmla="*/ 2147483647 w 107"/>
                <a:gd name="T53" fmla="*/ 2147483647 h 46"/>
                <a:gd name="T54" fmla="*/ 2147483647 w 107"/>
                <a:gd name="T55" fmla="*/ 2147483647 h 46"/>
                <a:gd name="T56" fmla="*/ 0 w 107"/>
                <a:gd name="T57" fmla="*/ 2147483647 h 46"/>
                <a:gd name="T58" fmla="*/ 0 w 107"/>
                <a:gd name="T59" fmla="*/ 2147483647 h 46"/>
                <a:gd name="T60" fmla="*/ 2147483647 w 107"/>
                <a:gd name="T61" fmla="*/ 2147483647 h 46"/>
                <a:gd name="T62" fmla="*/ 2147483647 w 107"/>
                <a:gd name="T63" fmla="*/ 2147483647 h 46"/>
                <a:gd name="T64" fmla="*/ 2147483647 w 107"/>
                <a:gd name="T65" fmla="*/ 2147483647 h 46"/>
                <a:gd name="T66" fmla="*/ 2147483647 w 107"/>
                <a:gd name="T67" fmla="*/ 2147483647 h 46"/>
                <a:gd name="T68" fmla="*/ 2147483647 w 107"/>
                <a:gd name="T69" fmla="*/ 2147483647 h 46"/>
                <a:gd name="T70" fmla="*/ 2147483647 w 107"/>
                <a:gd name="T71" fmla="*/ 2147483647 h 46"/>
                <a:gd name="T72" fmla="*/ 2147483647 w 107"/>
                <a:gd name="T73" fmla="*/ 2147483647 h 46"/>
                <a:gd name="T74" fmla="*/ 2147483647 w 107"/>
                <a:gd name="T75" fmla="*/ 2147483647 h 46"/>
                <a:gd name="T76" fmla="*/ 2147483647 w 107"/>
                <a:gd name="T77" fmla="*/ 2147483647 h 46"/>
                <a:gd name="T78" fmla="*/ 2147483647 w 107"/>
                <a:gd name="T79" fmla="*/ 2147483647 h 46"/>
                <a:gd name="T80" fmla="*/ 2147483647 w 107"/>
                <a:gd name="T81" fmla="*/ 2147483647 h 46"/>
                <a:gd name="T82" fmla="*/ 2147483647 w 107"/>
                <a:gd name="T83" fmla="*/ 2147483647 h 4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07"/>
                <a:gd name="T127" fmla="*/ 0 h 46"/>
                <a:gd name="T128" fmla="*/ 107 w 107"/>
                <a:gd name="T129" fmla="*/ 46 h 4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07" h="46">
                  <a:moveTo>
                    <a:pt x="65" y="8"/>
                  </a:moveTo>
                  <a:lnTo>
                    <a:pt x="69" y="6"/>
                  </a:lnTo>
                  <a:lnTo>
                    <a:pt x="71" y="4"/>
                  </a:lnTo>
                  <a:lnTo>
                    <a:pt x="75" y="2"/>
                  </a:lnTo>
                  <a:lnTo>
                    <a:pt x="79" y="0"/>
                  </a:lnTo>
                  <a:lnTo>
                    <a:pt x="85" y="2"/>
                  </a:lnTo>
                  <a:lnTo>
                    <a:pt x="91" y="4"/>
                  </a:lnTo>
                  <a:lnTo>
                    <a:pt x="95" y="6"/>
                  </a:lnTo>
                  <a:lnTo>
                    <a:pt x="101" y="6"/>
                  </a:lnTo>
                  <a:lnTo>
                    <a:pt x="103" y="14"/>
                  </a:lnTo>
                  <a:lnTo>
                    <a:pt x="107" y="18"/>
                  </a:lnTo>
                  <a:lnTo>
                    <a:pt x="101" y="24"/>
                  </a:lnTo>
                  <a:lnTo>
                    <a:pt x="99" y="30"/>
                  </a:lnTo>
                  <a:lnTo>
                    <a:pt x="95" y="38"/>
                  </a:lnTo>
                  <a:lnTo>
                    <a:pt x="93" y="40"/>
                  </a:lnTo>
                  <a:lnTo>
                    <a:pt x="79" y="42"/>
                  </a:lnTo>
                  <a:lnTo>
                    <a:pt x="75" y="44"/>
                  </a:lnTo>
                  <a:lnTo>
                    <a:pt x="73" y="44"/>
                  </a:lnTo>
                  <a:lnTo>
                    <a:pt x="65" y="46"/>
                  </a:lnTo>
                  <a:lnTo>
                    <a:pt x="52" y="44"/>
                  </a:lnTo>
                  <a:lnTo>
                    <a:pt x="42" y="40"/>
                  </a:lnTo>
                  <a:lnTo>
                    <a:pt x="36" y="38"/>
                  </a:lnTo>
                  <a:lnTo>
                    <a:pt x="26" y="36"/>
                  </a:lnTo>
                  <a:lnTo>
                    <a:pt x="22" y="36"/>
                  </a:lnTo>
                  <a:lnTo>
                    <a:pt x="22" y="38"/>
                  </a:lnTo>
                  <a:lnTo>
                    <a:pt x="10" y="38"/>
                  </a:lnTo>
                  <a:lnTo>
                    <a:pt x="8" y="38"/>
                  </a:lnTo>
                  <a:lnTo>
                    <a:pt x="4" y="36"/>
                  </a:lnTo>
                  <a:lnTo>
                    <a:pt x="0" y="32"/>
                  </a:lnTo>
                  <a:lnTo>
                    <a:pt x="0" y="28"/>
                  </a:lnTo>
                  <a:lnTo>
                    <a:pt x="6" y="28"/>
                  </a:lnTo>
                  <a:lnTo>
                    <a:pt x="18" y="28"/>
                  </a:lnTo>
                  <a:lnTo>
                    <a:pt x="24" y="28"/>
                  </a:lnTo>
                  <a:lnTo>
                    <a:pt x="32" y="24"/>
                  </a:lnTo>
                  <a:lnTo>
                    <a:pt x="46" y="24"/>
                  </a:lnTo>
                  <a:lnTo>
                    <a:pt x="44" y="20"/>
                  </a:lnTo>
                  <a:lnTo>
                    <a:pt x="46" y="14"/>
                  </a:lnTo>
                  <a:lnTo>
                    <a:pt x="50" y="12"/>
                  </a:lnTo>
                  <a:lnTo>
                    <a:pt x="54" y="8"/>
                  </a:lnTo>
                  <a:lnTo>
                    <a:pt x="58" y="6"/>
                  </a:lnTo>
                  <a:lnTo>
                    <a:pt x="56" y="6"/>
                  </a:lnTo>
                  <a:lnTo>
                    <a:pt x="6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58" name="Freeform 187">
              <a:extLst>
                <a:ext uri="{FF2B5EF4-FFF2-40B4-BE49-F238E27FC236}">
                  <a16:creationId xmlns:a16="http://schemas.microsoft.com/office/drawing/2014/main" id="{52E82258-61FD-4A1D-A398-89970FB33A6B}"/>
                </a:ext>
              </a:extLst>
            </p:cNvPr>
            <p:cNvSpPr>
              <a:spLocks/>
            </p:cNvSpPr>
            <p:nvPr/>
          </p:nvSpPr>
          <p:spPr bwMode="auto">
            <a:xfrm>
              <a:off x="4762358" y="3212322"/>
              <a:ext cx="270981" cy="258851"/>
            </a:xfrm>
            <a:custGeom>
              <a:avLst/>
              <a:gdLst>
                <a:gd name="T0" fmla="*/ 2147483647 w 185"/>
                <a:gd name="T1" fmla="*/ 2147483647 h 162"/>
                <a:gd name="T2" fmla="*/ 0 w 185"/>
                <a:gd name="T3" fmla="*/ 2147483647 h 162"/>
                <a:gd name="T4" fmla="*/ 2147483647 w 185"/>
                <a:gd name="T5" fmla="*/ 2147483647 h 162"/>
                <a:gd name="T6" fmla="*/ 2147483647 w 185"/>
                <a:gd name="T7" fmla="*/ 2147483647 h 162"/>
                <a:gd name="T8" fmla="*/ 2147483647 w 185"/>
                <a:gd name="T9" fmla="*/ 2147483647 h 162"/>
                <a:gd name="T10" fmla="*/ 2147483647 w 185"/>
                <a:gd name="T11" fmla="*/ 2147483647 h 162"/>
                <a:gd name="T12" fmla="*/ 2147483647 w 185"/>
                <a:gd name="T13" fmla="*/ 2147483647 h 162"/>
                <a:gd name="T14" fmla="*/ 2147483647 w 185"/>
                <a:gd name="T15" fmla="*/ 2147483647 h 162"/>
                <a:gd name="T16" fmla="*/ 2147483647 w 185"/>
                <a:gd name="T17" fmla="*/ 2147483647 h 162"/>
                <a:gd name="T18" fmla="*/ 2147483647 w 185"/>
                <a:gd name="T19" fmla="*/ 2147483647 h 162"/>
                <a:gd name="T20" fmla="*/ 2147483647 w 185"/>
                <a:gd name="T21" fmla="*/ 2147483647 h 162"/>
                <a:gd name="T22" fmla="*/ 2147483647 w 185"/>
                <a:gd name="T23" fmla="*/ 0 h 162"/>
                <a:gd name="T24" fmla="*/ 2147483647 w 185"/>
                <a:gd name="T25" fmla="*/ 2147483647 h 162"/>
                <a:gd name="T26" fmla="*/ 2147483647 w 185"/>
                <a:gd name="T27" fmla="*/ 2147483647 h 162"/>
                <a:gd name="T28" fmla="*/ 2147483647 w 185"/>
                <a:gd name="T29" fmla="*/ 2147483647 h 162"/>
                <a:gd name="T30" fmla="*/ 2147483647 w 185"/>
                <a:gd name="T31" fmla="*/ 2147483647 h 162"/>
                <a:gd name="T32" fmla="*/ 2147483647 w 185"/>
                <a:gd name="T33" fmla="*/ 2147483647 h 162"/>
                <a:gd name="T34" fmla="*/ 2147483647 w 185"/>
                <a:gd name="T35" fmla="*/ 2147483647 h 162"/>
                <a:gd name="T36" fmla="*/ 2147483647 w 185"/>
                <a:gd name="T37" fmla="*/ 2147483647 h 162"/>
                <a:gd name="T38" fmla="*/ 2147483647 w 185"/>
                <a:gd name="T39" fmla="*/ 2147483647 h 162"/>
                <a:gd name="T40" fmla="*/ 2147483647 w 185"/>
                <a:gd name="T41" fmla="*/ 2147483647 h 162"/>
                <a:gd name="T42" fmla="*/ 2147483647 w 185"/>
                <a:gd name="T43" fmla="*/ 2147483647 h 162"/>
                <a:gd name="T44" fmla="*/ 2147483647 w 185"/>
                <a:gd name="T45" fmla="*/ 2147483647 h 162"/>
                <a:gd name="T46" fmla="*/ 2147483647 w 185"/>
                <a:gd name="T47" fmla="*/ 2147483647 h 162"/>
                <a:gd name="T48" fmla="*/ 2147483647 w 185"/>
                <a:gd name="T49" fmla="*/ 2147483647 h 162"/>
                <a:gd name="T50" fmla="*/ 2147483647 w 185"/>
                <a:gd name="T51" fmla="*/ 2147483647 h 162"/>
                <a:gd name="T52" fmla="*/ 2147483647 w 185"/>
                <a:gd name="T53" fmla="*/ 2147483647 h 162"/>
                <a:gd name="T54" fmla="*/ 2147483647 w 185"/>
                <a:gd name="T55" fmla="*/ 2147483647 h 162"/>
                <a:gd name="T56" fmla="*/ 2147483647 w 185"/>
                <a:gd name="T57" fmla="*/ 2147483647 h 162"/>
                <a:gd name="T58" fmla="*/ 2147483647 w 185"/>
                <a:gd name="T59" fmla="*/ 2147483647 h 162"/>
                <a:gd name="T60" fmla="*/ 2147483647 w 185"/>
                <a:gd name="T61" fmla="*/ 2147483647 h 162"/>
                <a:gd name="T62" fmla="*/ 2147483647 w 185"/>
                <a:gd name="T63" fmla="*/ 2147483647 h 162"/>
                <a:gd name="T64" fmla="*/ 2147483647 w 185"/>
                <a:gd name="T65" fmla="*/ 2147483647 h 162"/>
                <a:gd name="T66" fmla="*/ 2147483647 w 185"/>
                <a:gd name="T67" fmla="*/ 2147483647 h 162"/>
                <a:gd name="T68" fmla="*/ 2147483647 w 185"/>
                <a:gd name="T69" fmla="*/ 2147483647 h 162"/>
                <a:gd name="T70" fmla="*/ 2147483647 w 185"/>
                <a:gd name="T71" fmla="*/ 2147483647 h 162"/>
                <a:gd name="T72" fmla="*/ 2147483647 w 185"/>
                <a:gd name="T73" fmla="*/ 2147483647 h 162"/>
                <a:gd name="T74" fmla="*/ 2147483647 w 185"/>
                <a:gd name="T75" fmla="*/ 2147483647 h 162"/>
                <a:gd name="T76" fmla="*/ 2147483647 w 185"/>
                <a:gd name="T77" fmla="*/ 2147483647 h 162"/>
                <a:gd name="T78" fmla="*/ 2147483647 w 185"/>
                <a:gd name="T79" fmla="*/ 2147483647 h 162"/>
                <a:gd name="T80" fmla="*/ 2147483647 w 185"/>
                <a:gd name="T81" fmla="*/ 2147483647 h 162"/>
                <a:gd name="T82" fmla="*/ 2147483647 w 185"/>
                <a:gd name="T83" fmla="*/ 2147483647 h 162"/>
                <a:gd name="T84" fmla="*/ 2147483647 w 185"/>
                <a:gd name="T85" fmla="*/ 2147483647 h 162"/>
                <a:gd name="T86" fmla="*/ 2147483647 w 185"/>
                <a:gd name="T87" fmla="*/ 2147483647 h 162"/>
                <a:gd name="T88" fmla="*/ 2147483647 w 185"/>
                <a:gd name="T89" fmla="*/ 2147483647 h 162"/>
                <a:gd name="T90" fmla="*/ 2147483647 w 185"/>
                <a:gd name="T91" fmla="*/ 2147483647 h 162"/>
                <a:gd name="T92" fmla="*/ 2147483647 w 185"/>
                <a:gd name="T93" fmla="*/ 2147483647 h 162"/>
                <a:gd name="T94" fmla="*/ 2147483647 w 185"/>
                <a:gd name="T95" fmla="*/ 2147483647 h 162"/>
                <a:gd name="T96" fmla="*/ 2147483647 w 185"/>
                <a:gd name="T97" fmla="*/ 2147483647 h 16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85"/>
                <a:gd name="T148" fmla="*/ 0 h 162"/>
                <a:gd name="T149" fmla="*/ 185 w 185"/>
                <a:gd name="T150" fmla="*/ 162 h 16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85" h="162">
                  <a:moveTo>
                    <a:pt x="18" y="56"/>
                  </a:moveTo>
                  <a:lnTo>
                    <a:pt x="12" y="52"/>
                  </a:lnTo>
                  <a:lnTo>
                    <a:pt x="8" y="46"/>
                  </a:lnTo>
                  <a:lnTo>
                    <a:pt x="0" y="36"/>
                  </a:lnTo>
                  <a:lnTo>
                    <a:pt x="8" y="30"/>
                  </a:lnTo>
                  <a:lnTo>
                    <a:pt x="8" y="28"/>
                  </a:lnTo>
                  <a:lnTo>
                    <a:pt x="6" y="26"/>
                  </a:lnTo>
                  <a:lnTo>
                    <a:pt x="4" y="24"/>
                  </a:lnTo>
                  <a:lnTo>
                    <a:pt x="4" y="22"/>
                  </a:lnTo>
                  <a:lnTo>
                    <a:pt x="4" y="18"/>
                  </a:lnTo>
                  <a:lnTo>
                    <a:pt x="18" y="18"/>
                  </a:lnTo>
                  <a:lnTo>
                    <a:pt x="20" y="16"/>
                  </a:lnTo>
                  <a:lnTo>
                    <a:pt x="22" y="14"/>
                  </a:lnTo>
                  <a:lnTo>
                    <a:pt x="24" y="14"/>
                  </a:lnTo>
                  <a:lnTo>
                    <a:pt x="28" y="16"/>
                  </a:lnTo>
                  <a:lnTo>
                    <a:pt x="32" y="18"/>
                  </a:lnTo>
                  <a:lnTo>
                    <a:pt x="36" y="18"/>
                  </a:lnTo>
                  <a:lnTo>
                    <a:pt x="36" y="14"/>
                  </a:lnTo>
                  <a:lnTo>
                    <a:pt x="40" y="12"/>
                  </a:lnTo>
                  <a:lnTo>
                    <a:pt x="46" y="10"/>
                  </a:lnTo>
                  <a:lnTo>
                    <a:pt x="52" y="8"/>
                  </a:lnTo>
                  <a:lnTo>
                    <a:pt x="52" y="2"/>
                  </a:lnTo>
                  <a:lnTo>
                    <a:pt x="64" y="2"/>
                  </a:lnTo>
                  <a:lnTo>
                    <a:pt x="64" y="0"/>
                  </a:lnTo>
                  <a:lnTo>
                    <a:pt x="68" y="0"/>
                  </a:lnTo>
                  <a:lnTo>
                    <a:pt x="74" y="2"/>
                  </a:lnTo>
                  <a:lnTo>
                    <a:pt x="80" y="2"/>
                  </a:lnTo>
                  <a:lnTo>
                    <a:pt x="94" y="8"/>
                  </a:lnTo>
                  <a:lnTo>
                    <a:pt x="96" y="8"/>
                  </a:lnTo>
                  <a:lnTo>
                    <a:pt x="96" y="16"/>
                  </a:lnTo>
                  <a:lnTo>
                    <a:pt x="88" y="24"/>
                  </a:lnTo>
                  <a:lnTo>
                    <a:pt x="86" y="28"/>
                  </a:lnTo>
                  <a:lnTo>
                    <a:pt x="86" y="32"/>
                  </a:lnTo>
                  <a:lnTo>
                    <a:pt x="84" y="38"/>
                  </a:lnTo>
                  <a:lnTo>
                    <a:pt x="84" y="44"/>
                  </a:lnTo>
                  <a:lnTo>
                    <a:pt x="84" y="48"/>
                  </a:lnTo>
                  <a:lnTo>
                    <a:pt x="88" y="52"/>
                  </a:lnTo>
                  <a:lnTo>
                    <a:pt x="96" y="58"/>
                  </a:lnTo>
                  <a:lnTo>
                    <a:pt x="107" y="62"/>
                  </a:lnTo>
                  <a:lnTo>
                    <a:pt x="109" y="64"/>
                  </a:lnTo>
                  <a:lnTo>
                    <a:pt x="115" y="68"/>
                  </a:lnTo>
                  <a:lnTo>
                    <a:pt x="119" y="72"/>
                  </a:lnTo>
                  <a:lnTo>
                    <a:pt x="121" y="80"/>
                  </a:lnTo>
                  <a:lnTo>
                    <a:pt x="125" y="86"/>
                  </a:lnTo>
                  <a:lnTo>
                    <a:pt x="131" y="90"/>
                  </a:lnTo>
                  <a:lnTo>
                    <a:pt x="135" y="92"/>
                  </a:lnTo>
                  <a:lnTo>
                    <a:pt x="137" y="92"/>
                  </a:lnTo>
                  <a:lnTo>
                    <a:pt x="139" y="90"/>
                  </a:lnTo>
                  <a:lnTo>
                    <a:pt x="141" y="94"/>
                  </a:lnTo>
                  <a:lnTo>
                    <a:pt x="145" y="98"/>
                  </a:lnTo>
                  <a:lnTo>
                    <a:pt x="149" y="102"/>
                  </a:lnTo>
                  <a:lnTo>
                    <a:pt x="161" y="108"/>
                  </a:lnTo>
                  <a:lnTo>
                    <a:pt x="173" y="114"/>
                  </a:lnTo>
                  <a:lnTo>
                    <a:pt x="179" y="120"/>
                  </a:lnTo>
                  <a:lnTo>
                    <a:pt x="185" y="124"/>
                  </a:lnTo>
                  <a:lnTo>
                    <a:pt x="179" y="124"/>
                  </a:lnTo>
                  <a:lnTo>
                    <a:pt x="173" y="124"/>
                  </a:lnTo>
                  <a:lnTo>
                    <a:pt x="169" y="122"/>
                  </a:lnTo>
                  <a:lnTo>
                    <a:pt x="163" y="118"/>
                  </a:lnTo>
                  <a:lnTo>
                    <a:pt x="159" y="118"/>
                  </a:lnTo>
                  <a:lnTo>
                    <a:pt x="153" y="120"/>
                  </a:lnTo>
                  <a:lnTo>
                    <a:pt x="153" y="124"/>
                  </a:lnTo>
                  <a:lnTo>
                    <a:pt x="153" y="126"/>
                  </a:lnTo>
                  <a:lnTo>
                    <a:pt x="155" y="128"/>
                  </a:lnTo>
                  <a:lnTo>
                    <a:pt x="159" y="132"/>
                  </a:lnTo>
                  <a:lnTo>
                    <a:pt x="161" y="136"/>
                  </a:lnTo>
                  <a:lnTo>
                    <a:pt x="163" y="138"/>
                  </a:lnTo>
                  <a:lnTo>
                    <a:pt x="163" y="140"/>
                  </a:lnTo>
                  <a:lnTo>
                    <a:pt x="163" y="144"/>
                  </a:lnTo>
                  <a:lnTo>
                    <a:pt x="161" y="146"/>
                  </a:lnTo>
                  <a:lnTo>
                    <a:pt x="155" y="144"/>
                  </a:lnTo>
                  <a:lnTo>
                    <a:pt x="155" y="152"/>
                  </a:lnTo>
                  <a:lnTo>
                    <a:pt x="155" y="154"/>
                  </a:lnTo>
                  <a:lnTo>
                    <a:pt x="151" y="158"/>
                  </a:lnTo>
                  <a:lnTo>
                    <a:pt x="147" y="162"/>
                  </a:lnTo>
                  <a:lnTo>
                    <a:pt x="141" y="162"/>
                  </a:lnTo>
                  <a:lnTo>
                    <a:pt x="141" y="156"/>
                  </a:lnTo>
                  <a:lnTo>
                    <a:pt x="145" y="152"/>
                  </a:lnTo>
                  <a:lnTo>
                    <a:pt x="147" y="148"/>
                  </a:lnTo>
                  <a:lnTo>
                    <a:pt x="147" y="142"/>
                  </a:lnTo>
                  <a:lnTo>
                    <a:pt x="147" y="136"/>
                  </a:lnTo>
                  <a:lnTo>
                    <a:pt x="145" y="132"/>
                  </a:lnTo>
                  <a:lnTo>
                    <a:pt x="141" y="126"/>
                  </a:lnTo>
                  <a:lnTo>
                    <a:pt x="135" y="124"/>
                  </a:lnTo>
                  <a:lnTo>
                    <a:pt x="129" y="120"/>
                  </a:lnTo>
                  <a:lnTo>
                    <a:pt x="119" y="112"/>
                  </a:lnTo>
                  <a:lnTo>
                    <a:pt x="107" y="104"/>
                  </a:lnTo>
                  <a:lnTo>
                    <a:pt x="84" y="92"/>
                  </a:lnTo>
                  <a:lnTo>
                    <a:pt x="74" y="84"/>
                  </a:lnTo>
                  <a:lnTo>
                    <a:pt x="64" y="74"/>
                  </a:lnTo>
                  <a:lnTo>
                    <a:pt x="56" y="64"/>
                  </a:lnTo>
                  <a:lnTo>
                    <a:pt x="52" y="50"/>
                  </a:lnTo>
                  <a:lnTo>
                    <a:pt x="42" y="48"/>
                  </a:lnTo>
                  <a:lnTo>
                    <a:pt x="36" y="44"/>
                  </a:lnTo>
                  <a:lnTo>
                    <a:pt x="30" y="46"/>
                  </a:lnTo>
                  <a:lnTo>
                    <a:pt x="28" y="50"/>
                  </a:lnTo>
                  <a:lnTo>
                    <a:pt x="24" y="54"/>
                  </a:lnTo>
                  <a:lnTo>
                    <a:pt x="20" y="56"/>
                  </a:lnTo>
                  <a:lnTo>
                    <a:pt x="18"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59" name="Freeform 188">
              <a:extLst>
                <a:ext uri="{FF2B5EF4-FFF2-40B4-BE49-F238E27FC236}">
                  <a16:creationId xmlns:a16="http://schemas.microsoft.com/office/drawing/2014/main" id="{8C399FEF-EDF0-4515-832E-0DA8005712AF}"/>
                </a:ext>
              </a:extLst>
            </p:cNvPr>
            <p:cNvSpPr>
              <a:spLocks/>
            </p:cNvSpPr>
            <p:nvPr/>
          </p:nvSpPr>
          <p:spPr bwMode="auto">
            <a:xfrm>
              <a:off x="4908803" y="2991966"/>
              <a:ext cx="206407" cy="157966"/>
            </a:xfrm>
            <a:custGeom>
              <a:avLst/>
              <a:gdLst>
                <a:gd name="T0" fmla="*/ 2147483647 w 141"/>
                <a:gd name="T1" fmla="*/ 2147483647 h 100"/>
                <a:gd name="T2" fmla="*/ 2147483647 w 141"/>
                <a:gd name="T3" fmla="*/ 2147483647 h 100"/>
                <a:gd name="T4" fmla="*/ 2147483647 w 141"/>
                <a:gd name="T5" fmla="*/ 2147483647 h 100"/>
                <a:gd name="T6" fmla="*/ 2147483647 w 141"/>
                <a:gd name="T7" fmla="*/ 2147483647 h 100"/>
                <a:gd name="T8" fmla="*/ 2147483647 w 141"/>
                <a:gd name="T9" fmla="*/ 2147483647 h 100"/>
                <a:gd name="T10" fmla="*/ 2147483647 w 141"/>
                <a:gd name="T11" fmla="*/ 2147483647 h 100"/>
                <a:gd name="T12" fmla="*/ 2147483647 w 141"/>
                <a:gd name="T13" fmla="*/ 2147483647 h 100"/>
                <a:gd name="T14" fmla="*/ 2147483647 w 141"/>
                <a:gd name="T15" fmla="*/ 2147483647 h 100"/>
                <a:gd name="T16" fmla="*/ 2147483647 w 141"/>
                <a:gd name="T17" fmla="*/ 2147483647 h 100"/>
                <a:gd name="T18" fmla="*/ 2147483647 w 141"/>
                <a:gd name="T19" fmla="*/ 2147483647 h 100"/>
                <a:gd name="T20" fmla="*/ 2147483647 w 141"/>
                <a:gd name="T21" fmla="*/ 2147483647 h 100"/>
                <a:gd name="T22" fmla="*/ 2147483647 w 141"/>
                <a:gd name="T23" fmla="*/ 2147483647 h 100"/>
                <a:gd name="T24" fmla="*/ 2147483647 w 141"/>
                <a:gd name="T25" fmla="*/ 2147483647 h 100"/>
                <a:gd name="T26" fmla="*/ 2147483647 w 141"/>
                <a:gd name="T27" fmla="*/ 2147483647 h 100"/>
                <a:gd name="T28" fmla="*/ 2147483647 w 141"/>
                <a:gd name="T29" fmla="*/ 2147483647 h 100"/>
                <a:gd name="T30" fmla="*/ 2147483647 w 141"/>
                <a:gd name="T31" fmla="*/ 2147483647 h 100"/>
                <a:gd name="T32" fmla="*/ 2147483647 w 141"/>
                <a:gd name="T33" fmla="*/ 2147483647 h 100"/>
                <a:gd name="T34" fmla="*/ 2147483647 w 141"/>
                <a:gd name="T35" fmla="*/ 2147483647 h 100"/>
                <a:gd name="T36" fmla="*/ 2147483647 w 141"/>
                <a:gd name="T37" fmla="*/ 2147483647 h 100"/>
                <a:gd name="T38" fmla="*/ 2147483647 w 141"/>
                <a:gd name="T39" fmla="*/ 2147483647 h 100"/>
                <a:gd name="T40" fmla="*/ 2147483647 w 141"/>
                <a:gd name="T41" fmla="*/ 2147483647 h 100"/>
                <a:gd name="T42" fmla="*/ 2147483647 w 141"/>
                <a:gd name="T43" fmla="*/ 2147483647 h 100"/>
                <a:gd name="T44" fmla="*/ 2147483647 w 141"/>
                <a:gd name="T45" fmla="*/ 2147483647 h 100"/>
                <a:gd name="T46" fmla="*/ 2147483647 w 141"/>
                <a:gd name="T47" fmla="*/ 2147483647 h 100"/>
                <a:gd name="T48" fmla="*/ 0 w 141"/>
                <a:gd name="T49" fmla="*/ 2147483647 h 100"/>
                <a:gd name="T50" fmla="*/ 0 w 141"/>
                <a:gd name="T51" fmla="*/ 2147483647 h 100"/>
                <a:gd name="T52" fmla="*/ 2147483647 w 141"/>
                <a:gd name="T53" fmla="*/ 2147483647 h 100"/>
                <a:gd name="T54" fmla="*/ 2147483647 w 141"/>
                <a:gd name="T55" fmla="*/ 2147483647 h 100"/>
                <a:gd name="T56" fmla="*/ 2147483647 w 141"/>
                <a:gd name="T57" fmla="*/ 2147483647 h 100"/>
                <a:gd name="T58" fmla="*/ 2147483647 w 141"/>
                <a:gd name="T59" fmla="*/ 0 h 100"/>
                <a:gd name="T60" fmla="*/ 2147483647 w 141"/>
                <a:gd name="T61" fmla="*/ 0 h 100"/>
                <a:gd name="T62" fmla="*/ 2147483647 w 141"/>
                <a:gd name="T63" fmla="*/ 2147483647 h 100"/>
                <a:gd name="T64" fmla="*/ 2147483647 w 141"/>
                <a:gd name="T65" fmla="*/ 2147483647 h 100"/>
                <a:gd name="T66" fmla="*/ 2147483647 w 141"/>
                <a:gd name="T67" fmla="*/ 2147483647 h 100"/>
                <a:gd name="T68" fmla="*/ 2147483647 w 141"/>
                <a:gd name="T69" fmla="*/ 2147483647 h 100"/>
                <a:gd name="T70" fmla="*/ 2147483647 w 141"/>
                <a:gd name="T71" fmla="*/ 2147483647 h 100"/>
                <a:gd name="T72" fmla="*/ 2147483647 w 141"/>
                <a:gd name="T73" fmla="*/ 2147483647 h 100"/>
                <a:gd name="T74" fmla="*/ 2147483647 w 141"/>
                <a:gd name="T75" fmla="*/ 2147483647 h 100"/>
                <a:gd name="T76" fmla="*/ 2147483647 w 141"/>
                <a:gd name="T77" fmla="*/ 2147483647 h 100"/>
                <a:gd name="T78" fmla="*/ 2147483647 w 141"/>
                <a:gd name="T79" fmla="*/ 2147483647 h 100"/>
                <a:gd name="T80" fmla="*/ 2147483647 w 141"/>
                <a:gd name="T81" fmla="*/ 2147483647 h 100"/>
                <a:gd name="T82" fmla="*/ 2147483647 w 141"/>
                <a:gd name="T83" fmla="*/ 2147483647 h 100"/>
                <a:gd name="T84" fmla="*/ 2147483647 w 141"/>
                <a:gd name="T85" fmla="*/ 2147483647 h 100"/>
                <a:gd name="T86" fmla="*/ 2147483647 w 141"/>
                <a:gd name="T87" fmla="*/ 2147483647 h 100"/>
                <a:gd name="T88" fmla="*/ 2147483647 w 141"/>
                <a:gd name="T89" fmla="*/ 2147483647 h 100"/>
                <a:gd name="T90" fmla="*/ 2147483647 w 141"/>
                <a:gd name="T91" fmla="*/ 2147483647 h 100"/>
                <a:gd name="T92" fmla="*/ 2147483647 w 141"/>
                <a:gd name="T93" fmla="*/ 2147483647 h 100"/>
                <a:gd name="T94" fmla="*/ 2147483647 w 141"/>
                <a:gd name="T95" fmla="*/ 2147483647 h 100"/>
                <a:gd name="T96" fmla="*/ 2147483647 w 141"/>
                <a:gd name="T97" fmla="*/ 2147483647 h 100"/>
                <a:gd name="T98" fmla="*/ 2147483647 w 141"/>
                <a:gd name="T99" fmla="*/ 2147483647 h 100"/>
                <a:gd name="T100" fmla="*/ 2147483647 w 141"/>
                <a:gd name="T101" fmla="*/ 2147483647 h 100"/>
                <a:gd name="T102" fmla="*/ 2147483647 w 141"/>
                <a:gd name="T103" fmla="*/ 2147483647 h 100"/>
                <a:gd name="T104" fmla="*/ 2147483647 w 141"/>
                <a:gd name="T105" fmla="*/ 2147483647 h 100"/>
                <a:gd name="T106" fmla="*/ 2147483647 w 141"/>
                <a:gd name="T107" fmla="*/ 2147483647 h 100"/>
                <a:gd name="T108" fmla="*/ 2147483647 w 141"/>
                <a:gd name="T109" fmla="*/ 2147483647 h 1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1"/>
                <a:gd name="T166" fmla="*/ 0 h 100"/>
                <a:gd name="T167" fmla="*/ 141 w 141"/>
                <a:gd name="T168" fmla="*/ 100 h 10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1" h="100">
                  <a:moveTo>
                    <a:pt x="121" y="100"/>
                  </a:moveTo>
                  <a:lnTo>
                    <a:pt x="117" y="100"/>
                  </a:lnTo>
                  <a:lnTo>
                    <a:pt x="111" y="100"/>
                  </a:lnTo>
                  <a:lnTo>
                    <a:pt x="101" y="98"/>
                  </a:lnTo>
                  <a:lnTo>
                    <a:pt x="91" y="100"/>
                  </a:lnTo>
                  <a:lnTo>
                    <a:pt x="85" y="100"/>
                  </a:lnTo>
                  <a:lnTo>
                    <a:pt x="83" y="100"/>
                  </a:lnTo>
                  <a:lnTo>
                    <a:pt x="81" y="96"/>
                  </a:lnTo>
                  <a:lnTo>
                    <a:pt x="75" y="96"/>
                  </a:lnTo>
                  <a:lnTo>
                    <a:pt x="71" y="96"/>
                  </a:lnTo>
                  <a:lnTo>
                    <a:pt x="69" y="96"/>
                  </a:lnTo>
                  <a:lnTo>
                    <a:pt x="67" y="94"/>
                  </a:lnTo>
                  <a:lnTo>
                    <a:pt x="65" y="88"/>
                  </a:lnTo>
                  <a:lnTo>
                    <a:pt x="61" y="86"/>
                  </a:lnTo>
                  <a:lnTo>
                    <a:pt x="55" y="84"/>
                  </a:lnTo>
                  <a:lnTo>
                    <a:pt x="47" y="82"/>
                  </a:lnTo>
                  <a:lnTo>
                    <a:pt x="43" y="78"/>
                  </a:lnTo>
                  <a:lnTo>
                    <a:pt x="41" y="82"/>
                  </a:lnTo>
                  <a:lnTo>
                    <a:pt x="37" y="82"/>
                  </a:lnTo>
                  <a:lnTo>
                    <a:pt x="35" y="82"/>
                  </a:lnTo>
                  <a:lnTo>
                    <a:pt x="35" y="78"/>
                  </a:lnTo>
                  <a:lnTo>
                    <a:pt x="13" y="72"/>
                  </a:lnTo>
                  <a:lnTo>
                    <a:pt x="13" y="62"/>
                  </a:lnTo>
                  <a:lnTo>
                    <a:pt x="7" y="48"/>
                  </a:lnTo>
                  <a:lnTo>
                    <a:pt x="0" y="36"/>
                  </a:lnTo>
                  <a:lnTo>
                    <a:pt x="0" y="18"/>
                  </a:lnTo>
                  <a:lnTo>
                    <a:pt x="5" y="18"/>
                  </a:lnTo>
                  <a:lnTo>
                    <a:pt x="13" y="16"/>
                  </a:lnTo>
                  <a:lnTo>
                    <a:pt x="25" y="10"/>
                  </a:lnTo>
                  <a:lnTo>
                    <a:pt x="41" y="0"/>
                  </a:lnTo>
                  <a:lnTo>
                    <a:pt x="59" y="0"/>
                  </a:lnTo>
                  <a:lnTo>
                    <a:pt x="61" y="4"/>
                  </a:lnTo>
                  <a:lnTo>
                    <a:pt x="61" y="6"/>
                  </a:lnTo>
                  <a:lnTo>
                    <a:pt x="65" y="8"/>
                  </a:lnTo>
                  <a:lnTo>
                    <a:pt x="75" y="6"/>
                  </a:lnTo>
                  <a:lnTo>
                    <a:pt x="113" y="6"/>
                  </a:lnTo>
                  <a:lnTo>
                    <a:pt x="117" y="10"/>
                  </a:lnTo>
                  <a:lnTo>
                    <a:pt x="119" y="12"/>
                  </a:lnTo>
                  <a:lnTo>
                    <a:pt x="123" y="14"/>
                  </a:lnTo>
                  <a:lnTo>
                    <a:pt x="125" y="16"/>
                  </a:lnTo>
                  <a:lnTo>
                    <a:pt x="129" y="22"/>
                  </a:lnTo>
                  <a:lnTo>
                    <a:pt x="131" y="28"/>
                  </a:lnTo>
                  <a:lnTo>
                    <a:pt x="131" y="34"/>
                  </a:lnTo>
                  <a:lnTo>
                    <a:pt x="135" y="40"/>
                  </a:lnTo>
                  <a:lnTo>
                    <a:pt x="129" y="44"/>
                  </a:lnTo>
                  <a:lnTo>
                    <a:pt x="127" y="46"/>
                  </a:lnTo>
                  <a:lnTo>
                    <a:pt x="125" y="46"/>
                  </a:lnTo>
                  <a:lnTo>
                    <a:pt x="125" y="50"/>
                  </a:lnTo>
                  <a:lnTo>
                    <a:pt x="127" y="54"/>
                  </a:lnTo>
                  <a:lnTo>
                    <a:pt x="133" y="62"/>
                  </a:lnTo>
                  <a:lnTo>
                    <a:pt x="141" y="76"/>
                  </a:lnTo>
                  <a:lnTo>
                    <a:pt x="135" y="80"/>
                  </a:lnTo>
                  <a:lnTo>
                    <a:pt x="131" y="88"/>
                  </a:lnTo>
                  <a:lnTo>
                    <a:pt x="121" y="98"/>
                  </a:lnTo>
                  <a:lnTo>
                    <a:pt x="121"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60" name="Freeform 189">
              <a:extLst>
                <a:ext uri="{FF2B5EF4-FFF2-40B4-BE49-F238E27FC236}">
                  <a16:creationId xmlns:a16="http://schemas.microsoft.com/office/drawing/2014/main" id="{A772B0B2-A397-479F-8439-5009E1F2C058}"/>
                </a:ext>
              </a:extLst>
            </p:cNvPr>
            <p:cNvSpPr>
              <a:spLocks/>
            </p:cNvSpPr>
            <p:nvPr/>
          </p:nvSpPr>
          <p:spPr bwMode="auto">
            <a:xfrm>
              <a:off x="5039105" y="3341084"/>
              <a:ext cx="41512" cy="82301"/>
            </a:xfrm>
            <a:custGeom>
              <a:avLst/>
              <a:gdLst>
                <a:gd name="T0" fmla="*/ 2147483647 w 28"/>
                <a:gd name="T1" fmla="*/ 2147483647 h 52"/>
                <a:gd name="T2" fmla="*/ 2147483647 w 28"/>
                <a:gd name="T3" fmla="*/ 2147483647 h 52"/>
                <a:gd name="T4" fmla="*/ 2147483647 w 28"/>
                <a:gd name="T5" fmla="*/ 2147483647 h 52"/>
                <a:gd name="T6" fmla="*/ 2147483647 w 28"/>
                <a:gd name="T7" fmla="*/ 2147483647 h 52"/>
                <a:gd name="T8" fmla="*/ 2147483647 w 28"/>
                <a:gd name="T9" fmla="*/ 2147483647 h 52"/>
                <a:gd name="T10" fmla="*/ 2147483647 w 28"/>
                <a:gd name="T11" fmla="*/ 2147483647 h 52"/>
                <a:gd name="T12" fmla="*/ 2147483647 w 28"/>
                <a:gd name="T13" fmla="*/ 2147483647 h 52"/>
                <a:gd name="T14" fmla="*/ 2147483647 w 28"/>
                <a:gd name="T15" fmla="*/ 2147483647 h 52"/>
                <a:gd name="T16" fmla="*/ 2147483647 w 28"/>
                <a:gd name="T17" fmla="*/ 2147483647 h 52"/>
                <a:gd name="T18" fmla="*/ 0 w 28"/>
                <a:gd name="T19" fmla="*/ 2147483647 h 52"/>
                <a:gd name="T20" fmla="*/ 2147483647 w 28"/>
                <a:gd name="T21" fmla="*/ 2147483647 h 52"/>
                <a:gd name="T22" fmla="*/ 2147483647 w 28"/>
                <a:gd name="T23" fmla="*/ 2147483647 h 52"/>
                <a:gd name="T24" fmla="*/ 2147483647 w 28"/>
                <a:gd name="T25" fmla="*/ 0 h 52"/>
                <a:gd name="T26" fmla="*/ 2147483647 w 28"/>
                <a:gd name="T27" fmla="*/ 0 h 52"/>
                <a:gd name="T28" fmla="*/ 2147483647 w 28"/>
                <a:gd name="T29" fmla="*/ 0 h 52"/>
                <a:gd name="T30" fmla="*/ 2147483647 w 28"/>
                <a:gd name="T31" fmla="*/ 2147483647 h 52"/>
                <a:gd name="T32" fmla="*/ 2147483647 w 28"/>
                <a:gd name="T33" fmla="*/ 2147483647 h 52"/>
                <a:gd name="T34" fmla="*/ 2147483647 w 28"/>
                <a:gd name="T35" fmla="*/ 2147483647 h 52"/>
                <a:gd name="T36" fmla="*/ 2147483647 w 28"/>
                <a:gd name="T37" fmla="*/ 2147483647 h 52"/>
                <a:gd name="T38" fmla="*/ 2147483647 w 28"/>
                <a:gd name="T39" fmla="*/ 2147483647 h 52"/>
                <a:gd name="T40" fmla="*/ 2147483647 w 28"/>
                <a:gd name="T41" fmla="*/ 2147483647 h 52"/>
                <a:gd name="T42" fmla="*/ 2147483647 w 28"/>
                <a:gd name="T43" fmla="*/ 2147483647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8"/>
                <a:gd name="T67" fmla="*/ 0 h 52"/>
                <a:gd name="T68" fmla="*/ 28 w 28"/>
                <a:gd name="T69" fmla="*/ 52 h 5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8" h="52">
                  <a:moveTo>
                    <a:pt x="28" y="30"/>
                  </a:moveTo>
                  <a:lnTo>
                    <a:pt x="28" y="38"/>
                  </a:lnTo>
                  <a:lnTo>
                    <a:pt x="24" y="42"/>
                  </a:lnTo>
                  <a:lnTo>
                    <a:pt x="20" y="46"/>
                  </a:lnTo>
                  <a:lnTo>
                    <a:pt x="16" y="52"/>
                  </a:lnTo>
                  <a:lnTo>
                    <a:pt x="12" y="46"/>
                  </a:lnTo>
                  <a:lnTo>
                    <a:pt x="8" y="42"/>
                  </a:lnTo>
                  <a:lnTo>
                    <a:pt x="6" y="26"/>
                  </a:lnTo>
                  <a:lnTo>
                    <a:pt x="4" y="16"/>
                  </a:lnTo>
                  <a:lnTo>
                    <a:pt x="0" y="8"/>
                  </a:lnTo>
                  <a:lnTo>
                    <a:pt x="2" y="6"/>
                  </a:lnTo>
                  <a:lnTo>
                    <a:pt x="2" y="2"/>
                  </a:lnTo>
                  <a:lnTo>
                    <a:pt x="2" y="0"/>
                  </a:lnTo>
                  <a:lnTo>
                    <a:pt x="6" y="0"/>
                  </a:lnTo>
                  <a:lnTo>
                    <a:pt x="10" y="0"/>
                  </a:lnTo>
                  <a:lnTo>
                    <a:pt x="12" y="2"/>
                  </a:lnTo>
                  <a:lnTo>
                    <a:pt x="18" y="8"/>
                  </a:lnTo>
                  <a:lnTo>
                    <a:pt x="18" y="16"/>
                  </a:lnTo>
                  <a:lnTo>
                    <a:pt x="18" y="22"/>
                  </a:lnTo>
                  <a:lnTo>
                    <a:pt x="22" y="28"/>
                  </a:lnTo>
                  <a:lnTo>
                    <a:pt x="26" y="28"/>
                  </a:lnTo>
                  <a:lnTo>
                    <a:pt x="28"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61" name="Freeform 190">
              <a:extLst>
                <a:ext uri="{FF2B5EF4-FFF2-40B4-BE49-F238E27FC236}">
                  <a16:creationId xmlns:a16="http://schemas.microsoft.com/office/drawing/2014/main" id="{4D477E63-A7E9-423F-A683-D48FC51D8D79}"/>
                </a:ext>
              </a:extLst>
            </p:cNvPr>
            <p:cNvSpPr>
              <a:spLocks/>
            </p:cNvSpPr>
            <p:nvPr/>
          </p:nvSpPr>
          <p:spPr bwMode="auto">
            <a:xfrm>
              <a:off x="5062167" y="3364977"/>
              <a:ext cx="138373" cy="155311"/>
            </a:xfrm>
            <a:custGeom>
              <a:avLst/>
              <a:gdLst>
                <a:gd name="T0" fmla="*/ 2147483647 w 94"/>
                <a:gd name="T1" fmla="*/ 2147483647 h 98"/>
                <a:gd name="T2" fmla="*/ 2147483647 w 94"/>
                <a:gd name="T3" fmla="*/ 2147483647 h 98"/>
                <a:gd name="T4" fmla="*/ 2147483647 w 94"/>
                <a:gd name="T5" fmla="*/ 2147483647 h 98"/>
                <a:gd name="T6" fmla="*/ 2147483647 w 94"/>
                <a:gd name="T7" fmla="*/ 2147483647 h 98"/>
                <a:gd name="T8" fmla="*/ 2147483647 w 94"/>
                <a:gd name="T9" fmla="*/ 2147483647 h 98"/>
                <a:gd name="T10" fmla="*/ 2147483647 w 94"/>
                <a:gd name="T11" fmla="*/ 2147483647 h 98"/>
                <a:gd name="T12" fmla="*/ 2147483647 w 94"/>
                <a:gd name="T13" fmla="*/ 2147483647 h 98"/>
                <a:gd name="T14" fmla="*/ 2147483647 w 94"/>
                <a:gd name="T15" fmla="*/ 2147483647 h 98"/>
                <a:gd name="T16" fmla="*/ 2147483647 w 94"/>
                <a:gd name="T17" fmla="*/ 2147483647 h 98"/>
                <a:gd name="T18" fmla="*/ 2147483647 w 94"/>
                <a:gd name="T19" fmla="*/ 0 h 98"/>
                <a:gd name="T20" fmla="*/ 2147483647 w 94"/>
                <a:gd name="T21" fmla="*/ 2147483647 h 98"/>
                <a:gd name="T22" fmla="*/ 2147483647 w 94"/>
                <a:gd name="T23" fmla="*/ 2147483647 h 98"/>
                <a:gd name="T24" fmla="*/ 2147483647 w 94"/>
                <a:gd name="T25" fmla="*/ 2147483647 h 98"/>
                <a:gd name="T26" fmla="*/ 2147483647 w 94"/>
                <a:gd name="T27" fmla="*/ 2147483647 h 98"/>
                <a:gd name="T28" fmla="*/ 2147483647 w 94"/>
                <a:gd name="T29" fmla="*/ 2147483647 h 98"/>
                <a:gd name="T30" fmla="*/ 2147483647 w 94"/>
                <a:gd name="T31" fmla="*/ 2147483647 h 98"/>
                <a:gd name="T32" fmla="*/ 2147483647 w 94"/>
                <a:gd name="T33" fmla="*/ 2147483647 h 98"/>
                <a:gd name="T34" fmla="*/ 2147483647 w 94"/>
                <a:gd name="T35" fmla="*/ 2147483647 h 98"/>
                <a:gd name="T36" fmla="*/ 2147483647 w 94"/>
                <a:gd name="T37" fmla="*/ 2147483647 h 98"/>
                <a:gd name="T38" fmla="*/ 2147483647 w 94"/>
                <a:gd name="T39" fmla="*/ 2147483647 h 98"/>
                <a:gd name="T40" fmla="*/ 2147483647 w 94"/>
                <a:gd name="T41" fmla="*/ 2147483647 h 98"/>
                <a:gd name="T42" fmla="*/ 2147483647 w 94"/>
                <a:gd name="T43" fmla="*/ 2147483647 h 98"/>
                <a:gd name="T44" fmla="*/ 2147483647 w 94"/>
                <a:gd name="T45" fmla="*/ 2147483647 h 98"/>
                <a:gd name="T46" fmla="*/ 2147483647 w 94"/>
                <a:gd name="T47" fmla="*/ 2147483647 h 98"/>
                <a:gd name="T48" fmla="*/ 2147483647 w 94"/>
                <a:gd name="T49" fmla="*/ 2147483647 h 98"/>
                <a:gd name="T50" fmla="*/ 2147483647 w 94"/>
                <a:gd name="T51" fmla="*/ 2147483647 h 98"/>
                <a:gd name="T52" fmla="*/ 2147483647 w 94"/>
                <a:gd name="T53" fmla="*/ 2147483647 h 98"/>
                <a:gd name="T54" fmla="*/ 2147483647 w 94"/>
                <a:gd name="T55" fmla="*/ 2147483647 h 98"/>
                <a:gd name="T56" fmla="*/ 2147483647 w 94"/>
                <a:gd name="T57" fmla="*/ 2147483647 h 98"/>
                <a:gd name="T58" fmla="*/ 2147483647 w 94"/>
                <a:gd name="T59" fmla="*/ 2147483647 h 98"/>
                <a:gd name="T60" fmla="*/ 2147483647 w 94"/>
                <a:gd name="T61" fmla="*/ 2147483647 h 98"/>
                <a:gd name="T62" fmla="*/ 2147483647 w 94"/>
                <a:gd name="T63" fmla="*/ 2147483647 h 98"/>
                <a:gd name="T64" fmla="*/ 2147483647 w 94"/>
                <a:gd name="T65" fmla="*/ 2147483647 h 98"/>
                <a:gd name="T66" fmla="*/ 2147483647 w 94"/>
                <a:gd name="T67" fmla="*/ 2147483647 h 98"/>
                <a:gd name="T68" fmla="*/ 2147483647 w 94"/>
                <a:gd name="T69" fmla="*/ 2147483647 h 98"/>
                <a:gd name="T70" fmla="*/ 2147483647 w 94"/>
                <a:gd name="T71" fmla="*/ 2147483647 h 9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4"/>
                <a:gd name="T109" fmla="*/ 0 h 98"/>
                <a:gd name="T110" fmla="*/ 94 w 94"/>
                <a:gd name="T111" fmla="*/ 98 h 9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4" h="98">
                  <a:moveTo>
                    <a:pt x="12" y="14"/>
                  </a:moveTo>
                  <a:lnTo>
                    <a:pt x="20" y="12"/>
                  </a:lnTo>
                  <a:lnTo>
                    <a:pt x="30" y="10"/>
                  </a:lnTo>
                  <a:lnTo>
                    <a:pt x="36" y="8"/>
                  </a:lnTo>
                  <a:lnTo>
                    <a:pt x="38" y="6"/>
                  </a:lnTo>
                  <a:lnTo>
                    <a:pt x="38" y="2"/>
                  </a:lnTo>
                  <a:lnTo>
                    <a:pt x="38" y="4"/>
                  </a:lnTo>
                  <a:lnTo>
                    <a:pt x="42" y="4"/>
                  </a:lnTo>
                  <a:lnTo>
                    <a:pt x="48" y="4"/>
                  </a:lnTo>
                  <a:lnTo>
                    <a:pt x="54" y="2"/>
                  </a:lnTo>
                  <a:lnTo>
                    <a:pt x="60" y="0"/>
                  </a:lnTo>
                  <a:lnTo>
                    <a:pt x="64" y="2"/>
                  </a:lnTo>
                  <a:lnTo>
                    <a:pt x="66" y="4"/>
                  </a:lnTo>
                  <a:lnTo>
                    <a:pt x="70" y="6"/>
                  </a:lnTo>
                  <a:lnTo>
                    <a:pt x="76" y="6"/>
                  </a:lnTo>
                  <a:lnTo>
                    <a:pt x="78" y="6"/>
                  </a:lnTo>
                  <a:lnTo>
                    <a:pt x="80" y="4"/>
                  </a:lnTo>
                  <a:lnTo>
                    <a:pt x="84" y="4"/>
                  </a:lnTo>
                  <a:lnTo>
                    <a:pt x="86" y="0"/>
                  </a:lnTo>
                  <a:lnTo>
                    <a:pt x="88" y="0"/>
                  </a:lnTo>
                  <a:lnTo>
                    <a:pt x="90" y="2"/>
                  </a:lnTo>
                  <a:lnTo>
                    <a:pt x="90" y="4"/>
                  </a:lnTo>
                  <a:lnTo>
                    <a:pt x="94" y="6"/>
                  </a:lnTo>
                  <a:lnTo>
                    <a:pt x="94" y="16"/>
                  </a:lnTo>
                  <a:lnTo>
                    <a:pt x="58" y="16"/>
                  </a:lnTo>
                  <a:lnTo>
                    <a:pt x="60" y="20"/>
                  </a:lnTo>
                  <a:lnTo>
                    <a:pt x="62" y="24"/>
                  </a:lnTo>
                  <a:lnTo>
                    <a:pt x="58" y="24"/>
                  </a:lnTo>
                  <a:lnTo>
                    <a:pt x="56" y="26"/>
                  </a:lnTo>
                  <a:lnTo>
                    <a:pt x="56" y="28"/>
                  </a:lnTo>
                  <a:lnTo>
                    <a:pt x="50" y="28"/>
                  </a:lnTo>
                  <a:lnTo>
                    <a:pt x="46" y="26"/>
                  </a:lnTo>
                  <a:lnTo>
                    <a:pt x="40" y="20"/>
                  </a:lnTo>
                  <a:lnTo>
                    <a:pt x="38" y="22"/>
                  </a:lnTo>
                  <a:lnTo>
                    <a:pt x="38" y="24"/>
                  </a:lnTo>
                  <a:lnTo>
                    <a:pt x="40" y="28"/>
                  </a:lnTo>
                  <a:lnTo>
                    <a:pt x="40" y="32"/>
                  </a:lnTo>
                  <a:lnTo>
                    <a:pt x="44" y="38"/>
                  </a:lnTo>
                  <a:lnTo>
                    <a:pt x="48" y="44"/>
                  </a:lnTo>
                  <a:lnTo>
                    <a:pt x="54" y="48"/>
                  </a:lnTo>
                  <a:lnTo>
                    <a:pt x="66" y="56"/>
                  </a:lnTo>
                  <a:lnTo>
                    <a:pt x="70" y="60"/>
                  </a:lnTo>
                  <a:lnTo>
                    <a:pt x="74" y="64"/>
                  </a:lnTo>
                  <a:lnTo>
                    <a:pt x="66" y="64"/>
                  </a:lnTo>
                  <a:lnTo>
                    <a:pt x="64" y="68"/>
                  </a:lnTo>
                  <a:lnTo>
                    <a:pt x="60" y="68"/>
                  </a:lnTo>
                  <a:lnTo>
                    <a:pt x="56" y="66"/>
                  </a:lnTo>
                  <a:lnTo>
                    <a:pt x="52" y="64"/>
                  </a:lnTo>
                  <a:lnTo>
                    <a:pt x="54" y="70"/>
                  </a:lnTo>
                  <a:lnTo>
                    <a:pt x="58" y="74"/>
                  </a:lnTo>
                  <a:lnTo>
                    <a:pt x="52" y="76"/>
                  </a:lnTo>
                  <a:lnTo>
                    <a:pt x="46" y="74"/>
                  </a:lnTo>
                  <a:lnTo>
                    <a:pt x="48" y="82"/>
                  </a:lnTo>
                  <a:lnTo>
                    <a:pt x="50" y="84"/>
                  </a:lnTo>
                  <a:lnTo>
                    <a:pt x="52" y="90"/>
                  </a:lnTo>
                  <a:lnTo>
                    <a:pt x="54" y="98"/>
                  </a:lnTo>
                  <a:lnTo>
                    <a:pt x="48" y="92"/>
                  </a:lnTo>
                  <a:lnTo>
                    <a:pt x="42" y="90"/>
                  </a:lnTo>
                  <a:lnTo>
                    <a:pt x="38" y="88"/>
                  </a:lnTo>
                  <a:lnTo>
                    <a:pt x="38" y="84"/>
                  </a:lnTo>
                  <a:lnTo>
                    <a:pt x="34" y="84"/>
                  </a:lnTo>
                  <a:lnTo>
                    <a:pt x="30" y="82"/>
                  </a:lnTo>
                  <a:lnTo>
                    <a:pt x="26" y="82"/>
                  </a:lnTo>
                  <a:lnTo>
                    <a:pt x="24" y="78"/>
                  </a:lnTo>
                  <a:lnTo>
                    <a:pt x="20" y="68"/>
                  </a:lnTo>
                  <a:lnTo>
                    <a:pt x="18" y="58"/>
                  </a:lnTo>
                  <a:lnTo>
                    <a:pt x="14" y="48"/>
                  </a:lnTo>
                  <a:lnTo>
                    <a:pt x="12" y="46"/>
                  </a:lnTo>
                  <a:lnTo>
                    <a:pt x="0" y="36"/>
                  </a:lnTo>
                  <a:lnTo>
                    <a:pt x="4" y="30"/>
                  </a:lnTo>
                  <a:lnTo>
                    <a:pt x="8" y="26"/>
                  </a:lnTo>
                  <a:lnTo>
                    <a:pt x="12" y="22"/>
                  </a:lnTo>
                  <a:lnTo>
                    <a:pt x="1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62" name="Freeform 191">
              <a:extLst>
                <a:ext uri="{FF2B5EF4-FFF2-40B4-BE49-F238E27FC236}">
                  <a16:creationId xmlns:a16="http://schemas.microsoft.com/office/drawing/2014/main" id="{9439133B-FEBD-4FAF-91C0-5C530383DBF1}"/>
                </a:ext>
              </a:extLst>
            </p:cNvPr>
            <p:cNvSpPr>
              <a:spLocks/>
            </p:cNvSpPr>
            <p:nvPr/>
          </p:nvSpPr>
          <p:spPr bwMode="auto">
            <a:xfrm>
              <a:off x="4972224" y="3132675"/>
              <a:ext cx="114157" cy="62390"/>
            </a:xfrm>
            <a:custGeom>
              <a:avLst/>
              <a:gdLst>
                <a:gd name="T0" fmla="*/ 2147483647 w 78"/>
                <a:gd name="T1" fmla="*/ 0 h 40"/>
                <a:gd name="T2" fmla="*/ 2147483647 w 78"/>
                <a:gd name="T3" fmla="*/ 2147483647 h 40"/>
                <a:gd name="T4" fmla="*/ 2147483647 w 78"/>
                <a:gd name="T5" fmla="*/ 2147483647 h 40"/>
                <a:gd name="T6" fmla="*/ 2147483647 w 78"/>
                <a:gd name="T7" fmla="*/ 2147483647 h 40"/>
                <a:gd name="T8" fmla="*/ 2147483647 w 78"/>
                <a:gd name="T9" fmla="*/ 2147483647 h 40"/>
                <a:gd name="T10" fmla="*/ 2147483647 w 78"/>
                <a:gd name="T11" fmla="*/ 2147483647 h 40"/>
                <a:gd name="T12" fmla="*/ 2147483647 w 78"/>
                <a:gd name="T13" fmla="*/ 2147483647 h 40"/>
                <a:gd name="T14" fmla="*/ 2147483647 w 78"/>
                <a:gd name="T15" fmla="*/ 2147483647 h 40"/>
                <a:gd name="T16" fmla="*/ 2147483647 w 78"/>
                <a:gd name="T17" fmla="*/ 2147483647 h 40"/>
                <a:gd name="T18" fmla="*/ 2147483647 w 78"/>
                <a:gd name="T19" fmla="*/ 2147483647 h 40"/>
                <a:gd name="T20" fmla="*/ 2147483647 w 78"/>
                <a:gd name="T21" fmla="*/ 2147483647 h 40"/>
                <a:gd name="T22" fmla="*/ 2147483647 w 78"/>
                <a:gd name="T23" fmla="*/ 2147483647 h 40"/>
                <a:gd name="T24" fmla="*/ 2147483647 w 78"/>
                <a:gd name="T25" fmla="*/ 2147483647 h 40"/>
                <a:gd name="T26" fmla="*/ 2147483647 w 78"/>
                <a:gd name="T27" fmla="*/ 2147483647 h 40"/>
                <a:gd name="T28" fmla="*/ 2147483647 w 78"/>
                <a:gd name="T29" fmla="*/ 2147483647 h 40"/>
                <a:gd name="T30" fmla="*/ 2147483647 w 78"/>
                <a:gd name="T31" fmla="*/ 2147483647 h 40"/>
                <a:gd name="T32" fmla="*/ 2147483647 w 78"/>
                <a:gd name="T33" fmla="*/ 2147483647 h 40"/>
                <a:gd name="T34" fmla="*/ 2147483647 w 78"/>
                <a:gd name="T35" fmla="*/ 2147483647 h 40"/>
                <a:gd name="T36" fmla="*/ 2147483647 w 78"/>
                <a:gd name="T37" fmla="*/ 2147483647 h 40"/>
                <a:gd name="T38" fmla="*/ 2147483647 w 78"/>
                <a:gd name="T39" fmla="*/ 2147483647 h 40"/>
                <a:gd name="T40" fmla="*/ 2147483647 w 78"/>
                <a:gd name="T41" fmla="*/ 2147483647 h 40"/>
                <a:gd name="T42" fmla="*/ 2147483647 w 78"/>
                <a:gd name="T43" fmla="*/ 2147483647 h 40"/>
                <a:gd name="T44" fmla="*/ 2147483647 w 78"/>
                <a:gd name="T45" fmla="*/ 2147483647 h 40"/>
                <a:gd name="T46" fmla="*/ 2147483647 w 78"/>
                <a:gd name="T47" fmla="*/ 2147483647 h 40"/>
                <a:gd name="T48" fmla="*/ 2147483647 w 78"/>
                <a:gd name="T49" fmla="*/ 2147483647 h 40"/>
                <a:gd name="T50" fmla="*/ 2147483647 w 78"/>
                <a:gd name="T51" fmla="*/ 2147483647 h 40"/>
                <a:gd name="T52" fmla="*/ 2147483647 w 78"/>
                <a:gd name="T53" fmla="*/ 2147483647 h 40"/>
                <a:gd name="T54" fmla="*/ 0 w 78"/>
                <a:gd name="T55" fmla="*/ 2147483647 h 40"/>
                <a:gd name="T56" fmla="*/ 2147483647 w 78"/>
                <a:gd name="T57" fmla="*/ 2147483647 h 40"/>
                <a:gd name="T58" fmla="*/ 2147483647 w 78"/>
                <a:gd name="T59" fmla="*/ 2147483647 h 40"/>
                <a:gd name="T60" fmla="*/ 2147483647 w 78"/>
                <a:gd name="T61" fmla="*/ 2147483647 h 40"/>
                <a:gd name="T62" fmla="*/ 2147483647 w 78"/>
                <a:gd name="T63" fmla="*/ 2147483647 h 40"/>
                <a:gd name="T64" fmla="*/ 2147483647 w 78"/>
                <a:gd name="T65" fmla="*/ 2147483647 h 40"/>
                <a:gd name="T66" fmla="*/ 2147483647 w 78"/>
                <a:gd name="T67" fmla="*/ 2147483647 h 40"/>
                <a:gd name="T68" fmla="*/ 2147483647 w 78"/>
                <a:gd name="T69" fmla="*/ 0 h 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8"/>
                <a:gd name="T106" fmla="*/ 0 h 40"/>
                <a:gd name="T107" fmla="*/ 78 w 78"/>
                <a:gd name="T108" fmla="*/ 40 h 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8" h="40">
                  <a:moveTo>
                    <a:pt x="22" y="0"/>
                  </a:moveTo>
                  <a:lnTo>
                    <a:pt x="24" y="6"/>
                  </a:lnTo>
                  <a:lnTo>
                    <a:pt x="26" y="8"/>
                  </a:lnTo>
                  <a:lnTo>
                    <a:pt x="28" y="8"/>
                  </a:lnTo>
                  <a:lnTo>
                    <a:pt x="32" y="8"/>
                  </a:lnTo>
                  <a:lnTo>
                    <a:pt x="38" y="8"/>
                  </a:lnTo>
                  <a:lnTo>
                    <a:pt x="40" y="12"/>
                  </a:lnTo>
                  <a:lnTo>
                    <a:pt x="42" y="12"/>
                  </a:lnTo>
                  <a:lnTo>
                    <a:pt x="48" y="12"/>
                  </a:lnTo>
                  <a:lnTo>
                    <a:pt x="58" y="10"/>
                  </a:lnTo>
                  <a:lnTo>
                    <a:pt x="68" y="12"/>
                  </a:lnTo>
                  <a:lnTo>
                    <a:pt x="74" y="12"/>
                  </a:lnTo>
                  <a:lnTo>
                    <a:pt x="78" y="12"/>
                  </a:lnTo>
                  <a:lnTo>
                    <a:pt x="78" y="16"/>
                  </a:lnTo>
                  <a:lnTo>
                    <a:pt x="76" y="24"/>
                  </a:lnTo>
                  <a:lnTo>
                    <a:pt x="76" y="26"/>
                  </a:lnTo>
                  <a:lnTo>
                    <a:pt x="72" y="26"/>
                  </a:lnTo>
                  <a:lnTo>
                    <a:pt x="64" y="24"/>
                  </a:lnTo>
                  <a:lnTo>
                    <a:pt x="56" y="24"/>
                  </a:lnTo>
                  <a:lnTo>
                    <a:pt x="52" y="24"/>
                  </a:lnTo>
                  <a:lnTo>
                    <a:pt x="50" y="26"/>
                  </a:lnTo>
                  <a:lnTo>
                    <a:pt x="46" y="30"/>
                  </a:lnTo>
                  <a:lnTo>
                    <a:pt x="36" y="34"/>
                  </a:lnTo>
                  <a:lnTo>
                    <a:pt x="20" y="40"/>
                  </a:lnTo>
                  <a:lnTo>
                    <a:pt x="12" y="38"/>
                  </a:lnTo>
                  <a:lnTo>
                    <a:pt x="6" y="34"/>
                  </a:lnTo>
                  <a:lnTo>
                    <a:pt x="2" y="30"/>
                  </a:lnTo>
                  <a:lnTo>
                    <a:pt x="0" y="22"/>
                  </a:lnTo>
                  <a:lnTo>
                    <a:pt x="6" y="16"/>
                  </a:lnTo>
                  <a:lnTo>
                    <a:pt x="12" y="14"/>
                  </a:lnTo>
                  <a:lnTo>
                    <a:pt x="18" y="12"/>
                  </a:lnTo>
                  <a:lnTo>
                    <a:pt x="18" y="10"/>
                  </a:lnTo>
                  <a:lnTo>
                    <a:pt x="18" y="6"/>
                  </a:lnTo>
                  <a:lnTo>
                    <a:pt x="20" y="6"/>
                  </a:lnTo>
                  <a:lnTo>
                    <a:pt x="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63" name="Freeform 192">
              <a:extLst>
                <a:ext uri="{FF2B5EF4-FFF2-40B4-BE49-F238E27FC236}">
                  <a16:creationId xmlns:a16="http://schemas.microsoft.com/office/drawing/2014/main" id="{27598520-8BC1-41F4-8961-B0A772BFB272}"/>
                </a:ext>
              </a:extLst>
            </p:cNvPr>
            <p:cNvSpPr>
              <a:spLocks/>
            </p:cNvSpPr>
            <p:nvPr/>
          </p:nvSpPr>
          <p:spPr bwMode="auto">
            <a:xfrm>
              <a:off x="4873056" y="3107454"/>
              <a:ext cx="131455" cy="62390"/>
            </a:xfrm>
            <a:custGeom>
              <a:avLst/>
              <a:gdLst>
                <a:gd name="T0" fmla="*/ 2147483647 w 89"/>
                <a:gd name="T1" fmla="*/ 2147483647 h 40"/>
                <a:gd name="T2" fmla="*/ 2147483647 w 89"/>
                <a:gd name="T3" fmla="*/ 2147483647 h 40"/>
                <a:gd name="T4" fmla="*/ 2147483647 w 89"/>
                <a:gd name="T5" fmla="*/ 2147483647 h 40"/>
                <a:gd name="T6" fmla="*/ 2147483647 w 89"/>
                <a:gd name="T7" fmla="*/ 2147483647 h 40"/>
                <a:gd name="T8" fmla="*/ 2147483647 w 89"/>
                <a:gd name="T9" fmla="*/ 2147483647 h 40"/>
                <a:gd name="T10" fmla="*/ 2147483647 w 89"/>
                <a:gd name="T11" fmla="*/ 2147483647 h 40"/>
                <a:gd name="T12" fmla="*/ 2147483647 w 89"/>
                <a:gd name="T13" fmla="*/ 2147483647 h 40"/>
                <a:gd name="T14" fmla="*/ 2147483647 w 89"/>
                <a:gd name="T15" fmla="*/ 2147483647 h 40"/>
                <a:gd name="T16" fmla="*/ 2147483647 w 89"/>
                <a:gd name="T17" fmla="*/ 2147483647 h 40"/>
                <a:gd name="T18" fmla="*/ 2147483647 w 89"/>
                <a:gd name="T19" fmla="*/ 0 h 40"/>
                <a:gd name="T20" fmla="*/ 2147483647 w 89"/>
                <a:gd name="T21" fmla="*/ 0 h 40"/>
                <a:gd name="T22" fmla="*/ 2147483647 w 89"/>
                <a:gd name="T23" fmla="*/ 0 h 40"/>
                <a:gd name="T24" fmla="*/ 0 w 89"/>
                <a:gd name="T25" fmla="*/ 2147483647 h 40"/>
                <a:gd name="T26" fmla="*/ 2147483647 w 89"/>
                <a:gd name="T27" fmla="*/ 2147483647 h 40"/>
                <a:gd name="T28" fmla="*/ 2147483647 w 89"/>
                <a:gd name="T29" fmla="*/ 2147483647 h 40"/>
                <a:gd name="T30" fmla="*/ 2147483647 w 89"/>
                <a:gd name="T31" fmla="*/ 2147483647 h 40"/>
                <a:gd name="T32" fmla="*/ 2147483647 w 89"/>
                <a:gd name="T33" fmla="*/ 2147483647 h 40"/>
                <a:gd name="T34" fmla="*/ 2147483647 w 89"/>
                <a:gd name="T35" fmla="*/ 2147483647 h 40"/>
                <a:gd name="T36" fmla="*/ 2147483647 w 89"/>
                <a:gd name="T37" fmla="*/ 2147483647 h 40"/>
                <a:gd name="T38" fmla="*/ 2147483647 w 89"/>
                <a:gd name="T39" fmla="*/ 2147483647 h 40"/>
                <a:gd name="T40" fmla="*/ 2147483647 w 89"/>
                <a:gd name="T41" fmla="*/ 2147483647 h 40"/>
                <a:gd name="T42" fmla="*/ 2147483647 w 89"/>
                <a:gd name="T43" fmla="*/ 2147483647 h 40"/>
                <a:gd name="T44" fmla="*/ 2147483647 w 89"/>
                <a:gd name="T45" fmla="*/ 2147483647 h 40"/>
                <a:gd name="T46" fmla="*/ 2147483647 w 89"/>
                <a:gd name="T47" fmla="*/ 2147483647 h 40"/>
                <a:gd name="T48" fmla="*/ 2147483647 w 89"/>
                <a:gd name="T49" fmla="*/ 2147483647 h 40"/>
                <a:gd name="T50" fmla="*/ 2147483647 w 89"/>
                <a:gd name="T51" fmla="*/ 2147483647 h 40"/>
                <a:gd name="T52" fmla="*/ 2147483647 w 89"/>
                <a:gd name="T53" fmla="*/ 2147483647 h 40"/>
                <a:gd name="T54" fmla="*/ 2147483647 w 89"/>
                <a:gd name="T55" fmla="*/ 2147483647 h 40"/>
                <a:gd name="T56" fmla="*/ 2147483647 w 89"/>
                <a:gd name="T57" fmla="*/ 2147483647 h 40"/>
                <a:gd name="T58" fmla="*/ 2147483647 w 89"/>
                <a:gd name="T59" fmla="*/ 2147483647 h 40"/>
                <a:gd name="T60" fmla="*/ 2147483647 w 89"/>
                <a:gd name="T61" fmla="*/ 2147483647 h 40"/>
                <a:gd name="T62" fmla="*/ 2147483647 w 89"/>
                <a:gd name="T63" fmla="*/ 2147483647 h 40"/>
                <a:gd name="T64" fmla="*/ 2147483647 w 89"/>
                <a:gd name="T65" fmla="*/ 2147483647 h 40"/>
                <a:gd name="T66" fmla="*/ 2147483647 w 89"/>
                <a:gd name="T67" fmla="*/ 2147483647 h 40"/>
                <a:gd name="T68" fmla="*/ 2147483647 w 89"/>
                <a:gd name="T69" fmla="*/ 2147483647 h 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89"/>
                <a:gd name="T106" fmla="*/ 0 h 40"/>
                <a:gd name="T107" fmla="*/ 89 w 89"/>
                <a:gd name="T108" fmla="*/ 40 h 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89" h="40">
                  <a:moveTo>
                    <a:pt x="89" y="16"/>
                  </a:moveTo>
                  <a:lnTo>
                    <a:pt x="85" y="14"/>
                  </a:lnTo>
                  <a:lnTo>
                    <a:pt x="79" y="12"/>
                  </a:lnTo>
                  <a:lnTo>
                    <a:pt x="71" y="10"/>
                  </a:lnTo>
                  <a:lnTo>
                    <a:pt x="67" y="6"/>
                  </a:lnTo>
                  <a:lnTo>
                    <a:pt x="65" y="10"/>
                  </a:lnTo>
                  <a:lnTo>
                    <a:pt x="61" y="10"/>
                  </a:lnTo>
                  <a:lnTo>
                    <a:pt x="59" y="10"/>
                  </a:lnTo>
                  <a:lnTo>
                    <a:pt x="59" y="6"/>
                  </a:lnTo>
                  <a:lnTo>
                    <a:pt x="37" y="0"/>
                  </a:lnTo>
                  <a:lnTo>
                    <a:pt x="31" y="0"/>
                  </a:lnTo>
                  <a:lnTo>
                    <a:pt x="29" y="0"/>
                  </a:lnTo>
                  <a:lnTo>
                    <a:pt x="0" y="10"/>
                  </a:lnTo>
                  <a:lnTo>
                    <a:pt x="2" y="14"/>
                  </a:lnTo>
                  <a:lnTo>
                    <a:pt x="2" y="20"/>
                  </a:lnTo>
                  <a:lnTo>
                    <a:pt x="10" y="26"/>
                  </a:lnTo>
                  <a:lnTo>
                    <a:pt x="18" y="32"/>
                  </a:lnTo>
                  <a:lnTo>
                    <a:pt x="24" y="38"/>
                  </a:lnTo>
                  <a:lnTo>
                    <a:pt x="31" y="40"/>
                  </a:lnTo>
                  <a:lnTo>
                    <a:pt x="35" y="38"/>
                  </a:lnTo>
                  <a:lnTo>
                    <a:pt x="37" y="36"/>
                  </a:lnTo>
                  <a:lnTo>
                    <a:pt x="41" y="34"/>
                  </a:lnTo>
                  <a:lnTo>
                    <a:pt x="45" y="32"/>
                  </a:lnTo>
                  <a:lnTo>
                    <a:pt x="51" y="34"/>
                  </a:lnTo>
                  <a:lnTo>
                    <a:pt x="55" y="36"/>
                  </a:lnTo>
                  <a:lnTo>
                    <a:pt x="61" y="38"/>
                  </a:lnTo>
                  <a:lnTo>
                    <a:pt x="65" y="38"/>
                  </a:lnTo>
                  <a:lnTo>
                    <a:pt x="67" y="38"/>
                  </a:lnTo>
                  <a:lnTo>
                    <a:pt x="73" y="32"/>
                  </a:lnTo>
                  <a:lnTo>
                    <a:pt x="79" y="30"/>
                  </a:lnTo>
                  <a:lnTo>
                    <a:pt x="85" y="28"/>
                  </a:lnTo>
                  <a:lnTo>
                    <a:pt x="85" y="26"/>
                  </a:lnTo>
                  <a:lnTo>
                    <a:pt x="85" y="22"/>
                  </a:lnTo>
                  <a:lnTo>
                    <a:pt x="87" y="22"/>
                  </a:lnTo>
                  <a:lnTo>
                    <a:pt x="89"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64" name="Freeform 193">
              <a:extLst>
                <a:ext uri="{FF2B5EF4-FFF2-40B4-BE49-F238E27FC236}">
                  <a16:creationId xmlns:a16="http://schemas.microsoft.com/office/drawing/2014/main" id="{4F756850-1C71-4C9D-82E4-B24124A13E41}"/>
                </a:ext>
              </a:extLst>
            </p:cNvPr>
            <p:cNvSpPr>
              <a:spLocks/>
            </p:cNvSpPr>
            <p:nvPr/>
          </p:nvSpPr>
          <p:spPr bwMode="auto">
            <a:xfrm>
              <a:off x="5179783" y="3165861"/>
              <a:ext cx="72646" cy="78319"/>
            </a:xfrm>
            <a:custGeom>
              <a:avLst/>
              <a:gdLst>
                <a:gd name="T0" fmla="*/ 2147483647 w 50"/>
                <a:gd name="T1" fmla="*/ 2147483647 h 50"/>
                <a:gd name="T2" fmla="*/ 2147483647 w 50"/>
                <a:gd name="T3" fmla="*/ 2147483647 h 50"/>
                <a:gd name="T4" fmla="*/ 2147483647 w 50"/>
                <a:gd name="T5" fmla="*/ 2147483647 h 50"/>
                <a:gd name="T6" fmla="*/ 2147483647 w 50"/>
                <a:gd name="T7" fmla="*/ 2147483647 h 50"/>
                <a:gd name="T8" fmla="*/ 2147483647 w 50"/>
                <a:gd name="T9" fmla="*/ 2147483647 h 50"/>
                <a:gd name="T10" fmla="*/ 0 w 50"/>
                <a:gd name="T11" fmla="*/ 2147483647 h 50"/>
                <a:gd name="T12" fmla="*/ 2147483647 w 50"/>
                <a:gd name="T13" fmla="*/ 0 h 50"/>
                <a:gd name="T14" fmla="*/ 2147483647 w 50"/>
                <a:gd name="T15" fmla="*/ 2147483647 h 50"/>
                <a:gd name="T16" fmla="*/ 2147483647 w 50"/>
                <a:gd name="T17" fmla="*/ 2147483647 h 50"/>
                <a:gd name="T18" fmla="*/ 2147483647 w 50"/>
                <a:gd name="T19" fmla="*/ 2147483647 h 50"/>
                <a:gd name="T20" fmla="*/ 2147483647 w 50"/>
                <a:gd name="T21" fmla="*/ 2147483647 h 50"/>
                <a:gd name="T22" fmla="*/ 2147483647 w 50"/>
                <a:gd name="T23" fmla="*/ 2147483647 h 50"/>
                <a:gd name="T24" fmla="*/ 2147483647 w 50"/>
                <a:gd name="T25" fmla="*/ 2147483647 h 50"/>
                <a:gd name="T26" fmla="*/ 2147483647 w 50"/>
                <a:gd name="T27" fmla="*/ 2147483647 h 50"/>
                <a:gd name="T28" fmla="*/ 2147483647 w 50"/>
                <a:gd name="T29" fmla="*/ 2147483647 h 50"/>
                <a:gd name="T30" fmla="*/ 2147483647 w 50"/>
                <a:gd name="T31" fmla="*/ 2147483647 h 5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0"/>
                <a:gd name="T49" fmla="*/ 0 h 50"/>
                <a:gd name="T50" fmla="*/ 50 w 50"/>
                <a:gd name="T51" fmla="*/ 50 h 5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0" h="50">
                  <a:moveTo>
                    <a:pt x="26" y="50"/>
                  </a:moveTo>
                  <a:lnTo>
                    <a:pt x="22" y="34"/>
                  </a:lnTo>
                  <a:lnTo>
                    <a:pt x="18" y="24"/>
                  </a:lnTo>
                  <a:lnTo>
                    <a:pt x="14" y="16"/>
                  </a:lnTo>
                  <a:lnTo>
                    <a:pt x="8" y="10"/>
                  </a:lnTo>
                  <a:lnTo>
                    <a:pt x="0" y="8"/>
                  </a:lnTo>
                  <a:lnTo>
                    <a:pt x="16" y="0"/>
                  </a:lnTo>
                  <a:lnTo>
                    <a:pt x="24" y="2"/>
                  </a:lnTo>
                  <a:lnTo>
                    <a:pt x="32" y="6"/>
                  </a:lnTo>
                  <a:lnTo>
                    <a:pt x="40" y="18"/>
                  </a:lnTo>
                  <a:lnTo>
                    <a:pt x="44" y="24"/>
                  </a:lnTo>
                  <a:lnTo>
                    <a:pt x="50" y="36"/>
                  </a:lnTo>
                  <a:lnTo>
                    <a:pt x="34" y="34"/>
                  </a:lnTo>
                  <a:lnTo>
                    <a:pt x="34" y="44"/>
                  </a:lnTo>
                  <a:lnTo>
                    <a:pt x="26" y="48"/>
                  </a:lnTo>
                  <a:lnTo>
                    <a:pt x="26" y="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65" name="Freeform 194">
              <a:extLst>
                <a:ext uri="{FF2B5EF4-FFF2-40B4-BE49-F238E27FC236}">
                  <a16:creationId xmlns:a16="http://schemas.microsoft.com/office/drawing/2014/main" id="{23A4FF75-2655-49F0-9503-9D041C5A3447}"/>
                </a:ext>
              </a:extLst>
            </p:cNvPr>
            <p:cNvSpPr>
              <a:spLocks/>
            </p:cNvSpPr>
            <p:nvPr/>
          </p:nvSpPr>
          <p:spPr bwMode="auto">
            <a:xfrm>
              <a:off x="4960693" y="3169843"/>
              <a:ext cx="140680" cy="79646"/>
            </a:xfrm>
            <a:custGeom>
              <a:avLst/>
              <a:gdLst>
                <a:gd name="T0" fmla="*/ 2147483647 w 96"/>
                <a:gd name="T1" fmla="*/ 2147483647 h 50"/>
                <a:gd name="T2" fmla="*/ 2147483647 w 96"/>
                <a:gd name="T3" fmla="*/ 2147483647 h 50"/>
                <a:gd name="T4" fmla="*/ 2147483647 w 96"/>
                <a:gd name="T5" fmla="*/ 2147483647 h 50"/>
                <a:gd name="T6" fmla="*/ 2147483647 w 96"/>
                <a:gd name="T7" fmla="*/ 2147483647 h 50"/>
                <a:gd name="T8" fmla="*/ 2147483647 w 96"/>
                <a:gd name="T9" fmla="*/ 2147483647 h 50"/>
                <a:gd name="T10" fmla="*/ 2147483647 w 96"/>
                <a:gd name="T11" fmla="*/ 2147483647 h 50"/>
                <a:gd name="T12" fmla="*/ 2147483647 w 96"/>
                <a:gd name="T13" fmla="*/ 2147483647 h 50"/>
                <a:gd name="T14" fmla="*/ 2147483647 w 96"/>
                <a:gd name="T15" fmla="*/ 2147483647 h 50"/>
                <a:gd name="T16" fmla="*/ 2147483647 w 96"/>
                <a:gd name="T17" fmla="*/ 2147483647 h 50"/>
                <a:gd name="T18" fmla="*/ 2147483647 w 96"/>
                <a:gd name="T19" fmla="*/ 2147483647 h 50"/>
                <a:gd name="T20" fmla="*/ 0 w 96"/>
                <a:gd name="T21" fmla="*/ 2147483647 h 50"/>
                <a:gd name="T22" fmla="*/ 2147483647 w 96"/>
                <a:gd name="T23" fmla="*/ 2147483647 h 50"/>
                <a:gd name="T24" fmla="*/ 2147483647 w 96"/>
                <a:gd name="T25" fmla="*/ 2147483647 h 50"/>
                <a:gd name="T26" fmla="*/ 2147483647 w 96"/>
                <a:gd name="T27" fmla="*/ 2147483647 h 50"/>
                <a:gd name="T28" fmla="*/ 2147483647 w 96"/>
                <a:gd name="T29" fmla="*/ 2147483647 h 50"/>
                <a:gd name="T30" fmla="*/ 2147483647 w 96"/>
                <a:gd name="T31" fmla="*/ 2147483647 h 50"/>
                <a:gd name="T32" fmla="*/ 2147483647 w 96"/>
                <a:gd name="T33" fmla="*/ 2147483647 h 50"/>
                <a:gd name="T34" fmla="*/ 2147483647 w 96"/>
                <a:gd name="T35" fmla="*/ 2147483647 h 50"/>
                <a:gd name="T36" fmla="*/ 2147483647 w 96"/>
                <a:gd name="T37" fmla="*/ 2147483647 h 50"/>
                <a:gd name="T38" fmla="*/ 2147483647 w 96"/>
                <a:gd name="T39" fmla="*/ 2147483647 h 50"/>
                <a:gd name="T40" fmla="*/ 2147483647 w 96"/>
                <a:gd name="T41" fmla="*/ 0 h 50"/>
                <a:gd name="T42" fmla="*/ 2147483647 w 96"/>
                <a:gd name="T43" fmla="*/ 0 h 50"/>
                <a:gd name="T44" fmla="*/ 2147483647 w 96"/>
                <a:gd name="T45" fmla="*/ 0 h 50"/>
                <a:gd name="T46" fmla="*/ 2147483647 w 96"/>
                <a:gd name="T47" fmla="*/ 2147483647 h 50"/>
                <a:gd name="T48" fmla="*/ 2147483647 w 96"/>
                <a:gd name="T49" fmla="*/ 2147483647 h 50"/>
                <a:gd name="T50" fmla="*/ 2147483647 w 96"/>
                <a:gd name="T51" fmla="*/ 2147483647 h 50"/>
                <a:gd name="T52" fmla="*/ 2147483647 w 96"/>
                <a:gd name="T53" fmla="*/ 2147483647 h 50"/>
                <a:gd name="T54" fmla="*/ 2147483647 w 96"/>
                <a:gd name="T55" fmla="*/ 2147483647 h 50"/>
                <a:gd name="T56" fmla="*/ 2147483647 w 96"/>
                <a:gd name="T57" fmla="*/ 2147483647 h 50"/>
                <a:gd name="T58" fmla="*/ 2147483647 w 96"/>
                <a:gd name="T59" fmla="*/ 2147483647 h 50"/>
                <a:gd name="T60" fmla="*/ 2147483647 w 96"/>
                <a:gd name="T61" fmla="*/ 2147483647 h 50"/>
                <a:gd name="T62" fmla="*/ 2147483647 w 96"/>
                <a:gd name="T63" fmla="*/ 2147483647 h 50"/>
                <a:gd name="T64" fmla="*/ 2147483647 w 96"/>
                <a:gd name="T65" fmla="*/ 2147483647 h 50"/>
                <a:gd name="T66" fmla="*/ 2147483647 w 96"/>
                <a:gd name="T67" fmla="*/ 2147483647 h 50"/>
                <a:gd name="T68" fmla="*/ 2147483647 w 96"/>
                <a:gd name="T69" fmla="*/ 2147483647 h 50"/>
                <a:gd name="T70" fmla="*/ 2147483647 w 96"/>
                <a:gd name="T71" fmla="*/ 2147483647 h 50"/>
                <a:gd name="T72" fmla="*/ 2147483647 w 96"/>
                <a:gd name="T73" fmla="*/ 2147483647 h 50"/>
                <a:gd name="T74" fmla="*/ 2147483647 w 96"/>
                <a:gd name="T75" fmla="*/ 2147483647 h 50"/>
                <a:gd name="T76" fmla="*/ 2147483647 w 96"/>
                <a:gd name="T77" fmla="*/ 2147483647 h 5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6"/>
                <a:gd name="T118" fmla="*/ 0 h 50"/>
                <a:gd name="T119" fmla="*/ 96 w 96"/>
                <a:gd name="T120" fmla="*/ 50 h 5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6" h="50">
                  <a:moveTo>
                    <a:pt x="58" y="46"/>
                  </a:moveTo>
                  <a:lnTo>
                    <a:pt x="56" y="44"/>
                  </a:lnTo>
                  <a:lnTo>
                    <a:pt x="54" y="42"/>
                  </a:lnTo>
                  <a:lnTo>
                    <a:pt x="44" y="46"/>
                  </a:lnTo>
                  <a:lnTo>
                    <a:pt x="38" y="48"/>
                  </a:lnTo>
                  <a:lnTo>
                    <a:pt x="30" y="50"/>
                  </a:lnTo>
                  <a:lnTo>
                    <a:pt x="26" y="50"/>
                  </a:lnTo>
                  <a:lnTo>
                    <a:pt x="22" y="48"/>
                  </a:lnTo>
                  <a:lnTo>
                    <a:pt x="16" y="44"/>
                  </a:lnTo>
                  <a:lnTo>
                    <a:pt x="8" y="38"/>
                  </a:lnTo>
                  <a:lnTo>
                    <a:pt x="0" y="32"/>
                  </a:lnTo>
                  <a:lnTo>
                    <a:pt x="2" y="30"/>
                  </a:lnTo>
                  <a:lnTo>
                    <a:pt x="6" y="22"/>
                  </a:lnTo>
                  <a:lnTo>
                    <a:pt x="8" y="16"/>
                  </a:lnTo>
                  <a:lnTo>
                    <a:pt x="14" y="10"/>
                  </a:lnTo>
                  <a:lnTo>
                    <a:pt x="20" y="14"/>
                  </a:lnTo>
                  <a:lnTo>
                    <a:pt x="28" y="16"/>
                  </a:lnTo>
                  <a:lnTo>
                    <a:pt x="44" y="10"/>
                  </a:lnTo>
                  <a:lnTo>
                    <a:pt x="54" y="6"/>
                  </a:lnTo>
                  <a:lnTo>
                    <a:pt x="58" y="2"/>
                  </a:lnTo>
                  <a:lnTo>
                    <a:pt x="60" y="0"/>
                  </a:lnTo>
                  <a:lnTo>
                    <a:pt x="64" y="0"/>
                  </a:lnTo>
                  <a:lnTo>
                    <a:pt x="72" y="0"/>
                  </a:lnTo>
                  <a:lnTo>
                    <a:pt x="80" y="2"/>
                  </a:lnTo>
                  <a:lnTo>
                    <a:pt x="84" y="2"/>
                  </a:lnTo>
                  <a:lnTo>
                    <a:pt x="86" y="4"/>
                  </a:lnTo>
                  <a:lnTo>
                    <a:pt x="90" y="6"/>
                  </a:lnTo>
                  <a:lnTo>
                    <a:pt x="96" y="8"/>
                  </a:lnTo>
                  <a:lnTo>
                    <a:pt x="94" y="14"/>
                  </a:lnTo>
                  <a:lnTo>
                    <a:pt x="90" y="16"/>
                  </a:lnTo>
                  <a:lnTo>
                    <a:pt x="86" y="18"/>
                  </a:lnTo>
                  <a:lnTo>
                    <a:pt x="82" y="22"/>
                  </a:lnTo>
                  <a:lnTo>
                    <a:pt x="82" y="30"/>
                  </a:lnTo>
                  <a:lnTo>
                    <a:pt x="80" y="36"/>
                  </a:lnTo>
                  <a:lnTo>
                    <a:pt x="78" y="38"/>
                  </a:lnTo>
                  <a:lnTo>
                    <a:pt x="74" y="42"/>
                  </a:lnTo>
                  <a:lnTo>
                    <a:pt x="68" y="42"/>
                  </a:lnTo>
                  <a:lnTo>
                    <a:pt x="62" y="42"/>
                  </a:lnTo>
                  <a:lnTo>
                    <a:pt x="58"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66" name="Freeform 195">
              <a:extLst>
                <a:ext uri="{FF2B5EF4-FFF2-40B4-BE49-F238E27FC236}">
                  <a16:creationId xmlns:a16="http://schemas.microsoft.com/office/drawing/2014/main" id="{E6FEEA62-4E76-450F-BE8D-71D7D6B0342B}"/>
                </a:ext>
              </a:extLst>
            </p:cNvPr>
            <p:cNvSpPr>
              <a:spLocks/>
            </p:cNvSpPr>
            <p:nvPr/>
          </p:nvSpPr>
          <p:spPr bwMode="auto">
            <a:xfrm>
              <a:off x="5082923" y="3049046"/>
              <a:ext cx="380526" cy="234958"/>
            </a:xfrm>
            <a:custGeom>
              <a:avLst/>
              <a:gdLst>
                <a:gd name="T0" fmla="*/ 2147483647 w 260"/>
                <a:gd name="T1" fmla="*/ 2147483647 h 148"/>
                <a:gd name="T2" fmla="*/ 2147483647 w 260"/>
                <a:gd name="T3" fmla="*/ 2147483647 h 148"/>
                <a:gd name="T4" fmla="*/ 2147483647 w 260"/>
                <a:gd name="T5" fmla="*/ 2147483647 h 148"/>
                <a:gd name="T6" fmla="*/ 2147483647 w 260"/>
                <a:gd name="T7" fmla="*/ 2147483647 h 148"/>
                <a:gd name="T8" fmla="*/ 2147483647 w 260"/>
                <a:gd name="T9" fmla="*/ 2147483647 h 148"/>
                <a:gd name="T10" fmla="*/ 2147483647 w 260"/>
                <a:gd name="T11" fmla="*/ 2147483647 h 148"/>
                <a:gd name="T12" fmla="*/ 2147483647 w 260"/>
                <a:gd name="T13" fmla="*/ 2147483647 h 148"/>
                <a:gd name="T14" fmla="*/ 2147483647 w 260"/>
                <a:gd name="T15" fmla="*/ 2147483647 h 148"/>
                <a:gd name="T16" fmla="*/ 2147483647 w 260"/>
                <a:gd name="T17" fmla="*/ 2147483647 h 148"/>
                <a:gd name="T18" fmla="*/ 2147483647 w 260"/>
                <a:gd name="T19" fmla="*/ 2147483647 h 148"/>
                <a:gd name="T20" fmla="*/ 2147483647 w 260"/>
                <a:gd name="T21" fmla="*/ 2147483647 h 148"/>
                <a:gd name="T22" fmla="*/ 2147483647 w 260"/>
                <a:gd name="T23" fmla="*/ 2147483647 h 148"/>
                <a:gd name="T24" fmla="*/ 2147483647 w 260"/>
                <a:gd name="T25" fmla="*/ 2147483647 h 148"/>
                <a:gd name="T26" fmla="*/ 2147483647 w 260"/>
                <a:gd name="T27" fmla="*/ 2147483647 h 148"/>
                <a:gd name="T28" fmla="*/ 2147483647 w 260"/>
                <a:gd name="T29" fmla="*/ 2147483647 h 148"/>
                <a:gd name="T30" fmla="*/ 2147483647 w 260"/>
                <a:gd name="T31" fmla="*/ 2147483647 h 148"/>
                <a:gd name="T32" fmla="*/ 2147483647 w 260"/>
                <a:gd name="T33" fmla="*/ 2147483647 h 148"/>
                <a:gd name="T34" fmla="*/ 2147483647 w 260"/>
                <a:gd name="T35" fmla="*/ 2147483647 h 148"/>
                <a:gd name="T36" fmla="*/ 2147483647 w 260"/>
                <a:gd name="T37" fmla="*/ 2147483647 h 148"/>
                <a:gd name="T38" fmla="*/ 2147483647 w 260"/>
                <a:gd name="T39" fmla="*/ 2147483647 h 148"/>
                <a:gd name="T40" fmla="*/ 2147483647 w 260"/>
                <a:gd name="T41" fmla="*/ 2147483647 h 148"/>
                <a:gd name="T42" fmla="*/ 2147483647 w 260"/>
                <a:gd name="T43" fmla="*/ 2147483647 h 148"/>
                <a:gd name="T44" fmla="*/ 2147483647 w 260"/>
                <a:gd name="T45" fmla="*/ 2147483647 h 148"/>
                <a:gd name="T46" fmla="*/ 2147483647 w 260"/>
                <a:gd name="T47" fmla="*/ 2147483647 h 148"/>
                <a:gd name="T48" fmla="*/ 2147483647 w 260"/>
                <a:gd name="T49" fmla="*/ 2147483647 h 148"/>
                <a:gd name="T50" fmla="*/ 2147483647 w 260"/>
                <a:gd name="T51" fmla="*/ 2147483647 h 148"/>
                <a:gd name="T52" fmla="*/ 2147483647 w 260"/>
                <a:gd name="T53" fmla="*/ 2147483647 h 148"/>
                <a:gd name="T54" fmla="*/ 2147483647 w 260"/>
                <a:gd name="T55" fmla="*/ 2147483647 h 148"/>
                <a:gd name="T56" fmla="*/ 2147483647 w 260"/>
                <a:gd name="T57" fmla="*/ 2147483647 h 148"/>
                <a:gd name="T58" fmla="*/ 2147483647 w 260"/>
                <a:gd name="T59" fmla="*/ 2147483647 h 148"/>
                <a:gd name="T60" fmla="*/ 2147483647 w 260"/>
                <a:gd name="T61" fmla="*/ 2147483647 h 148"/>
                <a:gd name="T62" fmla="*/ 2147483647 w 260"/>
                <a:gd name="T63" fmla="*/ 2147483647 h 148"/>
                <a:gd name="T64" fmla="*/ 2147483647 w 260"/>
                <a:gd name="T65" fmla="*/ 2147483647 h 148"/>
                <a:gd name="T66" fmla="*/ 2147483647 w 260"/>
                <a:gd name="T67" fmla="*/ 2147483647 h 148"/>
                <a:gd name="T68" fmla="*/ 2147483647 w 260"/>
                <a:gd name="T69" fmla="*/ 2147483647 h 148"/>
                <a:gd name="T70" fmla="*/ 2147483647 w 260"/>
                <a:gd name="T71" fmla="*/ 2147483647 h 148"/>
                <a:gd name="T72" fmla="*/ 2147483647 w 260"/>
                <a:gd name="T73" fmla="*/ 2147483647 h 148"/>
                <a:gd name="T74" fmla="*/ 2147483647 w 260"/>
                <a:gd name="T75" fmla="*/ 2147483647 h 148"/>
                <a:gd name="T76" fmla="*/ 2147483647 w 260"/>
                <a:gd name="T77" fmla="*/ 2147483647 h 148"/>
                <a:gd name="T78" fmla="*/ 2147483647 w 260"/>
                <a:gd name="T79" fmla="*/ 2147483647 h 148"/>
                <a:gd name="T80" fmla="*/ 2147483647 w 260"/>
                <a:gd name="T81" fmla="*/ 2147483647 h 148"/>
                <a:gd name="T82" fmla="*/ 2147483647 w 260"/>
                <a:gd name="T83" fmla="*/ 2147483647 h 148"/>
                <a:gd name="T84" fmla="*/ 2147483647 w 260"/>
                <a:gd name="T85" fmla="*/ 2147483647 h 148"/>
                <a:gd name="T86" fmla="*/ 2147483647 w 260"/>
                <a:gd name="T87" fmla="*/ 2147483647 h 148"/>
                <a:gd name="T88" fmla="*/ 2147483647 w 260"/>
                <a:gd name="T89" fmla="*/ 2147483647 h 148"/>
                <a:gd name="T90" fmla="*/ 2147483647 w 260"/>
                <a:gd name="T91" fmla="*/ 2147483647 h 148"/>
                <a:gd name="T92" fmla="*/ 2147483647 w 260"/>
                <a:gd name="T93" fmla="*/ 2147483647 h 148"/>
                <a:gd name="T94" fmla="*/ 2147483647 w 260"/>
                <a:gd name="T95" fmla="*/ 2147483647 h 148"/>
                <a:gd name="T96" fmla="*/ 2147483647 w 260"/>
                <a:gd name="T97" fmla="*/ 2147483647 h 1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60"/>
                <a:gd name="T148" fmla="*/ 0 h 148"/>
                <a:gd name="T149" fmla="*/ 260 w 260"/>
                <a:gd name="T150" fmla="*/ 148 h 1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60" h="148">
                  <a:moveTo>
                    <a:pt x="66" y="82"/>
                  </a:moveTo>
                  <a:lnTo>
                    <a:pt x="60" y="84"/>
                  </a:lnTo>
                  <a:lnTo>
                    <a:pt x="54" y="88"/>
                  </a:lnTo>
                  <a:lnTo>
                    <a:pt x="44" y="90"/>
                  </a:lnTo>
                  <a:lnTo>
                    <a:pt x="36" y="90"/>
                  </a:lnTo>
                  <a:lnTo>
                    <a:pt x="26" y="88"/>
                  </a:lnTo>
                  <a:lnTo>
                    <a:pt x="18" y="84"/>
                  </a:lnTo>
                  <a:lnTo>
                    <a:pt x="12" y="84"/>
                  </a:lnTo>
                  <a:lnTo>
                    <a:pt x="6" y="82"/>
                  </a:lnTo>
                  <a:lnTo>
                    <a:pt x="2" y="80"/>
                  </a:lnTo>
                  <a:lnTo>
                    <a:pt x="0" y="78"/>
                  </a:lnTo>
                  <a:lnTo>
                    <a:pt x="2" y="66"/>
                  </a:lnTo>
                  <a:lnTo>
                    <a:pt x="2" y="62"/>
                  </a:lnTo>
                  <a:lnTo>
                    <a:pt x="12" y="52"/>
                  </a:lnTo>
                  <a:lnTo>
                    <a:pt x="16" y="44"/>
                  </a:lnTo>
                  <a:lnTo>
                    <a:pt x="22" y="38"/>
                  </a:lnTo>
                  <a:lnTo>
                    <a:pt x="16" y="30"/>
                  </a:lnTo>
                  <a:lnTo>
                    <a:pt x="8" y="20"/>
                  </a:lnTo>
                  <a:lnTo>
                    <a:pt x="6" y="14"/>
                  </a:lnTo>
                  <a:lnTo>
                    <a:pt x="24" y="10"/>
                  </a:lnTo>
                  <a:lnTo>
                    <a:pt x="46" y="10"/>
                  </a:lnTo>
                  <a:lnTo>
                    <a:pt x="64" y="10"/>
                  </a:lnTo>
                  <a:lnTo>
                    <a:pt x="80" y="16"/>
                  </a:lnTo>
                  <a:lnTo>
                    <a:pt x="96" y="14"/>
                  </a:lnTo>
                  <a:lnTo>
                    <a:pt x="112" y="16"/>
                  </a:lnTo>
                  <a:lnTo>
                    <a:pt x="116" y="8"/>
                  </a:lnTo>
                  <a:lnTo>
                    <a:pt x="128" y="6"/>
                  </a:lnTo>
                  <a:lnTo>
                    <a:pt x="138" y="6"/>
                  </a:lnTo>
                  <a:lnTo>
                    <a:pt x="156" y="0"/>
                  </a:lnTo>
                  <a:lnTo>
                    <a:pt x="166" y="8"/>
                  </a:lnTo>
                  <a:lnTo>
                    <a:pt x="166" y="14"/>
                  </a:lnTo>
                  <a:lnTo>
                    <a:pt x="168" y="22"/>
                  </a:lnTo>
                  <a:lnTo>
                    <a:pt x="184" y="24"/>
                  </a:lnTo>
                  <a:lnTo>
                    <a:pt x="186" y="30"/>
                  </a:lnTo>
                  <a:lnTo>
                    <a:pt x="188" y="36"/>
                  </a:lnTo>
                  <a:lnTo>
                    <a:pt x="198" y="36"/>
                  </a:lnTo>
                  <a:lnTo>
                    <a:pt x="202" y="40"/>
                  </a:lnTo>
                  <a:lnTo>
                    <a:pt x="216" y="36"/>
                  </a:lnTo>
                  <a:lnTo>
                    <a:pt x="222" y="44"/>
                  </a:lnTo>
                  <a:lnTo>
                    <a:pt x="234" y="48"/>
                  </a:lnTo>
                  <a:lnTo>
                    <a:pt x="248" y="50"/>
                  </a:lnTo>
                  <a:lnTo>
                    <a:pt x="260" y="56"/>
                  </a:lnTo>
                  <a:lnTo>
                    <a:pt x="260" y="58"/>
                  </a:lnTo>
                  <a:lnTo>
                    <a:pt x="254" y="64"/>
                  </a:lnTo>
                  <a:lnTo>
                    <a:pt x="258" y="72"/>
                  </a:lnTo>
                  <a:lnTo>
                    <a:pt x="260" y="78"/>
                  </a:lnTo>
                  <a:lnTo>
                    <a:pt x="260" y="84"/>
                  </a:lnTo>
                  <a:lnTo>
                    <a:pt x="244" y="84"/>
                  </a:lnTo>
                  <a:lnTo>
                    <a:pt x="240" y="88"/>
                  </a:lnTo>
                  <a:lnTo>
                    <a:pt x="236" y="92"/>
                  </a:lnTo>
                  <a:lnTo>
                    <a:pt x="236" y="100"/>
                  </a:lnTo>
                  <a:lnTo>
                    <a:pt x="226" y="100"/>
                  </a:lnTo>
                  <a:lnTo>
                    <a:pt x="216" y="100"/>
                  </a:lnTo>
                  <a:lnTo>
                    <a:pt x="208" y="106"/>
                  </a:lnTo>
                  <a:lnTo>
                    <a:pt x="204" y="108"/>
                  </a:lnTo>
                  <a:lnTo>
                    <a:pt x="190" y="112"/>
                  </a:lnTo>
                  <a:lnTo>
                    <a:pt x="182" y="116"/>
                  </a:lnTo>
                  <a:lnTo>
                    <a:pt x="184" y="118"/>
                  </a:lnTo>
                  <a:lnTo>
                    <a:pt x="186" y="122"/>
                  </a:lnTo>
                  <a:lnTo>
                    <a:pt x="194" y="128"/>
                  </a:lnTo>
                  <a:lnTo>
                    <a:pt x="204" y="130"/>
                  </a:lnTo>
                  <a:lnTo>
                    <a:pt x="212" y="138"/>
                  </a:lnTo>
                  <a:lnTo>
                    <a:pt x="204" y="138"/>
                  </a:lnTo>
                  <a:lnTo>
                    <a:pt x="200" y="140"/>
                  </a:lnTo>
                  <a:lnTo>
                    <a:pt x="192" y="144"/>
                  </a:lnTo>
                  <a:lnTo>
                    <a:pt x="186" y="146"/>
                  </a:lnTo>
                  <a:lnTo>
                    <a:pt x="176" y="148"/>
                  </a:lnTo>
                  <a:lnTo>
                    <a:pt x="174" y="138"/>
                  </a:lnTo>
                  <a:lnTo>
                    <a:pt x="170" y="134"/>
                  </a:lnTo>
                  <a:lnTo>
                    <a:pt x="160" y="128"/>
                  </a:lnTo>
                  <a:lnTo>
                    <a:pt x="166" y="120"/>
                  </a:lnTo>
                  <a:lnTo>
                    <a:pt x="172" y="118"/>
                  </a:lnTo>
                  <a:lnTo>
                    <a:pt x="164" y="118"/>
                  </a:lnTo>
                  <a:lnTo>
                    <a:pt x="160" y="118"/>
                  </a:lnTo>
                  <a:lnTo>
                    <a:pt x="152" y="116"/>
                  </a:lnTo>
                  <a:lnTo>
                    <a:pt x="146" y="114"/>
                  </a:lnTo>
                  <a:lnTo>
                    <a:pt x="144" y="112"/>
                  </a:lnTo>
                  <a:lnTo>
                    <a:pt x="140" y="108"/>
                  </a:lnTo>
                  <a:lnTo>
                    <a:pt x="132" y="108"/>
                  </a:lnTo>
                  <a:lnTo>
                    <a:pt x="130" y="112"/>
                  </a:lnTo>
                  <a:lnTo>
                    <a:pt x="128" y="116"/>
                  </a:lnTo>
                  <a:lnTo>
                    <a:pt x="124" y="120"/>
                  </a:lnTo>
                  <a:lnTo>
                    <a:pt x="118" y="126"/>
                  </a:lnTo>
                  <a:lnTo>
                    <a:pt x="114" y="128"/>
                  </a:lnTo>
                  <a:lnTo>
                    <a:pt x="110" y="126"/>
                  </a:lnTo>
                  <a:lnTo>
                    <a:pt x="102" y="128"/>
                  </a:lnTo>
                  <a:lnTo>
                    <a:pt x="94" y="132"/>
                  </a:lnTo>
                  <a:lnTo>
                    <a:pt x="92" y="124"/>
                  </a:lnTo>
                  <a:lnTo>
                    <a:pt x="100" y="118"/>
                  </a:lnTo>
                  <a:lnTo>
                    <a:pt x="100" y="108"/>
                  </a:lnTo>
                  <a:lnTo>
                    <a:pt x="106" y="108"/>
                  </a:lnTo>
                  <a:lnTo>
                    <a:pt x="116" y="110"/>
                  </a:lnTo>
                  <a:lnTo>
                    <a:pt x="110" y="98"/>
                  </a:lnTo>
                  <a:lnTo>
                    <a:pt x="106" y="92"/>
                  </a:lnTo>
                  <a:lnTo>
                    <a:pt x="98" y="80"/>
                  </a:lnTo>
                  <a:lnTo>
                    <a:pt x="90" y="76"/>
                  </a:lnTo>
                  <a:lnTo>
                    <a:pt x="82" y="74"/>
                  </a:lnTo>
                  <a:lnTo>
                    <a:pt x="74" y="78"/>
                  </a:lnTo>
                  <a:lnTo>
                    <a:pt x="66"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67" name="Freeform 196">
              <a:extLst>
                <a:ext uri="{FF2B5EF4-FFF2-40B4-BE49-F238E27FC236}">
                  <a16:creationId xmlns:a16="http://schemas.microsoft.com/office/drawing/2014/main" id="{D4E55101-3918-4F17-8D01-6A240CA6A962}"/>
                </a:ext>
              </a:extLst>
            </p:cNvPr>
            <p:cNvSpPr>
              <a:spLocks/>
            </p:cNvSpPr>
            <p:nvPr/>
          </p:nvSpPr>
          <p:spPr bwMode="auto">
            <a:xfrm>
              <a:off x="5092147" y="2945506"/>
              <a:ext cx="193722" cy="128763"/>
            </a:xfrm>
            <a:custGeom>
              <a:avLst/>
              <a:gdLst>
                <a:gd name="T0" fmla="*/ 2147483647 w 132"/>
                <a:gd name="T1" fmla="*/ 2147483647 h 82"/>
                <a:gd name="T2" fmla="*/ 2147483647 w 132"/>
                <a:gd name="T3" fmla="*/ 2147483647 h 82"/>
                <a:gd name="T4" fmla="*/ 2147483647 w 132"/>
                <a:gd name="T5" fmla="*/ 2147483647 h 82"/>
                <a:gd name="T6" fmla="*/ 2147483647 w 132"/>
                <a:gd name="T7" fmla="*/ 2147483647 h 82"/>
                <a:gd name="T8" fmla="*/ 2147483647 w 132"/>
                <a:gd name="T9" fmla="*/ 2147483647 h 82"/>
                <a:gd name="T10" fmla="*/ 2147483647 w 132"/>
                <a:gd name="T11" fmla="*/ 2147483647 h 82"/>
                <a:gd name="T12" fmla="*/ 2147483647 w 132"/>
                <a:gd name="T13" fmla="*/ 2147483647 h 82"/>
                <a:gd name="T14" fmla="*/ 2147483647 w 132"/>
                <a:gd name="T15" fmla="*/ 2147483647 h 82"/>
                <a:gd name="T16" fmla="*/ 2147483647 w 132"/>
                <a:gd name="T17" fmla="*/ 2147483647 h 82"/>
                <a:gd name="T18" fmla="*/ 2147483647 w 132"/>
                <a:gd name="T19" fmla="*/ 2147483647 h 82"/>
                <a:gd name="T20" fmla="*/ 2147483647 w 132"/>
                <a:gd name="T21" fmla="*/ 2147483647 h 82"/>
                <a:gd name="T22" fmla="*/ 2147483647 w 132"/>
                <a:gd name="T23" fmla="*/ 2147483647 h 82"/>
                <a:gd name="T24" fmla="*/ 2147483647 w 132"/>
                <a:gd name="T25" fmla="*/ 2147483647 h 82"/>
                <a:gd name="T26" fmla="*/ 0 w 132"/>
                <a:gd name="T27" fmla="*/ 2147483647 h 82"/>
                <a:gd name="T28" fmla="*/ 0 w 132"/>
                <a:gd name="T29" fmla="*/ 2147483647 h 82"/>
                <a:gd name="T30" fmla="*/ 2147483647 w 132"/>
                <a:gd name="T31" fmla="*/ 2147483647 h 82"/>
                <a:gd name="T32" fmla="*/ 2147483647 w 132"/>
                <a:gd name="T33" fmla="*/ 2147483647 h 82"/>
                <a:gd name="T34" fmla="*/ 2147483647 w 132"/>
                <a:gd name="T35" fmla="*/ 2147483647 h 82"/>
                <a:gd name="T36" fmla="*/ 2147483647 w 132"/>
                <a:gd name="T37" fmla="*/ 2147483647 h 82"/>
                <a:gd name="T38" fmla="*/ 2147483647 w 132"/>
                <a:gd name="T39" fmla="*/ 2147483647 h 82"/>
                <a:gd name="T40" fmla="*/ 2147483647 w 132"/>
                <a:gd name="T41" fmla="*/ 2147483647 h 82"/>
                <a:gd name="T42" fmla="*/ 2147483647 w 132"/>
                <a:gd name="T43" fmla="*/ 2147483647 h 82"/>
                <a:gd name="T44" fmla="*/ 2147483647 w 132"/>
                <a:gd name="T45" fmla="*/ 2147483647 h 82"/>
                <a:gd name="T46" fmla="*/ 2147483647 w 132"/>
                <a:gd name="T47" fmla="*/ 2147483647 h 82"/>
                <a:gd name="T48" fmla="*/ 2147483647 w 132"/>
                <a:gd name="T49" fmla="*/ 2147483647 h 82"/>
                <a:gd name="T50" fmla="*/ 2147483647 w 132"/>
                <a:gd name="T51" fmla="*/ 2147483647 h 82"/>
                <a:gd name="T52" fmla="*/ 2147483647 w 132"/>
                <a:gd name="T53" fmla="*/ 2147483647 h 82"/>
                <a:gd name="T54" fmla="*/ 2147483647 w 132"/>
                <a:gd name="T55" fmla="*/ 2147483647 h 82"/>
                <a:gd name="T56" fmla="*/ 2147483647 w 132"/>
                <a:gd name="T57" fmla="*/ 0 h 82"/>
                <a:gd name="T58" fmla="*/ 2147483647 w 132"/>
                <a:gd name="T59" fmla="*/ 2147483647 h 82"/>
                <a:gd name="T60" fmla="*/ 2147483647 w 132"/>
                <a:gd name="T61" fmla="*/ 2147483647 h 82"/>
                <a:gd name="T62" fmla="*/ 2147483647 w 132"/>
                <a:gd name="T63" fmla="*/ 2147483647 h 82"/>
                <a:gd name="T64" fmla="*/ 2147483647 w 132"/>
                <a:gd name="T65" fmla="*/ 2147483647 h 82"/>
                <a:gd name="T66" fmla="*/ 2147483647 w 132"/>
                <a:gd name="T67" fmla="*/ 2147483647 h 82"/>
                <a:gd name="T68" fmla="*/ 2147483647 w 132"/>
                <a:gd name="T69" fmla="*/ 2147483647 h 82"/>
                <a:gd name="T70" fmla="*/ 2147483647 w 132"/>
                <a:gd name="T71" fmla="*/ 2147483647 h 82"/>
                <a:gd name="T72" fmla="*/ 2147483647 w 132"/>
                <a:gd name="T73" fmla="*/ 2147483647 h 82"/>
                <a:gd name="T74" fmla="*/ 2147483647 w 132"/>
                <a:gd name="T75" fmla="*/ 2147483647 h 82"/>
                <a:gd name="T76" fmla="*/ 2147483647 w 132"/>
                <a:gd name="T77" fmla="*/ 2147483647 h 82"/>
                <a:gd name="T78" fmla="*/ 2147483647 w 132"/>
                <a:gd name="T79" fmla="*/ 2147483647 h 82"/>
                <a:gd name="T80" fmla="*/ 2147483647 w 132"/>
                <a:gd name="T81" fmla="*/ 2147483647 h 82"/>
                <a:gd name="T82" fmla="*/ 2147483647 w 132"/>
                <a:gd name="T83" fmla="*/ 2147483647 h 82"/>
                <a:gd name="T84" fmla="*/ 2147483647 w 132"/>
                <a:gd name="T85" fmla="*/ 2147483647 h 8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32"/>
                <a:gd name="T130" fmla="*/ 0 h 82"/>
                <a:gd name="T131" fmla="*/ 132 w 132"/>
                <a:gd name="T132" fmla="*/ 82 h 8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32" h="82">
                  <a:moveTo>
                    <a:pt x="122" y="72"/>
                  </a:moveTo>
                  <a:lnTo>
                    <a:pt x="110" y="74"/>
                  </a:lnTo>
                  <a:lnTo>
                    <a:pt x="106" y="82"/>
                  </a:lnTo>
                  <a:lnTo>
                    <a:pt x="98" y="82"/>
                  </a:lnTo>
                  <a:lnTo>
                    <a:pt x="90" y="80"/>
                  </a:lnTo>
                  <a:lnTo>
                    <a:pt x="80" y="82"/>
                  </a:lnTo>
                  <a:lnTo>
                    <a:pt x="74" y="82"/>
                  </a:lnTo>
                  <a:lnTo>
                    <a:pt x="62" y="78"/>
                  </a:lnTo>
                  <a:lnTo>
                    <a:pt x="58" y="76"/>
                  </a:lnTo>
                  <a:lnTo>
                    <a:pt x="40" y="76"/>
                  </a:lnTo>
                  <a:lnTo>
                    <a:pt x="30" y="76"/>
                  </a:lnTo>
                  <a:lnTo>
                    <a:pt x="22" y="76"/>
                  </a:lnTo>
                  <a:lnTo>
                    <a:pt x="16" y="78"/>
                  </a:lnTo>
                  <a:lnTo>
                    <a:pt x="0" y="80"/>
                  </a:lnTo>
                  <a:lnTo>
                    <a:pt x="0" y="76"/>
                  </a:lnTo>
                  <a:lnTo>
                    <a:pt x="10" y="70"/>
                  </a:lnTo>
                  <a:lnTo>
                    <a:pt x="6" y="64"/>
                  </a:lnTo>
                  <a:lnTo>
                    <a:pt x="4" y="52"/>
                  </a:lnTo>
                  <a:lnTo>
                    <a:pt x="2" y="48"/>
                  </a:lnTo>
                  <a:lnTo>
                    <a:pt x="12" y="46"/>
                  </a:lnTo>
                  <a:lnTo>
                    <a:pt x="18" y="34"/>
                  </a:lnTo>
                  <a:lnTo>
                    <a:pt x="26" y="24"/>
                  </a:lnTo>
                  <a:lnTo>
                    <a:pt x="26" y="18"/>
                  </a:lnTo>
                  <a:lnTo>
                    <a:pt x="30" y="18"/>
                  </a:lnTo>
                  <a:lnTo>
                    <a:pt x="36" y="18"/>
                  </a:lnTo>
                  <a:lnTo>
                    <a:pt x="46" y="14"/>
                  </a:lnTo>
                  <a:lnTo>
                    <a:pt x="48" y="6"/>
                  </a:lnTo>
                  <a:lnTo>
                    <a:pt x="60" y="4"/>
                  </a:lnTo>
                  <a:lnTo>
                    <a:pt x="68" y="0"/>
                  </a:lnTo>
                  <a:lnTo>
                    <a:pt x="76" y="4"/>
                  </a:lnTo>
                  <a:lnTo>
                    <a:pt x="98" y="4"/>
                  </a:lnTo>
                  <a:lnTo>
                    <a:pt x="106" y="16"/>
                  </a:lnTo>
                  <a:lnTo>
                    <a:pt x="106" y="24"/>
                  </a:lnTo>
                  <a:lnTo>
                    <a:pt x="112" y="28"/>
                  </a:lnTo>
                  <a:lnTo>
                    <a:pt x="116" y="34"/>
                  </a:lnTo>
                  <a:lnTo>
                    <a:pt x="120" y="40"/>
                  </a:lnTo>
                  <a:lnTo>
                    <a:pt x="122" y="42"/>
                  </a:lnTo>
                  <a:lnTo>
                    <a:pt x="130" y="44"/>
                  </a:lnTo>
                  <a:lnTo>
                    <a:pt x="132" y="50"/>
                  </a:lnTo>
                  <a:lnTo>
                    <a:pt x="126" y="52"/>
                  </a:lnTo>
                  <a:lnTo>
                    <a:pt x="114" y="54"/>
                  </a:lnTo>
                  <a:lnTo>
                    <a:pt x="118" y="62"/>
                  </a:lnTo>
                  <a:lnTo>
                    <a:pt x="122"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68" name="Freeform 197">
              <a:extLst>
                <a:ext uri="{FF2B5EF4-FFF2-40B4-BE49-F238E27FC236}">
                  <a16:creationId xmlns:a16="http://schemas.microsoft.com/office/drawing/2014/main" id="{7BDB1614-E57E-494E-9BC8-CD09EB3A73FF}"/>
                </a:ext>
              </a:extLst>
            </p:cNvPr>
            <p:cNvSpPr>
              <a:spLocks/>
            </p:cNvSpPr>
            <p:nvPr/>
          </p:nvSpPr>
          <p:spPr bwMode="auto">
            <a:xfrm>
              <a:off x="4904191" y="3218959"/>
              <a:ext cx="71493" cy="58407"/>
            </a:xfrm>
            <a:custGeom>
              <a:avLst/>
              <a:gdLst>
                <a:gd name="T0" fmla="*/ 0 w 49"/>
                <a:gd name="T1" fmla="*/ 2147483647 h 36"/>
                <a:gd name="T2" fmla="*/ 2147483647 w 49"/>
                <a:gd name="T3" fmla="*/ 2147483647 h 36"/>
                <a:gd name="T4" fmla="*/ 2147483647 w 49"/>
                <a:gd name="T5" fmla="*/ 2147483647 h 36"/>
                <a:gd name="T6" fmla="*/ 2147483647 w 49"/>
                <a:gd name="T7" fmla="*/ 2147483647 h 36"/>
                <a:gd name="T8" fmla="*/ 2147483647 w 49"/>
                <a:gd name="T9" fmla="*/ 0 h 36"/>
                <a:gd name="T10" fmla="*/ 2147483647 w 49"/>
                <a:gd name="T11" fmla="*/ 2147483647 h 36"/>
                <a:gd name="T12" fmla="*/ 2147483647 w 49"/>
                <a:gd name="T13" fmla="*/ 2147483647 h 36"/>
                <a:gd name="T14" fmla="*/ 2147483647 w 49"/>
                <a:gd name="T15" fmla="*/ 2147483647 h 36"/>
                <a:gd name="T16" fmla="*/ 2147483647 w 49"/>
                <a:gd name="T17" fmla="*/ 2147483647 h 36"/>
                <a:gd name="T18" fmla="*/ 2147483647 w 49"/>
                <a:gd name="T19" fmla="*/ 2147483647 h 36"/>
                <a:gd name="T20" fmla="*/ 2147483647 w 49"/>
                <a:gd name="T21" fmla="*/ 2147483647 h 36"/>
                <a:gd name="T22" fmla="*/ 2147483647 w 49"/>
                <a:gd name="T23" fmla="*/ 2147483647 h 36"/>
                <a:gd name="T24" fmla="*/ 2147483647 w 49"/>
                <a:gd name="T25" fmla="*/ 2147483647 h 36"/>
                <a:gd name="T26" fmla="*/ 2147483647 w 49"/>
                <a:gd name="T27" fmla="*/ 2147483647 h 36"/>
                <a:gd name="T28" fmla="*/ 2147483647 w 49"/>
                <a:gd name="T29" fmla="*/ 2147483647 h 36"/>
                <a:gd name="T30" fmla="*/ 0 w 49"/>
                <a:gd name="T31" fmla="*/ 2147483647 h 36"/>
                <a:gd name="T32" fmla="*/ 0 w 49"/>
                <a:gd name="T33" fmla="*/ 2147483647 h 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9"/>
                <a:gd name="T52" fmla="*/ 0 h 36"/>
                <a:gd name="T53" fmla="*/ 49 w 49"/>
                <a:gd name="T54" fmla="*/ 36 h 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9" h="36">
                  <a:moveTo>
                    <a:pt x="0" y="4"/>
                  </a:moveTo>
                  <a:lnTo>
                    <a:pt x="13" y="6"/>
                  </a:lnTo>
                  <a:lnTo>
                    <a:pt x="21" y="4"/>
                  </a:lnTo>
                  <a:lnTo>
                    <a:pt x="25" y="2"/>
                  </a:lnTo>
                  <a:lnTo>
                    <a:pt x="39" y="0"/>
                  </a:lnTo>
                  <a:lnTo>
                    <a:pt x="49" y="6"/>
                  </a:lnTo>
                  <a:lnTo>
                    <a:pt x="35" y="10"/>
                  </a:lnTo>
                  <a:lnTo>
                    <a:pt x="33" y="16"/>
                  </a:lnTo>
                  <a:lnTo>
                    <a:pt x="29" y="24"/>
                  </a:lnTo>
                  <a:lnTo>
                    <a:pt x="21" y="24"/>
                  </a:lnTo>
                  <a:lnTo>
                    <a:pt x="17" y="28"/>
                  </a:lnTo>
                  <a:lnTo>
                    <a:pt x="15" y="36"/>
                  </a:lnTo>
                  <a:lnTo>
                    <a:pt x="11" y="32"/>
                  </a:lnTo>
                  <a:lnTo>
                    <a:pt x="7" y="26"/>
                  </a:lnTo>
                  <a:lnTo>
                    <a:pt x="4" y="18"/>
                  </a:lnTo>
                  <a:lnTo>
                    <a:pt x="0" y="14"/>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69" name="Freeform 198">
              <a:extLst>
                <a:ext uri="{FF2B5EF4-FFF2-40B4-BE49-F238E27FC236}">
                  <a16:creationId xmlns:a16="http://schemas.microsoft.com/office/drawing/2014/main" id="{E60B66DE-185F-409C-983D-1FFBE3875872}"/>
                </a:ext>
              </a:extLst>
            </p:cNvPr>
            <p:cNvSpPr>
              <a:spLocks/>
            </p:cNvSpPr>
            <p:nvPr/>
          </p:nvSpPr>
          <p:spPr bwMode="auto">
            <a:xfrm>
              <a:off x="5065626" y="3349048"/>
              <a:ext cx="51890" cy="37169"/>
            </a:xfrm>
            <a:custGeom>
              <a:avLst/>
              <a:gdLst>
                <a:gd name="T0" fmla="*/ 2147483647 w 36"/>
                <a:gd name="T1" fmla="*/ 0 h 24"/>
                <a:gd name="T2" fmla="*/ 2147483647 w 36"/>
                <a:gd name="T3" fmla="*/ 2147483647 h 24"/>
                <a:gd name="T4" fmla="*/ 2147483647 w 36"/>
                <a:gd name="T5" fmla="*/ 2147483647 h 24"/>
                <a:gd name="T6" fmla="*/ 2147483647 w 36"/>
                <a:gd name="T7" fmla="*/ 2147483647 h 24"/>
                <a:gd name="T8" fmla="*/ 2147483647 w 36"/>
                <a:gd name="T9" fmla="*/ 2147483647 h 24"/>
                <a:gd name="T10" fmla="*/ 2147483647 w 36"/>
                <a:gd name="T11" fmla="*/ 2147483647 h 24"/>
                <a:gd name="T12" fmla="*/ 2147483647 w 36"/>
                <a:gd name="T13" fmla="*/ 2147483647 h 24"/>
                <a:gd name="T14" fmla="*/ 0 w 36"/>
                <a:gd name="T15" fmla="*/ 2147483647 h 24"/>
                <a:gd name="T16" fmla="*/ 0 w 36"/>
                <a:gd name="T17" fmla="*/ 2147483647 h 24"/>
                <a:gd name="T18" fmla="*/ 2147483647 w 36"/>
                <a:gd name="T19" fmla="*/ 2147483647 h 24"/>
                <a:gd name="T20" fmla="*/ 2147483647 w 36"/>
                <a:gd name="T21" fmla="*/ 0 h 24"/>
                <a:gd name="T22" fmla="*/ 2147483647 w 36"/>
                <a:gd name="T23" fmla="*/ 0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6"/>
                <a:gd name="T37" fmla="*/ 0 h 24"/>
                <a:gd name="T38" fmla="*/ 36 w 36"/>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6" h="24">
                  <a:moveTo>
                    <a:pt x="26" y="0"/>
                  </a:moveTo>
                  <a:lnTo>
                    <a:pt x="36" y="4"/>
                  </a:lnTo>
                  <a:lnTo>
                    <a:pt x="36" y="16"/>
                  </a:lnTo>
                  <a:lnTo>
                    <a:pt x="30" y="20"/>
                  </a:lnTo>
                  <a:lnTo>
                    <a:pt x="10" y="24"/>
                  </a:lnTo>
                  <a:lnTo>
                    <a:pt x="6" y="22"/>
                  </a:lnTo>
                  <a:lnTo>
                    <a:pt x="4" y="22"/>
                  </a:lnTo>
                  <a:lnTo>
                    <a:pt x="0" y="16"/>
                  </a:lnTo>
                  <a:lnTo>
                    <a:pt x="0" y="2"/>
                  </a:lnTo>
                  <a:lnTo>
                    <a:pt x="8" y="2"/>
                  </a:lnTo>
                  <a:lnTo>
                    <a:pt x="12" y="0"/>
                  </a:ln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70" name="Freeform 199">
              <a:extLst>
                <a:ext uri="{FF2B5EF4-FFF2-40B4-BE49-F238E27FC236}">
                  <a16:creationId xmlns:a16="http://schemas.microsoft.com/office/drawing/2014/main" id="{4799892C-877C-4351-A36F-4EDD79BA2940}"/>
                </a:ext>
              </a:extLst>
            </p:cNvPr>
            <p:cNvSpPr>
              <a:spLocks/>
            </p:cNvSpPr>
            <p:nvPr/>
          </p:nvSpPr>
          <p:spPr bwMode="auto">
            <a:xfrm>
              <a:off x="5044870" y="3179136"/>
              <a:ext cx="207559" cy="126107"/>
            </a:xfrm>
            <a:custGeom>
              <a:avLst/>
              <a:gdLst>
                <a:gd name="T0" fmla="*/ 2147483647 w 142"/>
                <a:gd name="T1" fmla="*/ 2147483647 h 80"/>
                <a:gd name="T2" fmla="*/ 2147483647 w 142"/>
                <a:gd name="T3" fmla="*/ 2147483647 h 80"/>
                <a:gd name="T4" fmla="*/ 2147483647 w 142"/>
                <a:gd name="T5" fmla="*/ 2147483647 h 80"/>
                <a:gd name="T6" fmla="*/ 2147483647 w 142"/>
                <a:gd name="T7" fmla="*/ 2147483647 h 80"/>
                <a:gd name="T8" fmla="*/ 2147483647 w 142"/>
                <a:gd name="T9" fmla="*/ 2147483647 h 80"/>
                <a:gd name="T10" fmla="*/ 2147483647 w 142"/>
                <a:gd name="T11" fmla="*/ 2147483647 h 80"/>
                <a:gd name="T12" fmla="*/ 2147483647 w 142"/>
                <a:gd name="T13" fmla="*/ 2147483647 h 80"/>
                <a:gd name="T14" fmla="*/ 2147483647 w 142"/>
                <a:gd name="T15" fmla="*/ 2147483647 h 80"/>
                <a:gd name="T16" fmla="*/ 2147483647 w 142"/>
                <a:gd name="T17" fmla="*/ 2147483647 h 80"/>
                <a:gd name="T18" fmla="*/ 2147483647 w 142"/>
                <a:gd name="T19" fmla="*/ 2147483647 h 80"/>
                <a:gd name="T20" fmla="*/ 2147483647 w 142"/>
                <a:gd name="T21" fmla="*/ 2147483647 h 80"/>
                <a:gd name="T22" fmla="*/ 0 w 142"/>
                <a:gd name="T23" fmla="*/ 2147483647 h 80"/>
                <a:gd name="T24" fmla="*/ 2147483647 w 142"/>
                <a:gd name="T25" fmla="*/ 2147483647 h 80"/>
                <a:gd name="T26" fmla="*/ 2147483647 w 142"/>
                <a:gd name="T27" fmla="*/ 2147483647 h 80"/>
                <a:gd name="T28" fmla="*/ 2147483647 w 142"/>
                <a:gd name="T29" fmla="*/ 2147483647 h 80"/>
                <a:gd name="T30" fmla="*/ 2147483647 w 142"/>
                <a:gd name="T31" fmla="*/ 2147483647 h 80"/>
                <a:gd name="T32" fmla="*/ 2147483647 w 142"/>
                <a:gd name="T33" fmla="*/ 2147483647 h 80"/>
                <a:gd name="T34" fmla="*/ 2147483647 w 142"/>
                <a:gd name="T35" fmla="*/ 2147483647 h 80"/>
                <a:gd name="T36" fmla="*/ 2147483647 w 142"/>
                <a:gd name="T37" fmla="*/ 2147483647 h 80"/>
                <a:gd name="T38" fmla="*/ 2147483647 w 142"/>
                <a:gd name="T39" fmla="*/ 2147483647 h 80"/>
                <a:gd name="T40" fmla="*/ 2147483647 w 142"/>
                <a:gd name="T41" fmla="*/ 2147483647 h 80"/>
                <a:gd name="T42" fmla="*/ 2147483647 w 142"/>
                <a:gd name="T43" fmla="*/ 2147483647 h 80"/>
                <a:gd name="T44" fmla="*/ 2147483647 w 142"/>
                <a:gd name="T45" fmla="*/ 2147483647 h 80"/>
                <a:gd name="T46" fmla="*/ 2147483647 w 142"/>
                <a:gd name="T47" fmla="*/ 2147483647 h 80"/>
                <a:gd name="T48" fmla="*/ 2147483647 w 142"/>
                <a:gd name="T49" fmla="*/ 2147483647 h 80"/>
                <a:gd name="T50" fmla="*/ 2147483647 w 142"/>
                <a:gd name="T51" fmla="*/ 2147483647 h 80"/>
                <a:gd name="T52" fmla="*/ 2147483647 w 142"/>
                <a:gd name="T53" fmla="*/ 2147483647 h 80"/>
                <a:gd name="T54" fmla="*/ 2147483647 w 142"/>
                <a:gd name="T55" fmla="*/ 2147483647 h 80"/>
                <a:gd name="T56" fmla="*/ 2147483647 w 142"/>
                <a:gd name="T57" fmla="*/ 0 h 80"/>
                <a:gd name="T58" fmla="*/ 2147483647 w 142"/>
                <a:gd name="T59" fmla="*/ 2147483647 h 80"/>
                <a:gd name="T60" fmla="*/ 2147483647 w 142"/>
                <a:gd name="T61" fmla="*/ 2147483647 h 80"/>
                <a:gd name="T62" fmla="*/ 2147483647 w 142"/>
                <a:gd name="T63" fmla="*/ 2147483647 h 80"/>
                <a:gd name="T64" fmla="*/ 2147483647 w 142"/>
                <a:gd name="T65" fmla="*/ 2147483647 h 80"/>
                <a:gd name="T66" fmla="*/ 2147483647 w 142"/>
                <a:gd name="T67" fmla="*/ 2147483647 h 80"/>
                <a:gd name="T68" fmla="*/ 2147483647 w 142"/>
                <a:gd name="T69" fmla="*/ 2147483647 h 80"/>
                <a:gd name="T70" fmla="*/ 2147483647 w 142"/>
                <a:gd name="T71" fmla="*/ 2147483647 h 80"/>
                <a:gd name="T72" fmla="*/ 2147483647 w 142"/>
                <a:gd name="T73" fmla="*/ 2147483647 h 80"/>
                <a:gd name="T74" fmla="*/ 2147483647 w 142"/>
                <a:gd name="T75" fmla="*/ 2147483647 h 80"/>
                <a:gd name="T76" fmla="*/ 2147483647 w 142"/>
                <a:gd name="T77" fmla="*/ 2147483647 h 80"/>
                <a:gd name="T78" fmla="*/ 2147483647 w 142"/>
                <a:gd name="T79" fmla="*/ 2147483647 h 80"/>
                <a:gd name="T80" fmla="*/ 2147483647 w 142"/>
                <a:gd name="T81" fmla="*/ 2147483647 h 80"/>
                <a:gd name="T82" fmla="*/ 2147483647 w 142"/>
                <a:gd name="T83" fmla="*/ 2147483647 h 80"/>
                <a:gd name="T84" fmla="*/ 2147483647 w 142"/>
                <a:gd name="T85" fmla="*/ 2147483647 h 80"/>
                <a:gd name="T86" fmla="*/ 2147483647 w 142"/>
                <a:gd name="T87" fmla="*/ 2147483647 h 80"/>
                <a:gd name="T88" fmla="*/ 2147483647 w 142"/>
                <a:gd name="T89" fmla="*/ 2147483647 h 80"/>
                <a:gd name="T90" fmla="*/ 2147483647 w 142"/>
                <a:gd name="T91" fmla="*/ 2147483647 h 80"/>
                <a:gd name="T92" fmla="*/ 2147483647 w 142"/>
                <a:gd name="T93" fmla="*/ 2147483647 h 80"/>
                <a:gd name="T94" fmla="*/ 2147483647 w 142"/>
                <a:gd name="T95" fmla="*/ 2147483647 h 80"/>
                <a:gd name="T96" fmla="*/ 2147483647 w 142"/>
                <a:gd name="T97" fmla="*/ 2147483647 h 80"/>
                <a:gd name="T98" fmla="*/ 2147483647 w 142"/>
                <a:gd name="T99" fmla="*/ 2147483647 h 80"/>
                <a:gd name="T100" fmla="*/ 2147483647 w 142"/>
                <a:gd name="T101" fmla="*/ 2147483647 h 80"/>
                <a:gd name="T102" fmla="*/ 2147483647 w 142"/>
                <a:gd name="T103" fmla="*/ 2147483647 h 80"/>
                <a:gd name="T104" fmla="*/ 2147483647 w 142"/>
                <a:gd name="T105" fmla="*/ 2147483647 h 80"/>
                <a:gd name="T106" fmla="*/ 2147483647 w 142"/>
                <a:gd name="T107" fmla="*/ 2147483647 h 80"/>
                <a:gd name="T108" fmla="*/ 2147483647 w 142"/>
                <a:gd name="T109" fmla="*/ 2147483647 h 80"/>
                <a:gd name="T110" fmla="*/ 2147483647 w 142"/>
                <a:gd name="T111" fmla="*/ 2147483647 h 80"/>
                <a:gd name="T112" fmla="*/ 2147483647 w 142"/>
                <a:gd name="T113" fmla="*/ 2147483647 h 80"/>
                <a:gd name="T114" fmla="*/ 2147483647 w 142"/>
                <a:gd name="T115" fmla="*/ 2147483647 h 80"/>
                <a:gd name="T116" fmla="*/ 2147483647 w 142"/>
                <a:gd name="T117" fmla="*/ 2147483647 h 80"/>
                <a:gd name="T118" fmla="*/ 2147483647 w 142"/>
                <a:gd name="T119" fmla="*/ 2147483647 h 80"/>
                <a:gd name="T120" fmla="*/ 2147483647 w 142"/>
                <a:gd name="T121" fmla="*/ 2147483647 h 80"/>
                <a:gd name="T122" fmla="*/ 2147483647 w 142"/>
                <a:gd name="T123" fmla="*/ 2147483647 h 8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42"/>
                <a:gd name="T187" fmla="*/ 0 h 80"/>
                <a:gd name="T188" fmla="*/ 142 w 142"/>
                <a:gd name="T189" fmla="*/ 80 h 8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42" h="80">
                  <a:moveTo>
                    <a:pt x="36" y="68"/>
                  </a:moveTo>
                  <a:lnTo>
                    <a:pt x="28" y="64"/>
                  </a:lnTo>
                  <a:lnTo>
                    <a:pt x="26" y="64"/>
                  </a:lnTo>
                  <a:lnTo>
                    <a:pt x="24" y="62"/>
                  </a:lnTo>
                  <a:lnTo>
                    <a:pt x="22" y="58"/>
                  </a:lnTo>
                  <a:lnTo>
                    <a:pt x="20" y="54"/>
                  </a:lnTo>
                  <a:lnTo>
                    <a:pt x="16" y="52"/>
                  </a:lnTo>
                  <a:lnTo>
                    <a:pt x="14" y="52"/>
                  </a:lnTo>
                  <a:lnTo>
                    <a:pt x="14" y="48"/>
                  </a:lnTo>
                  <a:lnTo>
                    <a:pt x="10" y="46"/>
                  </a:lnTo>
                  <a:lnTo>
                    <a:pt x="8" y="40"/>
                  </a:lnTo>
                  <a:lnTo>
                    <a:pt x="0" y="40"/>
                  </a:lnTo>
                  <a:lnTo>
                    <a:pt x="4" y="36"/>
                  </a:lnTo>
                  <a:lnTo>
                    <a:pt x="10" y="36"/>
                  </a:lnTo>
                  <a:lnTo>
                    <a:pt x="16" y="36"/>
                  </a:lnTo>
                  <a:lnTo>
                    <a:pt x="20" y="32"/>
                  </a:lnTo>
                  <a:lnTo>
                    <a:pt x="22" y="30"/>
                  </a:lnTo>
                  <a:lnTo>
                    <a:pt x="24" y="24"/>
                  </a:lnTo>
                  <a:lnTo>
                    <a:pt x="24" y="16"/>
                  </a:lnTo>
                  <a:lnTo>
                    <a:pt x="28" y="12"/>
                  </a:lnTo>
                  <a:lnTo>
                    <a:pt x="32" y="10"/>
                  </a:lnTo>
                  <a:lnTo>
                    <a:pt x="36" y="8"/>
                  </a:lnTo>
                  <a:lnTo>
                    <a:pt x="38" y="2"/>
                  </a:lnTo>
                  <a:lnTo>
                    <a:pt x="56" y="6"/>
                  </a:lnTo>
                  <a:lnTo>
                    <a:pt x="70" y="10"/>
                  </a:lnTo>
                  <a:lnTo>
                    <a:pt x="76" y="8"/>
                  </a:lnTo>
                  <a:lnTo>
                    <a:pt x="80" y="6"/>
                  </a:lnTo>
                  <a:lnTo>
                    <a:pt x="86" y="2"/>
                  </a:lnTo>
                  <a:lnTo>
                    <a:pt x="92" y="0"/>
                  </a:lnTo>
                  <a:lnTo>
                    <a:pt x="100" y="2"/>
                  </a:lnTo>
                  <a:lnTo>
                    <a:pt x="106" y="8"/>
                  </a:lnTo>
                  <a:lnTo>
                    <a:pt x="108" y="12"/>
                  </a:lnTo>
                  <a:lnTo>
                    <a:pt x="112" y="20"/>
                  </a:lnTo>
                  <a:lnTo>
                    <a:pt x="116" y="36"/>
                  </a:lnTo>
                  <a:lnTo>
                    <a:pt x="118" y="44"/>
                  </a:lnTo>
                  <a:lnTo>
                    <a:pt x="120" y="50"/>
                  </a:lnTo>
                  <a:lnTo>
                    <a:pt x="128" y="46"/>
                  </a:lnTo>
                  <a:lnTo>
                    <a:pt x="136" y="44"/>
                  </a:lnTo>
                  <a:lnTo>
                    <a:pt x="140" y="46"/>
                  </a:lnTo>
                  <a:lnTo>
                    <a:pt x="142" y="50"/>
                  </a:lnTo>
                  <a:lnTo>
                    <a:pt x="142" y="54"/>
                  </a:lnTo>
                  <a:lnTo>
                    <a:pt x="140" y="56"/>
                  </a:lnTo>
                  <a:lnTo>
                    <a:pt x="138" y="56"/>
                  </a:lnTo>
                  <a:lnTo>
                    <a:pt x="132" y="56"/>
                  </a:lnTo>
                  <a:lnTo>
                    <a:pt x="130" y="68"/>
                  </a:lnTo>
                  <a:lnTo>
                    <a:pt x="126" y="80"/>
                  </a:lnTo>
                  <a:lnTo>
                    <a:pt x="116" y="74"/>
                  </a:lnTo>
                  <a:lnTo>
                    <a:pt x="110" y="72"/>
                  </a:lnTo>
                  <a:lnTo>
                    <a:pt x="106" y="72"/>
                  </a:lnTo>
                  <a:lnTo>
                    <a:pt x="100" y="74"/>
                  </a:lnTo>
                  <a:lnTo>
                    <a:pt x="96" y="76"/>
                  </a:lnTo>
                  <a:lnTo>
                    <a:pt x="92" y="80"/>
                  </a:lnTo>
                  <a:lnTo>
                    <a:pt x="86" y="80"/>
                  </a:lnTo>
                  <a:lnTo>
                    <a:pt x="64" y="80"/>
                  </a:lnTo>
                  <a:lnTo>
                    <a:pt x="60" y="78"/>
                  </a:lnTo>
                  <a:lnTo>
                    <a:pt x="54" y="78"/>
                  </a:lnTo>
                  <a:lnTo>
                    <a:pt x="50" y="78"/>
                  </a:lnTo>
                  <a:lnTo>
                    <a:pt x="46" y="76"/>
                  </a:lnTo>
                  <a:lnTo>
                    <a:pt x="44" y="76"/>
                  </a:lnTo>
                  <a:lnTo>
                    <a:pt x="42" y="74"/>
                  </a:lnTo>
                  <a:lnTo>
                    <a:pt x="42" y="72"/>
                  </a:lnTo>
                  <a:lnTo>
                    <a:pt x="36" y="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71" name="Freeform 200">
              <a:extLst>
                <a:ext uri="{FF2B5EF4-FFF2-40B4-BE49-F238E27FC236}">
                  <a16:creationId xmlns:a16="http://schemas.microsoft.com/office/drawing/2014/main" id="{A434558E-F609-42BA-9365-A09964100C9D}"/>
                </a:ext>
              </a:extLst>
            </p:cNvPr>
            <p:cNvSpPr>
              <a:spLocks/>
            </p:cNvSpPr>
            <p:nvPr/>
          </p:nvSpPr>
          <p:spPr bwMode="auto">
            <a:xfrm>
              <a:off x="5016043" y="3232233"/>
              <a:ext cx="99168" cy="122125"/>
            </a:xfrm>
            <a:custGeom>
              <a:avLst/>
              <a:gdLst>
                <a:gd name="T0" fmla="*/ 2147483647 w 68"/>
                <a:gd name="T1" fmla="*/ 2147483647 h 76"/>
                <a:gd name="T2" fmla="*/ 2147483647 w 68"/>
                <a:gd name="T3" fmla="*/ 2147483647 h 76"/>
                <a:gd name="T4" fmla="*/ 2147483647 w 68"/>
                <a:gd name="T5" fmla="*/ 0 h 76"/>
                <a:gd name="T6" fmla="*/ 2147483647 w 68"/>
                <a:gd name="T7" fmla="*/ 2147483647 h 76"/>
                <a:gd name="T8" fmla="*/ 2147483647 w 68"/>
                <a:gd name="T9" fmla="*/ 2147483647 h 76"/>
                <a:gd name="T10" fmla="*/ 2147483647 w 68"/>
                <a:gd name="T11" fmla="*/ 2147483647 h 76"/>
                <a:gd name="T12" fmla="*/ 2147483647 w 68"/>
                <a:gd name="T13" fmla="*/ 2147483647 h 76"/>
                <a:gd name="T14" fmla="*/ 2147483647 w 68"/>
                <a:gd name="T15" fmla="*/ 2147483647 h 76"/>
                <a:gd name="T16" fmla="*/ 2147483647 w 68"/>
                <a:gd name="T17" fmla="*/ 2147483647 h 76"/>
                <a:gd name="T18" fmla="*/ 2147483647 w 68"/>
                <a:gd name="T19" fmla="*/ 2147483647 h 76"/>
                <a:gd name="T20" fmla="*/ 2147483647 w 68"/>
                <a:gd name="T21" fmla="*/ 2147483647 h 76"/>
                <a:gd name="T22" fmla="*/ 2147483647 w 68"/>
                <a:gd name="T23" fmla="*/ 2147483647 h 76"/>
                <a:gd name="T24" fmla="*/ 2147483647 w 68"/>
                <a:gd name="T25" fmla="*/ 2147483647 h 76"/>
                <a:gd name="T26" fmla="*/ 2147483647 w 68"/>
                <a:gd name="T27" fmla="*/ 2147483647 h 76"/>
                <a:gd name="T28" fmla="*/ 2147483647 w 68"/>
                <a:gd name="T29" fmla="*/ 2147483647 h 76"/>
                <a:gd name="T30" fmla="*/ 2147483647 w 68"/>
                <a:gd name="T31" fmla="*/ 2147483647 h 76"/>
                <a:gd name="T32" fmla="*/ 2147483647 w 68"/>
                <a:gd name="T33" fmla="*/ 2147483647 h 76"/>
                <a:gd name="T34" fmla="*/ 2147483647 w 68"/>
                <a:gd name="T35" fmla="*/ 2147483647 h 76"/>
                <a:gd name="T36" fmla="*/ 2147483647 w 68"/>
                <a:gd name="T37" fmla="*/ 2147483647 h 76"/>
                <a:gd name="T38" fmla="*/ 2147483647 w 68"/>
                <a:gd name="T39" fmla="*/ 2147483647 h 76"/>
                <a:gd name="T40" fmla="*/ 2147483647 w 68"/>
                <a:gd name="T41" fmla="*/ 2147483647 h 76"/>
                <a:gd name="T42" fmla="*/ 2147483647 w 68"/>
                <a:gd name="T43" fmla="*/ 2147483647 h 76"/>
                <a:gd name="T44" fmla="*/ 2147483647 w 68"/>
                <a:gd name="T45" fmla="*/ 2147483647 h 76"/>
                <a:gd name="T46" fmla="*/ 2147483647 w 68"/>
                <a:gd name="T47" fmla="*/ 2147483647 h 76"/>
                <a:gd name="T48" fmla="*/ 2147483647 w 68"/>
                <a:gd name="T49" fmla="*/ 2147483647 h 76"/>
                <a:gd name="T50" fmla="*/ 2147483647 w 68"/>
                <a:gd name="T51" fmla="*/ 2147483647 h 76"/>
                <a:gd name="T52" fmla="*/ 2147483647 w 68"/>
                <a:gd name="T53" fmla="*/ 2147483647 h 76"/>
                <a:gd name="T54" fmla="*/ 2147483647 w 68"/>
                <a:gd name="T55" fmla="*/ 2147483647 h 76"/>
                <a:gd name="T56" fmla="*/ 2147483647 w 68"/>
                <a:gd name="T57" fmla="*/ 2147483647 h 76"/>
                <a:gd name="T58" fmla="*/ 0 w 68"/>
                <a:gd name="T59" fmla="*/ 2147483647 h 76"/>
                <a:gd name="T60" fmla="*/ 2147483647 w 68"/>
                <a:gd name="T61" fmla="*/ 2147483647 h 76"/>
                <a:gd name="T62" fmla="*/ 2147483647 w 68"/>
                <a:gd name="T63" fmla="*/ 2147483647 h 76"/>
                <a:gd name="T64" fmla="*/ 2147483647 w 68"/>
                <a:gd name="T65" fmla="*/ 2147483647 h 76"/>
                <a:gd name="T66" fmla="*/ 2147483647 w 68"/>
                <a:gd name="T67" fmla="*/ 2147483647 h 76"/>
                <a:gd name="T68" fmla="*/ 2147483647 w 68"/>
                <a:gd name="T69" fmla="*/ 2147483647 h 76"/>
                <a:gd name="T70" fmla="*/ 2147483647 w 68"/>
                <a:gd name="T71" fmla="*/ 2147483647 h 76"/>
                <a:gd name="T72" fmla="*/ 2147483647 w 68"/>
                <a:gd name="T73" fmla="*/ 2147483647 h 7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8"/>
                <a:gd name="T112" fmla="*/ 0 h 76"/>
                <a:gd name="T113" fmla="*/ 68 w 68"/>
                <a:gd name="T114" fmla="*/ 76 h 7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8" h="76">
                  <a:moveTo>
                    <a:pt x="2" y="8"/>
                  </a:moveTo>
                  <a:lnTo>
                    <a:pt x="6" y="6"/>
                  </a:lnTo>
                  <a:lnTo>
                    <a:pt x="16" y="0"/>
                  </a:lnTo>
                  <a:lnTo>
                    <a:pt x="20" y="6"/>
                  </a:lnTo>
                  <a:lnTo>
                    <a:pt x="28" y="6"/>
                  </a:lnTo>
                  <a:lnTo>
                    <a:pt x="30" y="12"/>
                  </a:lnTo>
                  <a:lnTo>
                    <a:pt x="34" y="14"/>
                  </a:lnTo>
                  <a:lnTo>
                    <a:pt x="34" y="18"/>
                  </a:lnTo>
                  <a:lnTo>
                    <a:pt x="36" y="18"/>
                  </a:lnTo>
                  <a:lnTo>
                    <a:pt x="40" y="20"/>
                  </a:lnTo>
                  <a:lnTo>
                    <a:pt x="42" y="28"/>
                  </a:lnTo>
                  <a:lnTo>
                    <a:pt x="48" y="30"/>
                  </a:lnTo>
                  <a:lnTo>
                    <a:pt x="56" y="34"/>
                  </a:lnTo>
                  <a:lnTo>
                    <a:pt x="62" y="38"/>
                  </a:lnTo>
                  <a:lnTo>
                    <a:pt x="62" y="44"/>
                  </a:lnTo>
                  <a:lnTo>
                    <a:pt x="64" y="48"/>
                  </a:lnTo>
                  <a:lnTo>
                    <a:pt x="68" y="56"/>
                  </a:lnTo>
                  <a:lnTo>
                    <a:pt x="64" y="62"/>
                  </a:lnTo>
                  <a:lnTo>
                    <a:pt x="60" y="70"/>
                  </a:lnTo>
                  <a:lnTo>
                    <a:pt x="60" y="74"/>
                  </a:lnTo>
                  <a:lnTo>
                    <a:pt x="46" y="74"/>
                  </a:lnTo>
                  <a:lnTo>
                    <a:pt x="42" y="76"/>
                  </a:lnTo>
                  <a:lnTo>
                    <a:pt x="34" y="76"/>
                  </a:lnTo>
                  <a:lnTo>
                    <a:pt x="26" y="68"/>
                  </a:lnTo>
                  <a:lnTo>
                    <a:pt x="18" y="68"/>
                  </a:lnTo>
                  <a:lnTo>
                    <a:pt x="18" y="70"/>
                  </a:lnTo>
                  <a:lnTo>
                    <a:pt x="16" y="74"/>
                  </a:lnTo>
                  <a:lnTo>
                    <a:pt x="16" y="76"/>
                  </a:lnTo>
                  <a:lnTo>
                    <a:pt x="10" y="66"/>
                  </a:lnTo>
                  <a:lnTo>
                    <a:pt x="0" y="60"/>
                  </a:lnTo>
                  <a:lnTo>
                    <a:pt x="4" y="52"/>
                  </a:lnTo>
                  <a:lnTo>
                    <a:pt x="12" y="50"/>
                  </a:lnTo>
                  <a:lnTo>
                    <a:pt x="14" y="44"/>
                  </a:lnTo>
                  <a:lnTo>
                    <a:pt x="8" y="38"/>
                  </a:lnTo>
                  <a:lnTo>
                    <a:pt x="6" y="28"/>
                  </a:lnTo>
                  <a:lnTo>
                    <a:pt x="8" y="22"/>
                  </a:lnTo>
                  <a:lnTo>
                    <a:pt x="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72" name="Freeform 201">
              <a:extLst>
                <a:ext uri="{FF2B5EF4-FFF2-40B4-BE49-F238E27FC236}">
                  <a16:creationId xmlns:a16="http://schemas.microsoft.com/office/drawing/2014/main" id="{A0FD30D7-8840-42E2-86E3-DAAC8C6C8BBF}"/>
                </a:ext>
              </a:extLst>
            </p:cNvPr>
            <p:cNvSpPr>
              <a:spLocks/>
            </p:cNvSpPr>
            <p:nvPr/>
          </p:nvSpPr>
          <p:spPr bwMode="auto">
            <a:xfrm>
              <a:off x="5103679" y="3291968"/>
              <a:ext cx="127995" cy="80974"/>
            </a:xfrm>
            <a:custGeom>
              <a:avLst/>
              <a:gdLst>
                <a:gd name="T0" fmla="*/ 2147483647 w 88"/>
                <a:gd name="T1" fmla="*/ 2147483647 h 52"/>
                <a:gd name="T2" fmla="*/ 2147483647 w 88"/>
                <a:gd name="T3" fmla="*/ 2147483647 h 52"/>
                <a:gd name="T4" fmla="*/ 2147483647 w 88"/>
                <a:gd name="T5" fmla="*/ 2147483647 h 52"/>
                <a:gd name="T6" fmla="*/ 0 w 88"/>
                <a:gd name="T7" fmla="*/ 2147483647 h 52"/>
                <a:gd name="T8" fmla="*/ 2147483647 w 88"/>
                <a:gd name="T9" fmla="*/ 2147483647 h 52"/>
                <a:gd name="T10" fmla="*/ 2147483647 w 88"/>
                <a:gd name="T11" fmla="*/ 2147483647 h 52"/>
                <a:gd name="T12" fmla="*/ 2147483647 w 88"/>
                <a:gd name="T13" fmla="*/ 2147483647 h 52"/>
                <a:gd name="T14" fmla="*/ 2147483647 w 88"/>
                <a:gd name="T15" fmla="*/ 2147483647 h 52"/>
                <a:gd name="T16" fmla="*/ 2147483647 w 88"/>
                <a:gd name="T17" fmla="*/ 2147483647 h 52"/>
                <a:gd name="T18" fmla="*/ 2147483647 w 88"/>
                <a:gd name="T19" fmla="*/ 2147483647 h 52"/>
                <a:gd name="T20" fmla="*/ 2147483647 w 88"/>
                <a:gd name="T21" fmla="*/ 2147483647 h 52"/>
                <a:gd name="T22" fmla="*/ 2147483647 w 88"/>
                <a:gd name="T23" fmla="*/ 2147483647 h 52"/>
                <a:gd name="T24" fmla="*/ 2147483647 w 88"/>
                <a:gd name="T25" fmla="*/ 2147483647 h 52"/>
                <a:gd name="T26" fmla="*/ 2147483647 w 88"/>
                <a:gd name="T27" fmla="*/ 2147483647 h 52"/>
                <a:gd name="T28" fmla="*/ 2147483647 w 88"/>
                <a:gd name="T29" fmla="*/ 2147483647 h 52"/>
                <a:gd name="T30" fmla="*/ 2147483647 w 88"/>
                <a:gd name="T31" fmla="*/ 2147483647 h 52"/>
                <a:gd name="T32" fmla="*/ 2147483647 w 88"/>
                <a:gd name="T33" fmla="*/ 2147483647 h 52"/>
                <a:gd name="T34" fmla="*/ 2147483647 w 88"/>
                <a:gd name="T35" fmla="*/ 2147483647 h 52"/>
                <a:gd name="T36" fmla="*/ 2147483647 w 88"/>
                <a:gd name="T37" fmla="*/ 2147483647 h 52"/>
                <a:gd name="T38" fmla="*/ 2147483647 w 88"/>
                <a:gd name="T39" fmla="*/ 2147483647 h 52"/>
                <a:gd name="T40" fmla="*/ 2147483647 w 88"/>
                <a:gd name="T41" fmla="*/ 2147483647 h 52"/>
                <a:gd name="T42" fmla="*/ 2147483647 w 88"/>
                <a:gd name="T43" fmla="*/ 0 h 52"/>
                <a:gd name="T44" fmla="*/ 2147483647 w 88"/>
                <a:gd name="T45" fmla="*/ 0 h 52"/>
                <a:gd name="T46" fmla="*/ 2147483647 w 88"/>
                <a:gd name="T47" fmla="*/ 2147483647 h 52"/>
                <a:gd name="T48" fmla="*/ 2147483647 w 88"/>
                <a:gd name="T49" fmla="*/ 2147483647 h 52"/>
                <a:gd name="T50" fmla="*/ 2147483647 w 88"/>
                <a:gd name="T51" fmla="*/ 2147483647 h 52"/>
                <a:gd name="T52" fmla="*/ 2147483647 w 88"/>
                <a:gd name="T53" fmla="*/ 2147483647 h 52"/>
                <a:gd name="T54" fmla="*/ 2147483647 w 88"/>
                <a:gd name="T55" fmla="*/ 2147483647 h 52"/>
                <a:gd name="T56" fmla="*/ 2147483647 w 88"/>
                <a:gd name="T57" fmla="*/ 2147483647 h 52"/>
                <a:gd name="T58" fmla="*/ 2147483647 w 88"/>
                <a:gd name="T59" fmla="*/ 2147483647 h 52"/>
                <a:gd name="T60" fmla="*/ 2147483647 w 88"/>
                <a:gd name="T61" fmla="*/ 2147483647 h 52"/>
                <a:gd name="T62" fmla="*/ 2147483647 w 88"/>
                <a:gd name="T63" fmla="*/ 2147483647 h 52"/>
                <a:gd name="T64" fmla="*/ 2147483647 w 88"/>
                <a:gd name="T65" fmla="*/ 2147483647 h 52"/>
                <a:gd name="T66" fmla="*/ 2147483647 w 88"/>
                <a:gd name="T67" fmla="*/ 2147483647 h 52"/>
                <a:gd name="T68" fmla="*/ 2147483647 w 88"/>
                <a:gd name="T69" fmla="*/ 2147483647 h 52"/>
                <a:gd name="T70" fmla="*/ 2147483647 w 88"/>
                <a:gd name="T71" fmla="*/ 2147483647 h 52"/>
                <a:gd name="T72" fmla="*/ 2147483647 w 88"/>
                <a:gd name="T73" fmla="*/ 2147483647 h 52"/>
                <a:gd name="T74" fmla="*/ 2147483647 w 88"/>
                <a:gd name="T75" fmla="*/ 2147483647 h 52"/>
                <a:gd name="T76" fmla="*/ 2147483647 w 88"/>
                <a:gd name="T77" fmla="*/ 2147483647 h 52"/>
                <a:gd name="T78" fmla="*/ 2147483647 w 88"/>
                <a:gd name="T79" fmla="*/ 2147483647 h 52"/>
                <a:gd name="T80" fmla="*/ 2147483647 w 88"/>
                <a:gd name="T81" fmla="*/ 2147483647 h 52"/>
                <a:gd name="T82" fmla="*/ 2147483647 w 88"/>
                <a:gd name="T83" fmla="*/ 2147483647 h 52"/>
                <a:gd name="T84" fmla="*/ 2147483647 w 88"/>
                <a:gd name="T85" fmla="*/ 2147483647 h 52"/>
                <a:gd name="T86" fmla="*/ 2147483647 w 88"/>
                <a:gd name="T87" fmla="*/ 2147483647 h 52"/>
                <a:gd name="T88" fmla="*/ 2147483647 w 88"/>
                <a:gd name="T89" fmla="*/ 2147483647 h 52"/>
                <a:gd name="T90" fmla="*/ 2147483647 w 88"/>
                <a:gd name="T91" fmla="*/ 2147483647 h 52"/>
                <a:gd name="T92" fmla="*/ 2147483647 w 88"/>
                <a:gd name="T93" fmla="*/ 2147483647 h 5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88"/>
                <a:gd name="T142" fmla="*/ 0 h 52"/>
                <a:gd name="T143" fmla="*/ 88 w 88"/>
                <a:gd name="T144" fmla="*/ 52 h 5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88" h="52">
                  <a:moveTo>
                    <a:pt x="10" y="48"/>
                  </a:moveTo>
                  <a:lnTo>
                    <a:pt x="8" y="40"/>
                  </a:lnTo>
                  <a:lnTo>
                    <a:pt x="6" y="38"/>
                  </a:lnTo>
                  <a:lnTo>
                    <a:pt x="0" y="36"/>
                  </a:lnTo>
                  <a:lnTo>
                    <a:pt x="2" y="32"/>
                  </a:lnTo>
                  <a:lnTo>
                    <a:pt x="4" y="24"/>
                  </a:lnTo>
                  <a:lnTo>
                    <a:pt x="8" y="18"/>
                  </a:lnTo>
                  <a:lnTo>
                    <a:pt x="4" y="12"/>
                  </a:lnTo>
                  <a:lnTo>
                    <a:pt x="2" y="6"/>
                  </a:lnTo>
                  <a:lnTo>
                    <a:pt x="2" y="4"/>
                  </a:lnTo>
                  <a:lnTo>
                    <a:pt x="2" y="2"/>
                  </a:lnTo>
                  <a:lnTo>
                    <a:pt x="4" y="4"/>
                  </a:lnTo>
                  <a:lnTo>
                    <a:pt x="6" y="4"/>
                  </a:lnTo>
                  <a:lnTo>
                    <a:pt x="10" y="6"/>
                  </a:lnTo>
                  <a:lnTo>
                    <a:pt x="14" y="6"/>
                  </a:lnTo>
                  <a:lnTo>
                    <a:pt x="20" y="6"/>
                  </a:lnTo>
                  <a:lnTo>
                    <a:pt x="24" y="8"/>
                  </a:lnTo>
                  <a:lnTo>
                    <a:pt x="46" y="8"/>
                  </a:lnTo>
                  <a:lnTo>
                    <a:pt x="52" y="8"/>
                  </a:lnTo>
                  <a:lnTo>
                    <a:pt x="56" y="4"/>
                  </a:lnTo>
                  <a:lnTo>
                    <a:pt x="60" y="2"/>
                  </a:lnTo>
                  <a:lnTo>
                    <a:pt x="66" y="0"/>
                  </a:lnTo>
                  <a:lnTo>
                    <a:pt x="70" y="0"/>
                  </a:lnTo>
                  <a:lnTo>
                    <a:pt x="76" y="2"/>
                  </a:lnTo>
                  <a:lnTo>
                    <a:pt x="86" y="8"/>
                  </a:lnTo>
                  <a:lnTo>
                    <a:pt x="84" y="14"/>
                  </a:lnTo>
                  <a:lnTo>
                    <a:pt x="84" y="22"/>
                  </a:lnTo>
                  <a:lnTo>
                    <a:pt x="84" y="30"/>
                  </a:lnTo>
                  <a:lnTo>
                    <a:pt x="88" y="38"/>
                  </a:lnTo>
                  <a:lnTo>
                    <a:pt x="70" y="40"/>
                  </a:lnTo>
                  <a:lnTo>
                    <a:pt x="64" y="42"/>
                  </a:lnTo>
                  <a:lnTo>
                    <a:pt x="62" y="44"/>
                  </a:lnTo>
                  <a:lnTo>
                    <a:pt x="60" y="46"/>
                  </a:lnTo>
                  <a:lnTo>
                    <a:pt x="58" y="46"/>
                  </a:lnTo>
                  <a:lnTo>
                    <a:pt x="56" y="50"/>
                  </a:lnTo>
                  <a:lnTo>
                    <a:pt x="52" y="50"/>
                  </a:lnTo>
                  <a:lnTo>
                    <a:pt x="50" y="52"/>
                  </a:lnTo>
                  <a:lnTo>
                    <a:pt x="48" y="52"/>
                  </a:lnTo>
                  <a:lnTo>
                    <a:pt x="42" y="52"/>
                  </a:lnTo>
                  <a:lnTo>
                    <a:pt x="38" y="50"/>
                  </a:lnTo>
                  <a:lnTo>
                    <a:pt x="36" y="48"/>
                  </a:lnTo>
                  <a:lnTo>
                    <a:pt x="32" y="46"/>
                  </a:lnTo>
                  <a:lnTo>
                    <a:pt x="26" y="48"/>
                  </a:lnTo>
                  <a:lnTo>
                    <a:pt x="20" y="50"/>
                  </a:lnTo>
                  <a:lnTo>
                    <a:pt x="14" y="50"/>
                  </a:lnTo>
                  <a:lnTo>
                    <a:pt x="10" y="50"/>
                  </a:lnTo>
                  <a:lnTo>
                    <a:pt x="10"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73" name="Freeform 202">
              <a:extLst>
                <a:ext uri="{FF2B5EF4-FFF2-40B4-BE49-F238E27FC236}">
                  <a16:creationId xmlns:a16="http://schemas.microsoft.com/office/drawing/2014/main" id="{0D80DC4E-AEFE-4D20-A18B-B361AE534D02}"/>
                </a:ext>
              </a:extLst>
            </p:cNvPr>
            <p:cNvSpPr>
              <a:spLocks/>
            </p:cNvSpPr>
            <p:nvPr/>
          </p:nvSpPr>
          <p:spPr bwMode="auto">
            <a:xfrm>
              <a:off x="4828085" y="2986656"/>
              <a:ext cx="18450" cy="5310"/>
            </a:xfrm>
            <a:custGeom>
              <a:avLst/>
              <a:gdLst>
                <a:gd name="T0" fmla="*/ 0 w 14"/>
                <a:gd name="T1" fmla="*/ 2147483647 h 4"/>
                <a:gd name="T2" fmla="*/ 2147483647 w 14"/>
                <a:gd name="T3" fmla="*/ 2147483647 h 4"/>
                <a:gd name="T4" fmla="*/ 2147483647 w 14"/>
                <a:gd name="T5" fmla="*/ 2147483647 h 4"/>
                <a:gd name="T6" fmla="*/ 2147483647 w 14"/>
                <a:gd name="T7" fmla="*/ 2147483647 h 4"/>
                <a:gd name="T8" fmla="*/ 2147483647 w 14"/>
                <a:gd name="T9" fmla="*/ 0 h 4"/>
                <a:gd name="T10" fmla="*/ 2147483647 w 14"/>
                <a:gd name="T11" fmla="*/ 0 h 4"/>
                <a:gd name="T12" fmla="*/ 0 w 14"/>
                <a:gd name="T13" fmla="*/ 2147483647 h 4"/>
                <a:gd name="T14" fmla="*/ 0 60000 65536"/>
                <a:gd name="T15" fmla="*/ 0 60000 65536"/>
                <a:gd name="T16" fmla="*/ 0 60000 65536"/>
                <a:gd name="T17" fmla="*/ 0 60000 65536"/>
                <a:gd name="T18" fmla="*/ 0 60000 65536"/>
                <a:gd name="T19" fmla="*/ 0 60000 65536"/>
                <a:gd name="T20" fmla="*/ 0 60000 65536"/>
                <a:gd name="T21" fmla="*/ 0 w 14"/>
                <a:gd name="T22" fmla="*/ 0 h 4"/>
                <a:gd name="T23" fmla="*/ 14 w 14"/>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 h="4">
                  <a:moveTo>
                    <a:pt x="0" y="2"/>
                  </a:moveTo>
                  <a:lnTo>
                    <a:pt x="6" y="4"/>
                  </a:lnTo>
                  <a:lnTo>
                    <a:pt x="8" y="4"/>
                  </a:lnTo>
                  <a:lnTo>
                    <a:pt x="14" y="2"/>
                  </a:lnTo>
                  <a:lnTo>
                    <a:pt x="8" y="0"/>
                  </a:lnTo>
                  <a:lnTo>
                    <a:pt x="4" y="0"/>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74" name="Freeform 203">
              <a:extLst>
                <a:ext uri="{FF2B5EF4-FFF2-40B4-BE49-F238E27FC236}">
                  <a16:creationId xmlns:a16="http://schemas.microsoft.com/office/drawing/2014/main" id="{92964A69-213E-4571-A04B-46724DC002D2}"/>
                </a:ext>
              </a:extLst>
            </p:cNvPr>
            <p:cNvSpPr>
              <a:spLocks/>
            </p:cNvSpPr>
            <p:nvPr/>
          </p:nvSpPr>
          <p:spPr bwMode="auto">
            <a:xfrm>
              <a:off x="4649354" y="3337101"/>
              <a:ext cx="21909" cy="11947"/>
            </a:xfrm>
            <a:custGeom>
              <a:avLst/>
              <a:gdLst>
                <a:gd name="T0" fmla="*/ 2147483647 w 16"/>
                <a:gd name="T1" fmla="*/ 2147483647 h 8"/>
                <a:gd name="T2" fmla="*/ 2147483647 w 16"/>
                <a:gd name="T3" fmla="*/ 2147483647 h 8"/>
                <a:gd name="T4" fmla="*/ 2147483647 w 16"/>
                <a:gd name="T5" fmla="*/ 2147483647 h 8"/>
                <a:gd name="T6" fmla="*/ 2147483647 w 16"/>
                <a:gd name="T7" fmla="*/ 2147483647 h 8"/>
                <a:gd name="T8" fmla="*/ 0 w 16"/>
                <a:gd name="T9" fmla="*/ 2147483647 h 8"/>
                <a:gd name="T10" fmla="*/ 0 w 16"/>
                <a:gd name="T11" fmla="*/ 2147483647 h 8"/>
                <a:gd name="T12" fmla="*/ 2147483647 w 16"/>
                <a:gd name="T13" fmla="*/ 0 h 8"/>
                <a:gd name="T14" fmla="*/ 2147483647 w 16"/>
                <a:gd name="T15" fmla="*/ 0 h 8"/>
                <a:gd name="T16" fmla="*/ 2147483647 w 16"/>
                <a:gd name="T17" fmla="*/ 0 h 8"/>
                <a:gd name="T18" fmla="*/ 2147483647 w 16"/>
                <a:gd name="T19" fmla="*/ 2147483647 h 8"/>
                <a:gd name="T20" fmla="*/ 2147483647 w 16"/>
                <a:gd name="T21" fmla="*/ 2147483647 h 8"/>
                <a:gd name="T22" fmla="*/ 2147483647 w 16"/>
                <a:gd name="T23" fmla="*/ 2147483647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
                <a:gd name="T37" fmla="*/ 0 h 8"/>
                <a:gd name="T38" fmla="*/ 16 w 16"/>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 h="8">
                  <a:moveTo>
                    <a:pt x="14" y="4"/>
                  </a:moveTo>
                  <a:lnTo>
                    <a:pt x="12" y="6"/>
                  </a:lnTo>
                  <a:lnTo>
                    <a:pt x="6" y="8"/>
                  </a:lnTo>
                  <a:lnTo>
                    <a:pt x="2" y="8"/>
                  </a:lnTo>
                  <a:lnTo>
                    <a:pt x="0" y="6"/>
                  </a:lnTo>
                  <a:lnTo>
                    <a:pt x="0" y="4"/>
                  </a:lnTo>
                  <a:lnTo>
                    <a:pt x="2" y="0"/>
                  </a:lnTo>
                  <a:lnTo>
                    <a:pt x="6" y="0"/>
                  </a:lnTo>
                  <a:lnTo>
                    <a:pt x="8" y="0"/>
                  </a:lnTo>
                  <a:lnTo>
                    <a:pt x="10" y="2"/>
                  </a:lnTo>
                  <a:lnTo>
                    <a:pt x="16" y="6"/>
                  </a:lnTo>
                  <a:lnTo>
                    <a:pt x="14"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75" name="Freeform 204">
              <a:extLst>
                <a:ext uri="{FF2B5EF4-FFF2-40B4-BE49-F238E27FC236}">
                  <a16:creationId xmlns:a16="http://schemas.microsoft.com/office/drawing/2014/main" id="{60F512B5-4D74-4E2E-A3BC-48F083FC2945}"/>
                </a:ext>
              </a:extLst>
            </p:cNvPr>
            <p:cNvSpPr>
              <a:spLocks/>
            </p:cNvSpPr>
            <p:nvPr/>
          </p:nvSpPr>
          <p:spPr bwMode="auto">
            <a:xfrm>
              <a:off x="4739296" y="3122056"/>
              <a:ext cx="17296" cy="25221"/>
            </a:xfrm>
            <a:custGeom>
              <a:avLst/>
              <a:gdLst>
                <a:gd name="T0" fmla="*/ 2147483647 w 12"/>
                <a:gd name="T1" fmla="*/ 0 h 16"/>
                <a:gd name="T2" fmla="*/ 2147483647 w 12"/>
                <a:gd name="T3" fmla="*/ 2147483647 h 16"/>
                <a:gd name="T4" fmla="*/ 2147483647 w 12"/>
                <a:gd name="T5" fmla="*/ 2147483647 h 16"/>
                <a:gd name="T6" fmla="*/ 2147483647 w 12"/>
                <a:gd name="T7" fmla="*/ 2147483647 h 16"/>
                <a:gd name="T8" fmla="*/ 0 w 12"/>
                <a:gd name="T9" fmla="*/ 2147483647 h 16"/>
                <a:gd name="T10" fmla="*/ 2147483647 w 12"/>
                <a:gd name="T11" fmla="*/ 2147483647 h 16"/>
                <a:gd name="T12" fmla="*/ 2147483647 w 12"/>
                <a:gd name="T13" fmla="*/ 2147483647 h 16"/>
                <a:gd name="T14" fmla="*/ 2147483647 w 12"/>
                <a:gd name="T15" fmla="*/ 2147483647 h 16"/>
                <a:gd name="T16" fmla="*/ 2147483647 w 12"/>
                <a:gd name="T17" fmla="*/ 2147483647 h 16"/>
                <a:gd name="T18" fmla="*/ 2147483647 w 12"/>
                <a:gd name="T19" fmla="*/ 2147483647 h 16"/>
                <a:gd name="T20" fmla="*/ 2147483647 w 12"/>
                <a:gd name="T21" fmla="*/ 2147483647 h 16"/>
                <a:gd name="T22" fmla="*/ 2147483647 w 12"/>
                <a:gd name="T23" fmla="*/ 0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
                <a:gd name="T37" fmla="*/ 0 h 16"/>
                <a:gd name="T38" fmla="*/ 12 w 12"/>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 h="16">
                  <a:moveTo>
                    <a:pt x="8" y="0"/>
                  </a:moveTo>
                  <a:lnTo>
                    <a:pt x="6" y="2"/>
                  </a:lnTo>
                  <a:lnTo>
                    <a:pt x="4" y="4"/>
                  </a:lnTo>
                  <a:lnTo>
                    <a:pt x="2" y="6"/>
                  </a:lnTo>
                  <a:lnTo>
                    <a:pt x="0" y="8"/>
                  </a:lnTo>
                  <a:lnTo>
                    <a:pt x="2" y="12"/>
                  </a:lnTo>
                  <a:lnTo>
                    <a:pt x="2" y="14"/>
                  </a:lnTo>
                  <a:lnTo>
                    <a:pt x="8" y="14"/>
                  </a:lnTo>
                  <a:lnTo>
                    <a:pt x="12" y="16"/>
                  </a:lnTo>
                  <a:lnTo>
                    <a:pt x="12" y="12"/>
                  </a:lnTo>
                  <a:lnTo>
                    <a:pt x="12" y="8"/>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76" name="Freeform 206">
              <a:extLst>
                <a:ext uri="{FF2B5EF4-FFF2-40B4-BE49-F238E27FC236}">
                  <a16:creationId xmlns:a16="http://schemas.microsoft.com/office/drawing/2014/main" id="{BCD65CC8-0DA2-48EE-B739-91FD2A65AD8E}"/>
                </a:ext>
              </a:extLst>
            </p:cNvPr>
            <p:cNvSpPr>
              <a:spLocks/>
            </p:cNvSpPr>
            <p:nvPr/>
          </p:nvSpPr>
          <p:spPr bwMode="auto">
            <a:xfrm>
              <a:off x="5416170" y="3641085"/>
              <a:ext cx="485460" cy="471243"/>
            </a:xfrm>
            <a:custGeom>
              <a:avLst/>
              <a:gdLst>
                <a:gd name="T0" fmla="*/ 2147483647 w 332"/>
                <a:gd name="T1" fmla="*/ 2147483647 h 298"/>
                <a:gd name="T2" fmla="*/ 2147483647 w 332"/>
                <a:gd name="T3" fmla="*/ 2147483647 h 298"/>
                <a:gd name="T4" fmla="*/ 2147483647 w 332"/>
                <a:gd name="T5" fmla="*/ 2147483647 h 298"/>
                <a:gd name="T6" fmla="*/ 2147483647 w 332"/>
                <a:gd name="T7" fmla="*/ 2147483647 h 298"/>
                <a:gd name="T8" fmla="*/ 2147483647 w 332"/>
                <a:gd name="T9" fmla="*/ 2147483647 h 298"/>
                <a:gd name="T10" fmla="*/ 2147483647 w 332"/>
                <a:gd name="T11" fmla="*/ 2147483647 h 298"/>
                <a:gd name="T12" fmla="*/ 2147483647 w 332"/>
                <a:gd name="T13" fmla="*/ 2147483647 h 298"/>
                <a:gd name="T14" fmla="*/ 2147483647 w 332"/>
                <a:gd name="T15" fmla="*/ 2147483647 h 298"/>
                <a:gd name="T16" fmla="*/ 2147483647 w 332"/>
                <a:gd name="T17" fmla="*/ 2147483647 h 298"/>
                <a:gd name="T18" fmla="*/ 2147483647 w 332"/>
                <a:gd name="T19" fmla="*/ 2147483647 h 298"/>
                <a:gd name="T20" fmla="*/ 2147483647 w 332"/>
                <a:gd name="T21" fmla="*/ 2147483647 h 298"/>
                <a:gd name="T22" fmla="*/ 2147483647 w 332"/>
                <a:gd name="T23" fmla="*/ 2147483647 h 298"/>
                <a:gd name="T24" fmla="*/ 2147483647 w 332"/>
                <a:gd name="T25" fmla="*/ 2147483647 h 298"/>
                <a:gd name="T26" fmla="*/ 2147483647 w 332"/>
                <a:gd name="T27" fmla="*/ 2147483647 h 298"/>
                <a:gd name="T28" fmla="*/ 2147483647 w 332"/>
                <a:gd name="T29" fmla="*/ 2147483647 h 298"/>
                <a:gd name="T30" fmla="*/ 2147483647 w 332"/>
                <a:gd name="T31" fmla="*/ 2147483647 h 298"/>
                <a:gd name="T32" fmla="*/ 2147483647 w 332"/>
                <a:gd name="T33" fmla="*/ 2147483647 h 298"/>
                <a:gd name="T34" fmla="*/ 2147483647 w 332"/>
                <a:gd name="T35" fmla="*/ 2147483647 h 298"/>
                <a:gd name="T36" fmla="*/ 2147483647 w 332"/>
                <a:gd name="T37" fmla="*/ 2147483647 h 298"/>
                <a:gd name="T38" fmla="*/ 2147483647 w 332"/>
                <a:gd name="T39" fmla="*/ 2147483647 h 298"/>
                <a:gd name="T40" fmla="*/ 2147483647 w 332"/>
                <a:gd name="T41" fmla="*/ 2147483647 h 298"/>
                <a:gd name="T42" fmla="*/ 2147483647 w 332"/>
                <a:gd name="T43" fmla="*/ 2147483647 h 298"/>
                <a:gd name="T44" fmla="*/ 2147483647 w 332"/>
                <a:gd name="T45" fmla="*/ 2147483647 h 298"/>
                <a:gd name="T46" fmla="*/ 2147483647 w 332"/>
                <a:gd name="T47" fmla="*/ 2147483647 h 298"/>
                <a:gd name="T48" fmla="*/ 2147483647 w 332"/>
                <a:gd name="T49" fmla="*/ 2147483647 h 298"/>
                <a:gd name="T50" fmla="*/ 2147483647 w 332"/>
                <a:gd name="T51" fmla="*/ 2147483647 h 298"/>
                <a:gd name="T52" fmla="*/ 2147483647 w 332"/>
                <a:gd name="T53" fmla="*/ 2147483647 h 298"/>
                <a:gd name="T54" fmla="*/ 2147483647 w 332"/>
                <a:gd name="T55" fmla="*/ 2147483647 h 298"/>
                <a:gd name="T56" fmla="*/ 2147483647 w 332"/>
                <a:gd name="T57" fmla="*/ 2147483647 h 298"/>
                <a:gd name="T58" fmla="*/ 2147483647 w 332"/>
                <a:gd name="T59" fmla="*/ 2147483647 h 298"/>
                <a:gd name="T60" fmla="*/ 2147483647 w 332"/>
                <a:gd name="T61" fmla="*/ 2147483647 h 298"/>
                <a:gd name="T62" fmla="*/ 2147483647 w 332"/>
                <a:gd name="T63" fmla="*/ 0 h 298"/>
                <a:gd name="T64" fmla="*/ 2147483647 w 332"/>
                <a:gd name="T65" fmla="*/ 2147483647 h 298"/>
                <a:gd name="T66" fmla="*/ 2147483647 w 332"/>
                <a:gd name="T67" fmla="*/ 2147483647 h 298"/>
                <a:gd name="T68" fmla="*/ 2147483647 w 332"/>
                <a:gd name="T69" fmla="*/ 2147483647 h 298"/>
                <a:gd name="T70" fmla="*/ 2147483647 w 332"/>
                <a:gd name="T71" fmla="*/ 2147483647 h 298"/>
                <a:gd name="T72" fmla="*/ 2147483647 w 332"/>
                <a:gd name="T73" fmla="*/ 2147483647 h 298"/>
                <a:gd name="T74" fmla="*/ 2147483647 w 332"/>
                <a:gd name="T75" fmla="*/ 2147483647 h 29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32"/>
                <a:gd name="T115" fmla="*/ 0 h 298"/>
                <a:gd name="T116" fmla="*/ 332 w 332"/>
                <a:gd name="T117" fmla="*/ 298 h 29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32" h="298">
                  <a:moveTo>
                    <a:pt x="222" y="62"/>
                  </a:moveTo>
                  <a:lnTo>
                    <a:pt x="224" y="72"/>
                  </a:lnTo>
                  <a:lnTo>
                    <a:pt x="226" y="78"/>
                  </a:lnTo>
                  <a:lnTo>
                    <a:pt x="230" y="80"/>
                  </a:lnTo>
                  <a:lnTo>
                    <a:pt x="234" y="84"/>
                  </a:lnTo>
                  <a:lnTo>
                    <a:pt x="236" y="88"/>
                  </a:lnTo>
                  <a:lnTo>
                    <a:pt x="242" y="96"/>
                  </a:lnTo>
                  <a:lnTo>
                    <a:pt x="244" y="102"/>
                  </a:lnTo>
                  <a:lnTo>
                    <a:pt x="248" y="110"/>
                  </a:lnTo>
                  <a:lnTo>
                    <a:pt x="254" y="118"/>
                  </a:lnTo>
                  <a:lnTo>
                    <a:pt x="258" y="126"/>
                  </a:lnTo>
                  <a:lnTo>
                    <a:pt x="260" y="130"/>
                  </a:lnTo>
                  <a:lnTo>
                    <a:pt x="258" y="136"/>
                  </a:lnTo>
                  <a:lnTo>
                    <a:pt x="268" y="144"/>
                  </a:lnTo>
                  <a:lnTo>
                    <a:pt x="280" y="148"/>
                  </a:lnTo>
                  <a:lnTo>
                    <a:pt x="280" y="156"/>
                  </a:lnTo>
                  <a:lnTo>
                    <a:pt x="324" y="158"/>
                  </a:lnTo>
                  <a:lnTo>
                    <a:pt x="332" y="164"/>
                  </a:lnTo>
                  <a:lnTo>
                    <a:pt x="332" y="198"/>
                  </a:lnTo>
                  <a:lnTo>
                    <a:pt x="282" y="242"/>
                  </a:lnTo>
                  <a:lnTo>
                    <a:pt x="234" y="254"/>
                  </a:lnTo>
                  <a:lnTo>
                    <a:pt x="190" y="298"/>
                  </a:lnTo>
                  <a:lnTo>
                    <a:pt x="188" y="276"/>
                  </a:lnTo>
                  <a:lnTo>
                    <a:pt x="168" y="270"/>
                  </a:lnTo>
                  <a:lnTo>
                    <a:pt x="164" y="268"/>
                  </a:lnTo>
                  <a:lnTo>
                    <a:pt x="162" y="270"/>
                  </a:lnTo>
                  <a:lnTo>
                    <a:pt x="156" y="268"/>
                  </a:lnTo>
                  <a:lnTo>
                    <a:pt x="152" y="264"/>
                  </a:lnTo>
                  <a:lnTo>
                    <a:pt x="150" y="266"/>
                  </a:lnTo>
                  <a:lnTo>
                    <a:pt x="148" y="270"/>
                  </a:lnTo>
                  <a:lnTo>
                    <a:pt x="146" y="276"/>
                  </a:lnTo>
                  <a:lnTo>
                    <a:pt x="144" y="280"/>
                  </a:lnTo>
                  <a:lnTo>
                    <a:pt x="142" y="274"/>
                  </a:lnTo>
                  <a:lnTo>
                    <a:pt x="134" y="264"/>
                  </a:lnTo>
                  <a:lnTo>
                    <a:pt x="124" y="254"/>
                  </a:lnTo>
                  <a:lnTo>
                    <a:pt x="118" y="248"/>
                  </a:lnTo>
                  <a:lnTo>
                    <a:pt x="116" y="240"/>
                  </a:lnTo>
                  <a:lnTo>
                    <a:pt x="108" y="228"/>
                  </a:lnTo>
                  <a:lnTo>
                    <a:pt x="102" y="220"/>
                  </a:lnTo>
                  <a:lnTo>
                    <a:pt x="98" y="214"/>
                  </a:lnTo>
                  <a:lnTo>
                    <a:pt x="90" y="210"/>
                  </a:lnTo>
                  <a:lnTo>
                    <a:pt x="82" y="200"/>
                  </a:lnTo>
                  <a:lnTo>
                    <a:pt x="84" y="200"/>
                  </a:lnTo>
                  <a:lnTo>
                    <a:pt x="82" y="200"/>
                  </a:lnTo>
                  <a:lnTo>
                    <a:pt x="76" y="200"/>
                  </a:lnTo>
                  <a:lnTo>
                    <a:pt x="76" y="162"/>
                  </a:lnTo>
                  <a:lnTo>
                    <a:pt x="68" y="152"/>
                  </a:lnTo>
                  <a:lnTo>
                    <a:pt x="58" y="142"/>
                  </a:lnTo>
                  <a:lnTo>
                    <a:pt x="48" y="134"/>
                  </a:lnTo>
                  <a:lnTo>
                    <a:pt x="42" y="124"/>
                  </a:lnTo>
                  <a:lnTo>
                    <a:pt x="24" y="92"/>
                  </a:lnTo>
                  <a:lnTo>
                    <a:pt x="16" y="76"/>
                  </a:lnTo>
                  <a:lnTo>
                    <a:pt x="10" y="72"/>
                  </a:lnTo>
                  <a:lnTo>
                    <a:pt x="4" y="66"/>
                  </a:lnTo>
                  <a:lnTo>
                    <a:pt x="0" y="54"/>
                  </a:lnTo>
                  <a:lnTo>
                    <a:pt x="16" y="56"/>
                  </a:lnTo>
                  <a:lnTo>
                    <a:pt x="20" y="52"/>
                  </a:lnTo>
                  <a:lnTo>
                    <a:pt x="24" y="46"/>
                  </a:lnTo>
                  <a:lnTo>
                    <a:pt x="30" y="42"/>
                  </a:lnTo>
                  <a:lnTo>
                    <a:pt x="34" y="42"/>
                  </a:lnTo>
                  <a:lnTo>
                    <a:pt x="38" y="36"/>
                  </a:lnTo>
                  <a:lnTo>
                    <a:pt x="44" y="36"/>
                  </a:lnTo>
                  <a:lnTo>
                    <a:pt x="32" y="10"/>
                  </a:lnTo>
                  <a:lnTo>
                    <a:pt x="62" y="0"/>
                  </a:lnTo>
                  <a:lnTo>
                    <a:pt x="118" y="24"/>
                  </a:lnTo>
                  <a:lnTo>
                    <a:pt x="122" y="26"/>
                  </a:lnTo>
                  <a:lnTo>
                    <a:pt x="124" y="30"/>
                  </a:lnTo>
                  <a:lnTo>
                    <a:pt x="128" y="32"/>
                  </a:lnTo>
                  <a:lnTo>
                    <a:pt x="134" y="34"/>
                  </a:lnTo>
                  <a:lnTo>
                    <a:pt x="134" y="44"/>
                  </a:lnTo>
                  <a:lnTo>
                    <a:pt x="152" y="54"/>
                  </a:lnTo>
                  <a:lnTo>
                    <a:pt x="180" y="54"/>
                  </a:lnTo>
                  <a:lnTo>
                    <a:pt x="196" y="58"/>
                  </a:lnTo>
                  <a:lnTo>
                    <a:pt x="200" y="60"/>
                  </a:lnTo>
                  <a:lnTo>
                    <a:pt x="204" y="64"/>
                  </a:lnTo>
                  <a:lnTo>
                    <a:pt x="222" y="64"/>
                  </a:lnTo>
                  <a:lnTo>
                    <a:pt x="222"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77" name="Freeform 207">
              <a:extLst>
                <a:ext uri="{FF2B5EF4-FFF2-40B4-BE49-F238E27FC236}">
                  <a16:creationId xmlns:a16="http://schemas.microsoft.com/office/drawing/2014/main" id="{8827FA0A-5E7C-4876-9B3F-72B8659422A9}"/>
                </a:ext>
              </a:extLst>
            </p:cNvPr>
            <p:cNvSpPr>
              <a:spLocks/>
            </p:cNvSpPr>
            <p:nvPr/>
          </p:nvSpPr>
          <p:spPr bwMode="auto">
            <a:xfrm>
              <a:off x="5351596" y="3533563"/>
              <a:ext cx="29981" cy="18584"/>
            </a:xfrm>
            <a:custGeom>
              <a:avLst/>
              <a:gdLst>
                <a:gd name="T0" fmla="*/ 2147483647 w 20"/>
                <a:gd name="T1" fmla="*/ 2147483647 h 12"/>
                <a:gd name="T2" fmla="*/ 0 w 20"/>
                <a:gd name="T3" fmla="*/ 2147483647 h 12"/>
                <a:gd name="T4" fmla="*/ 0 w 20"/>
                <a:gd name="T5" fmla="*/ 2147483647 h 12"/>
                <a:gd name="T6" fmla="*/ 2147483647 w 20"/>
                <a:gd name="T7" fmla="*/ 2147483647 h 12"/>
                <a:gd name="T8" fmla="*/ 2147483647 w 20"/>
                <a:gd name="T9" fmla="*/ 2147483647 h 12"/>
                <a:gd name="T10" fmla="*/ 2147483647 w 20"/>
                <a:gd name="T11" fmla="*/ 0 h 12"/>
                <a:gd name="T12" fmla="*/ 2147483647 w 20"/>
                <a:gd name="T13" fmla="*/ 2147483647 h 12"/>
                <a:gd name="T14" fmla="*/ 2147483647 w 20"/>
                <a:gd name="T15" fmla="*/ 2147483647 h 12"/>
                <a:gd name="T16" fmla="*/ 2147483647 w 20"/>
                <a:gd name="T17" fmla="*/ 0 h 12"/>
                <a:gd name="T18" fmla="*/ 2147483647 w 20"/>
                <a:gd name="T19" fmla="*/ 2147483647 h 12"/>
                <a:gd name="T20" fmla="*/ 2147483647 w 20"/>
                <a:gd name="T21" fmla="*/ 2147483647 h 12"/>
                <a:gd name="T22" fmla="*/ 2147483647 w 20"/>
                <a:gd name="T23" fmla="*/ 2147483647 h 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
                <a:gd name="T37" fmla="*/ 0 h 12"/>
                <a:gd name="T38" fmla="*/ 20 w 20"/>
                <a:gd name="T39" fmla="*/ 12 h 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 h="12">
                  <a:moveTo>
                    <a:pt x="8" y="12"/>
                  </a:moveTo>
                  <a:lnTo>
                    <a:pt x="0" y="12"/>
                  </a:lnTo>
                  <a:lnTo>
                    <a:pt x="0" y="8"/>
                  </a:lnTo>
                  <a:lnTo>
                    <a:pt x="2" y="6"/>
                  </a:lnTo>
                  <a:lnTo>
                    <a:pt x="4" y="4"/>
                  </a:lnTo>
                  <a:lnTo>
                    <a:pt x="6" y="0"/>
                  </a:lnTo>
                  <a:lnTo>
                    <a:pt x="8" y="4"/>
                  </a:lnTo>
                  <a:lnTo>
                    <a:pt x="12" y="4"/>
                  </a:lnTo>
                  <a:lnTo>
                    <a:pt x="20" y="0"/>
                  </a:lnTo>
                  <a:lnTo>
                    <a:pt x="20" y="4"/>
                  </a:lnTo>
                  <a:lnTo>
                    <a:pt x="16" y="8"/>
                  </a:lnTo>
                  <a:lnTo>
                    <a:pt x="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78" name="Freeform 208">
              <a:extLst>
                <a:ext uri="{FF2B5EF4-FFF2-40B4-BE49-F238E27FC236}">
                  <a16:creationId xmlns:a16="http://schemas.microsoft.com/office/drawing/2014/main" id="{04F66B4E-E555-468C-80CC-E6BA64A17F00}"/>
                </a:ext>
              </a:extLst>
            </p:cNvPr>
            <p:cNvSpPr>
              <a:spLocks/>
            </p:cNvSpPr>
            <p:nvPr/>
          </p:nvSpPr>
          <p:spPr bwMode="auto">
            <a:xfrm>
              <a:off x="5191314" y="3354358"/>
              <a:ext cx="47278" cy="37169"/>
            </a:xfrm>
            <a:custGeom>
              <a:avLst/>
              <a:gdLst>
                <a:gd name="T0" fmla="*/ 2147483647 w 32"/>
                <a:gd name="T1" fmla="*/ 0 h 24"/>
                <a:gd name="T2" fmla="*/ 2147483647 w 32"/>
                <a:gd name="T3" fmla="*/ 2147483647 h 24"/>
                <a:gd name="T4" fmla="*/ 2147483647 w 32"/>
                <a:gd name="T5" fmla="*/ 2147483647 h 24"/>
                <a:gd name="T6" fmla="*/ 2147483647 w 32"/>
                <a:gd name="T7" fmla="*/ 2147483647 h 24"/>
                <a:gd name="T8" fmla="*/ 0 w 32"/>
                <a:gd name="T9" fmla="*/ 2147483647 h 24"/>
                <a:gd name="T10" fmla="*/ 2147483647 w 32"/>
                <a:gd name="T11" fmla="*/ 2147483647 h 24"/>
                <a:gd name="T12" fmla="*/ 2147483647 w 32"/>
                <a:gd name="T13" fmla="*/ 2147483647 h 24"/>
                <a:gd name="T14" fmla="*/ 2147483647 w 32"/>
                <a:gd name="T15" fmla="*/ 2147483647 h 24"/>
                <a:gd name="T16" fmla="*/ 2147483647 w 32"/>
                <a:gd name="T17" fmla="*/ 2147483647 h 24"/>
                <a:gd name="T18" fmla="*/ 2147483647 w 32"/>
                <a:gd name="T19" fmla="*/ 2147483647 h 24"/>
                <a:gd name="T20" fmla="*/ 2147483647 w 32"/>
                <a:gd name="T21" fmla="*/ 2147483647 h 24"/>
                <a:gd name="T22" fmla="*/ 2147483647 w 32"/>
                <a:gd name="T23" fmla="*/ 2147483647 h 24"/>
                <a:gd name="T24" fmla="*/ 2147483647 w 32"/>
                <a:gd name="T25" fmla="*/ 2147483647 h 24"/>
                <a:gd name="T26" fmla="*/ 2147483647 w 32"/>
                <a:gd name="T27" fmla="*/ 0 h 24"/>
                <a:gd name="T28" fmla="*/ 2147483647 w 32"/>
                <a:gd name="T29" fmla="*/ 0 h 2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2"/>
                <a:gd name="T46" fmla="*/ 0 h 24"/>
                <a:gd name="T47" fmla="*/ 32 w 32"/>
                <a:gd name="T48" fmla="*/ 24 h 2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2" h="24">
                  <a:moveTo>
                    <a:pt x="28" y="0"/>
                  </a:moveTo>
                  <a:lnTo>
                    <a:pt x="10" y="2"/>
                  </a:lnTo>
                  <a:lnTo>
                    <a:pt x="4" y="4"/>
                  </a:lnTo>
                  <a:lnTo>
                    <a:pt x="2" y="6"/>
                  </a:lnTo>
                  <a:lnTo>
                    <a:pt x="0" y="8"/>
                  </a:lnTo>
                  <a:lnTo>
                    <a:pt x="2" y="10"/>
                  </a:lnTo>
                  <a:lnTo>
                    <a:pt x="2" y="12"/>
                  </a:lnTo>
                  <a:lnTo>
                    <a:pt x="6" y="14"/>
                  </a:lnTo>
                  <a:lnTo>
                    <a:pt x="6" y="24"/>
                  </a:lnTo>
                  <a:lnTo>
                    <a:pt x="12" y="22"/>
                  </a:lnTo>
                  <a:lnTo>
                    <a:pt x="20" y="18"/>
                  </a:lnTo>
                  <a:lnTo>
                    <a:pt x="32" y="8"/>
                  </a:lnTo>
                  <a:lnTo>
                    <a:pt x="30" y="6"/>
                  </a:lnTo>
                  <a:lnTo>
                    <a:pt x="26" y="0"/>
                  </a:lnTo>
                  <a:lnTo>
                    <a:pt x="2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79" name="Freeform 209">
              <a:extLst>
                <a:ext uri="{FF2B5EF4-FFF2-40B4-BE49-F238E27FC236}">
                  <a16:creationId xmlns:a16="http://schemas.microsoft.com/office/drawing/2014/main" id="{269F36DF-04D2-4EF2-97AE-B1DFCCD5DBAE}"/>
                </a:ext>
              </a:extLst>
            </p:cNvPr>
            <p:cNvSpPr>
              <a:spLocks/>
            </p:cNvSpPr>
            <p:nvPr/>
          </p:nvSpPr>
          <p:spPr bwMode="auto">
            <a:xfrm>
              <a:off x="5393108" y="3611882"/>
              <a:ext cx="32287" cy="100886"/>
            </a:xfrm>
            <a:custGeom>
              <a:avLst/>
              <a:gdLst>
                <a:gd name="T0" fmla="*/ 2147483647 w 22"/>
                <a:gd name="T1" fmla="*/ 0 h 64"/>
                <a:gd name="T2" fmla="*/ 2147483647 w 22"/>
                <a:gd name="T3" fmla="*/ 0 h 64"/>
                <a:gd name="T4" fmla="*/ 2147483647 w 22"/>
                <a:gd name="T5" fmla="*/ 2147483647 h 64"/>
                <a:gd name="T6" fmla="*/ 2147483647 w 22"/>
                <a:gd name="T7" fmla="*/ 2147483647 h 64"/>
                <a:gd name="T8" fmla="*/ 2147483647 w 22"/>
                <a:gd name="T9" fmla="*/ 2147483647 h 64"/>
                <a:gd name="T10" fmla="*/ 2147483647 w 22"/>
                <a:gd name="T11" fmla="*/ 2147483647 h 64"/>
                <a:gd name="T12" fmla="*/ 2147483647 w 22"/>
                <a:gd name="T13" fmla="*/ 2147483647 h 64"/>
                <a:gd name="T14" fmla="*/ 2147483647 w 22"/>
                <a:gd name="T15" fmla="*/ 2147483647 h 64"/>
                <a:gd name="T16" fmla="*/ 2147483647 w 22"/>
                <a:gd name="T17" fmla="*/ 2147483647 h 64"/>
                <a:gd name="T18" fmla="*/ 2147483647 w 22"/>
                <a:gd name="T19" fmla="*/ 2147483647 h 64"/>
                <a:gd name="T20" fmla="*/ 0 w 22"/>
                <a:gd name="T21" fmla="*/ 2147483647 h 64"/>
                <a:gd name="T22" fmla="*/ 2147483647 w 22"/>
                <a:gd name="T23" fmla="*/ 2147483647 h 64"/>
                <a:gd name="T24" fmla="*/ 2147483647 w 22"/>
                <a:gd name="T25" fmla="*/ 2147483647 h 64"/>
                <a:gd name="T26" fmla="*/ 2147483647 w 22"/>
                <a:gd name="T27" fmla="*/ 2147483647 h 64"/>
                <a:gd name="T28" fmla="*/ 2147483647 w 22"/>
                <a:gd name="T29" fmla="*/ 0 h 6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64"/>
                <a:gd name="T47" fmla="*/ 22 w 22"/>
                <a:gd name="T48" fmla="*/ 64 h 6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64">
                  <a:moveTo>
                    <a:pt x="14" y="0"/>
                  </a:moveTo>
                  <a:lnTo>
                    <a:pt x="20" y="0"/>
                  </a:lnTo>
                  <a:lnTo>
                    <a:pt x="20" y="8"/>
                  </a:lnTo>
                  <a:lnTo>
                    <a:pt x="16" y="8"/>
                  </a:lnTo>
                  <a:lnTo>
                    <a:pt x="12" y="28"/>
                  </a:lnTo>
                  <a:lnTo>
                    <a:pt x="22" y="28"/>
                  </a:lnTo>
                  <a:lnTo>
                    <a:pt x="16" y="64"/>
                  </a:lnTo>
                  <a:lnTo>
                    <a:pt x="10" y="48"/>
                  </a:lnTo>
                  <a:lnTo>
                    <a:pt x="4" y="40"/>
                  </a:lnTo>
                  <a:lnTo>
                    <a:pt x="2" y="36"/>
                  </a:lnTo>
                  <a:lnTo>
                    <a:pt x="0" y="30"/>
                  </a:lnTo>
                  <a:lnTo>
                    <a:pt x="2" y="26"/>
                  </a:lnTo>
                  <a:lnTo>
                    <a:pt x="4" y="20"/>
                  </a:lnTo>
                  <a:lnTo>
                    <a:pt x="10" y="12"/>
                  </a:lnTo>
                  <a:lnTo>
                    <a:pt x="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80" name="Freeform 210">
              <a:extLst>
                <a:ext uri="{FF2B5EF4-FFF2-40B4-BE49-F238E27FC236}">
                  <a16:creationId xmlns:a16="http://schemas.microsoft.com/office/drawing/2014/main" id="{870029E9-96FD-46D0-84A0-F8E0BEDBE24F}"/>
                </a:ext>
              </a:extLst>
            </p:cNvPr>
            <p:cNvSpPr>
              <a:spLocks/>
            </p:cNvSpPr>
            <p:nvPr/>
          </p:nvSpPr>
          <p:spPr bwMode="auto">
            <a:xfrm>
              <a:off x="5421936" y="3491085"/>
              <a:ext cx="138373" cy="140709"/>
            </a:xfrm>
            <a:custGeom>
              <a:avLst/>
              <a:gdLst>
                <a:gd name="T0" fmla="*/ 0 w 94"/>
                <a:gd name="T1" fmla="*/ 2147483647 h 88"/>
                <a:gd name="T2" fmla="*/ 2147483647 w 94"/>
                <a:gd name="T3" fmla="*/ 2147483647 h 88"/>
                <a:gd name="T4" fmla="*/ 2147483647 w 94"/>
                <a:gd name="T5" fmla="*/ 2147483647 h 88"/>
                <a:gd name="T6" fmla="*/ 2147483647 w 94"/>
                <a:gd name="T7" fmla="*/ 2147483647 h 88"/>
                <a:gd name="T8" fmla="*/ 2147483647 w 94"/>
                <a:gd name="T9" fmla="*/ 2147483647 h 88"/>
                <a:gd name="T10" fmla="*/ 2147483647 w 94"/>
                <a:gd name="T11" fmla="*/ 2147483647 h 88"/>
                <a:gd name="T12" fmla="*/ 2147483647 w 94"/>
                <a:gd name="T13" fmla="*/ 2147483647 h 88"/>
                <a:gd name="T14" fmla="*/ 2147483647 w 94"/>
                <a:gd name="T15" fmla="*/ 2147483647 h 88"/>
                <a:gd name="T16" fmla="*/ 2147483647 w 94"/>
                <a:gd name="T17" fmla="*/ 2147483647 h 88"/>
                <a:gd name="T18" fmla="*/ 2147483647 w 94"/>
                <a:gd name="T19" fmla="*/ 2147483647 h 88"/>
                <a:gd name="T20" fmla="*/ 2147483647 w 94"/>
                <a:gd name="T21" fmla="*/ 2147483647 h 88"/>
                <a:gd name="T22" fmla="*/ 2147483647 w 94"/>
                <a:gd name="T23" fmla="*/ 2147483647 h 88"/>
                <a:gd name="T24" fmla="*/ 2147483647 w 94"/>
                <a:gd name="T25" fmla="*/ 2147483647 h 88"/>
                <a:gd name="T26" fmla="*/ 2147483647 w 94"/>
                <a:gd name="T27" fmla="*/ 2147483647 h 88"/>
                <a:gd name="T28" fmla="*/ 2147483647 w 94"/>
                <a:gd name="T29" fmla="*/ 2147483647 h 88"/>
                <a:gd name="T30" fmla="*/ 2147483647 w 94"/>
                <a:gd name="T31" fmla="*/ 2147483647 h 88"/>
                <a:gd name="T32" fmla="*/ 2147483647 w 94"/>
                <a:gd name="T33" fmla="*/ 0 h 88"/>
                <a:gd name="T34" fmla="*/ 2147483647 w 94"/>
                <a:gd name="T35" fmla="*/ 2147483647 h 88"/>
                <a:gd name="T36" fmla="*/ 2147483647 w 94"/>
                <a:gd name="T37" fmla="*/ 2147483647 h 88"/>
                <a:gd name="T38" fmla="*/ 2147483647 w 94"/>
                <a:gd name="T39" fmla="*/ 2147483647 h 88"/>
                <a:gd name="T40" fmla="*/ 2147483647 w 94"/>
                <a:gd name="T41" fmla="*/ 2147483647 h 88"/>
                <a:gd name="T42" fmla="*/ 2147483647 w 94"/>
                <a:gd name="T43" fmla="*/ 2147483647 h 88"/>
                <a:gd name="T44" fmla="*/ 2147483647 w 94"/>
                <a:gd name="T45" fmla="*/ 2147483647 h 88"/>
                <a:gd name="T46" fmla="*/ 2147483647 w 94"/>
                <a:gd name="T47" fmla="*/ 2147483647 h 88"/>
                <a:gd name="T48" fmla="*/ 2147483647 w 94"/>
                <a:gd name="T49" fmla="*/ 2147483647 h 88"/>
                <a:gd name="T50" fmla="*/ 2147483647 w 94"/>
                <a:gd name="T51" fmla="*/ 2147483647 h 88"/>
                <a:gd name="T52" fmla="*/ 2147483647 w 94"/>
                <a:gd name="T53" fmla="*/ 2147483647 h 88"/>
                <a:gd name="T54" fmla="*/ 2147483647 w 94"/>
                <a:gd name="T55" fmla="*/ 2147483647 h 88"/>
                <a:gd name="T56" fmla="*/ 2147483647 w 94"/>
                <a:gd name="T57" fmla="*/ 2147483647 h 88"/>
                <a:gd name="T58" fmla="*/ 2147483647 w 94"/>
                <a:gd name="T59" fmla="*/ 2147483647 h 88"/>
                <a:gd name="T60" fmla="*/ 2147483647 w 94"/>
                <a:gd name="T61" fmla="*/ 2147483647 h 88"/>
                <a:gd name="T62" fmla="*/ 2147483647 w 94"/>
                <a:gd name="T63" fmla="*/ 2147483647 h 88"/>
                <a:gd name="T64" fmla="*/ 2147483647 w 94"/>
                <a:gd name="T65" fmla="*/ 2147483647 h 88"/>
                <a:gd name="T66" fmla="*/ 2147483647 w 94"/>
                <a:gd name="T67" fmla="*/ 2147483647 h 88"/>
                <a:gd name="T68" fmla="*/ 2147483647 w 94"/>
                <a:gd name="T69" fmla="*/ 2147483647 h 88"/>
                <a:gd name="T70" fmla="*/ 2147483647 w 94"/>
                <a:gd name="T71" fmla="*/ 2147483647 h 88"/>
                <a:gd name="T72" fmla="*/ 2147483647 w 94"/>
                <a:gd name="T73" fmla="*/ 2147483647 h 88"/>
                <a:gd name="T74" fmla="*/ 2147483647 w 94"/>
                <a:gd name="T75" fmla="*/ 2147483647 h 88"/>
                <a:gd name="T76" fmla="*/ 2147483647 w 94"/>
                <a:gd name="T77" fmla="*/ 2147483647 h 88"/>
                <a:gd name="T78" fmla="*/ 2147483647 w 94"/>
                <a:gd name="T79" fmla="*/ 2147483647 h 88"/>
                <a:gd name="T80" fmla="*/ 2147483647 w 94"/>
                <a:gd name="T81" fmla="*/ 2147483647 h 88"/>
                <a:gd name="T82" fmla="*/ 2147483647 w 94"/>
                <a:gd name="T83" fmla="*/ 2147483647 h 88"/>
                <a:gd name="T84" fmla="*/ 2147483647 w 94"/>
                <a:gd name="T85" fmla="*/ 2147483647 h 88"/>
                <a:gd name="T86" fmla="*/ 2147483647 w 94"/>
                <a:gd name="T87" fmla="*/ 2147483647 h 88"/>
                <a:gd name="T88" fmla="*/ 0 w 94"/>
                <a:gd name="T89" fmla="*/ 2147483647 h 88"/>
                <a:gd name="T90" fmla="*/ 0 w 94"/>
                <a:gd name="T91" fmla="*/ 2147483647 h 8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4"/>
                <a:gd name="T139" fmla="*/ 0 h 88"/>
                <a:gd name="T140" fmla="*/ 94 w 94"/>
                <a:gd name="T141" fmla="*/ 88 h 8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4" h="88">
                  <a:moveTo>
                    <a:pt x="0" y="82"/>
                  </a:moveTo>
                  <a:lnTo>
                    <a:pt x="10" y="84"/>
                  </a:lnTo>
                  <a:lnTo>
                    <a:pt x="14" y="88"/>
                  </a:lnTo>
                  <a:lnTo>
                    <a:pt x="18" y="88"/>
                  </a:lnTo>
                  <a:lnTo>
                    <a:pt x="20" y="88"/>
                  </a:lnTo>
                  <a:lnTo>
                    <a:pt x="80" y="54"/>
                  </a:lnTo>
                  <a:lnTo>
                    <a:pt x="80" y="46"/>
                  </a:lnTo>
                  <a:lnTo>
                    <a:pt x="80" y="40"/>
                  </a:lnTo>
                  <a:lnTo>
                    <a:pt x="82" y="34"/>
                  </a:lnTo>
                  <a:lnTo>
                    <a:pt x="84" y="28"/>
                  </a:lnTo>
                  <a:lnTo>
                    <a:pt x="82" y="26"/>
                  </a:lnTo>
                  <a:lnTo>
                    <a:pt x="80" y="22"/>
                  </a:lnTo>
                  <a:lnTo>
                    <a:pt x="82" y="16"/>
                  </a:lnTo>
                  <a:lnTo>
                    <a:pt x="84" y="14"/>
                  </a:lnTo>
                  <a:lnTo>
                    <a:pt x="88" y="14"/>
                  </a:lnTo>
                  <a:lnTo>
                    <a:pt x="94" y="4"/>
                  </a:lnTo>
                  <a:lnTo>
                    <a:pt x="94" y="0"/>
                  </a:lnTo>
                  <a:lnTo>
                    <a:pt x="86" y="2"/>
                  </a:lnTo>
                  <a:lnTo>
                    <a:pt x="74" y="4"/>
                  </a:lnTo>
                  <a:lnTo>
                    <a:pt x="68" y="2"/>
                  </a:lnTo>
                  <a:lnTo>
                    <a:pt x="66" y="2"/>
                  </a:lnTo>
                  <a:lnTo>
                    <a:pt x="62" y="4"/>
                  </a:lnTo>
                  <a:lnTo>
                    <a:pt x="56" y="8"/>
                  </a:lnTo>
                  <a:lnTo>
                    <a:pt x="52" y="10"/>
                  </a:lnTo>
                  <a:lnTo>
                    <a:pt x="46" y="10"/>
                  </a:lnTo>
                  <a:lnTo>
                    <a:pt x="40" y="8"/>
                  </a:lnTo>
                  <a:lnTo>
                    <a:pt x="36" y="6"/>
                  </a:lnTo>
                  <a:lnTo>
                    <a:pt x="30" y="8"/>
                  </a:lnTo>
                  <a:lnTo>
                    <a:pt x="24" y="10"/>
                  </a:lnTo>
                  <a:lnTo>
                    <a:pt x="16" y="8"/>
                  </a:lnTo>
                  <a:lnTo>
                    <a:pt x="12" y="8"/>
                  </a:lnTo>
                  <a:lnTo>
                    <a:pt x="12" y="4"/>
                  </a:lnTo>
                  <a:lnTo>
                    <a:pt x="8" y="4"/>
                  </a:lnTo>
                  <a:lnTo>
                    <a:pt x="8" y="22"/>
                  </a:lnTo>
                  <a:lnTo>
                    <a:pt x="4" y="24"/>
                  </a:lnTo>
                  <a:lnTo>
                    <a:pt x="4" y="30"/>
                  </a:lnTo>
                  <a:lnTo>
                    <a:pt x="2" y="46"/>
                  </a:lnTo>
                  <a:lnTo>
                    <a:pt x="12" y="50"/>
                  </a:lnTo>
                  <a:lnTo>
                    <a:pt x="10" y="58"/>
                  </a:lnTo>
                  <a:lnTo>
                    <a:pt x="6" y="60"/>
                  </a:lnTo>
                  <a:lnTo>
                    <a:pt x="2" y="60"/>
                  </a:lnTo>
                  <a:lnTo>
                    <a:pt x="4" y="64"/>
                  </a:lnTo>
                  <a:lnTo>
                    <a:pt x="6" y="66"/>
                  </a:lnTo>
                  <a:lnTo>
                    <a:pt x="4" y="72"/>
                  </a:lnTo>
                  <a:lnTo>
                    <a:pt x="0" y="76"/>
                  </a:lnTo>
                  <a:lnTo>
                    <a:pt x="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81" name="Freeform 211">
              <a:extLst>
                <a:ext uri="{FF2B5EF4-FFF2-40B4-BE49-F238E27FC236}">
                  <a16:creationId xmlns:a16="http://schemas.microsoft.com/office/drawing/2014/main" id="{783280C6-0F20-40F3-8408-1C250210BAA0}"/>
                </a:ext>
              </a:extLst>
            </p:cNvPr>
            <p:cNvSpPr>
              <a:spLocks/>
            </p:cNvSpPr>
            <p:nvPr/>
          </p:nvSpPr>
          <p:spPr bwMode="auto">
            <a:xfrm>
              <a:off x="5495735" y="3489757"/>
              <a:ext cx="224857" cy="234958"/>
            </a:xfrm>
            <a:custGeom>
              <a:avLst/>
              <a:gdLst>
                <a:gd name="T0" fmla="*/ 2147483647 w 154"/>
                <a:gd name="T1" fmla="*/ 2147483647 h 150"/>
                <a:gd name="T2" fmla="*/ 2147483647 w 154"/>
                <a:gd name="T3" fmla="*/ 2147483647 h 150"/>
                <a:gd name="T4" fmla="*/ 2147483647 w 154"/>
                <a:gd name="T5" fmla="*/ 0 h 150"/>
                <a:gd name="T6" fmla="*/ 2147483647 w 154"/>
                <a:gd name="T7" fmla="*/ 2147483647 h 150"/>
                <a:gd name="T8" fmla="*/ 2147483647 w 154"/>
                <a:gd name="T9" fmla="*/ 2147483647 h 150"/>
                <a:gd name="T10" fmla="*/ 2147483647 w 154"/>
                <a:gd name="T11" fmla="*/ 2147483647 h 150"/>
                <a:gd name="T12" fmla="*/ 2147483647 w 154"/>
                <a:gd name="T13" fmla="*/ 2147483647 h 150"/>
                <a:gd name="T14" fmla="*/ 2147483647 w 154"/>
                <a:gd name="T15" fmla="*/ 2147483647 h 150"/>
                <a:gd name="T16" fmla="*/ 2147483647 w 154"/>
                <a:gd name="T17" fmla="*/ 2147483647 h 150"/>
                <a:gd name="T18" fmla="*/ 2147483647 w 154"/>
                <a:gd name="T19" fmla="*/ 2147483647 h 150"/>
                <a:gd name="T20" fmla="*/ 2147483647 w 154"/>
                <a:gd name="T21" fmla="*/ 2147483647 h 150"/>
                <a:gd name="T22" fmla="*/ 2147483647 w 154"/>
                <a:gd name="T23" fmla="*/ 2147483647 h 150"/>
                <a:gd name="T24" fmla="*/ 2147483647 w 154"/>
                <a:gd name="T25" fmla="*/ 2147483647 h 150"/>
                <a:gd name="T26" fmla="*/ 2147483647 w 154"/>
                <a:gd name="T27" fmla="*/ 2147483647 h 150"/>
                <a:gd name="T28" fmla="*/ 2147483647 w 154"/>
                <a:gd name="T29" fmla="*/ 2147483647 h 150"/>
                <a:gd name="T30" fmla="*/ 2147483647 w 154"/>
                <a:gd name="T31" fmla="*/ 2147483647 h 150"/>
                <a:gd name="T32" fmla="*/ 2147483647 w 154"/>
                <a:gd name="T33" fmla="*/ 2147483647 h 150"/>
                <a:gd name="T34" fmla="*/ 2147483647 w 154"/>
                <a:gd name="T35" fmla="*/ 2147483647 h 150"/>
                <a:gd name="T36" fmla="*/ 2147483647 w 154"/>
                <a:gd name="T37" fmla="*/ 2147483647 h 150"/>
                <a:gd name="T38" fmla="*/ 2147483647 w 154"/>
                <a:gd name="T39" fmla="*/ 2147483647 h 150"/>
                <a:gd name="T40" fmla="*/ 2147483647 w 154"/>
                <a:gd name="T41" fmla="*/ 2147483647 h 150"/>
                <a:gd name="T42" fmla="*/ 2147483647 w 154"/>
                <a:gd name="T43" fmla="*/ 2147483647 h 150"/>
                <a:gd name="T44" fmla="*/ 2147483647 w 154"/>
                <a:gd name="T45" fmla="*/ 2147483647 h 150"/>
                <a:gd name="T46" fmla="*/ 2147483647 w 154"/>
                <a:gd name="T47" fmla="*/ 2147483647 h 150"/>
                <a:gd name="T48" fmla="*/ 2147483647 w 154"/>
                <a:gd name="T49" fmla="*/ 2147483647 h 150"/>
                <a:gd name="T50" fmla="*/ 2147483647 w 154"/>
                <a:gd name="T51" fmla="*/ 2147483647 h 150"/>
                <a:gd name="T52" fmla="*/ 2147483647 w 154"/>
                <a:gd name="T53" fmla="*/ 2147483647 h 150"/>
                <a:gd name="T54" fmla="*/ 2147483647 w 154"/>
                <a:gd name="T55" fmla="*/ 2147483647 h 150"/>
                <a:gd name="T56" fmla="*/ 2147483647 w 154"/>
                <a:gd name="T57" fmla="*/ 2147483647 h 150"/>
                <a:gd name="T58" fmla="*/ 2147483647 w 154"/>
                <a:gd name="T59" fmla="*/ 2147483647 h 150"/>
                <a:gd name="T60" fmla="*/ 2147483647 w 154"/>
                <a:gd name="T61" fmla="*/ 2147483647 h 150"/>
                <a:gd name="T62" fmla="*/ 2147483647 w 154"/>
                <a:gd name="T63" fmla="*/ 2147483647 h 150"/>
                <a:gd name="T64" fmla="*/ 2147483647 w 154"/>
                <a:gd name="T65" fmla="*/ 2147483647 h 150"/>
                <a:gd name="T66" fmla="*/ 2147483647 w 154"/>
                <a:gd name="T67" fmla="*/ 2147483647 h 150"/>
                <a:gd name="T68" fmla="*/ 2147483647 w 154"/>
                <a:gd name="T69" fmla="*/ 2147483647 h 150"/>
                <a:gd name="T70" fmla="*/ 2147483647 w 154"/>
                <a:gd name="T71" fmla="*/ 2147483647 h 150"/>
                <a:gd name="T72" fmla="*/ 2147483647 w 154"/>
                <a:gd name="T73" fmla="*/ 2147483647 h 150"/>
                <a:gd name="T74" fmla="*/ 2147483647 w 154"/>
                <a:gd name="T75" fmla="*/ 2147483647 h 150"/>
                <a:gd name="T76" fmla="*/ 2147483647 w 154"/>
                <a:gd name="T77" fmla="*/ 2147483647 h 150"/>
                <a:gd name="T78" fmla="*/ 2147483647 w 154"/>
                <a:gd name="T79" fmla="*/ 2147483647 h 150"/>
                <a:gd name="T80" fmla="*/ 0 w 154"/>
                <a:gd name="T81" fmla="*/ 2147483647 h 150"/>
                <a:gd name="T82" fmla="*/ 2147483647 w 154"/>
                <a:gd name="T83" fmla="*/ 2147483647 h 150"/>
                <a:gd name="T84" fmla="*/ 2147483647 w 154"/>
                <a:gd name="T85" fmla="*/ 2147483647 h 150"/>
                <a:gd name="T86" fmla="*/ 2147483647 w 154"/>
                <a:gd name="T87" fmla="*/ 2147483647 h 150"/>
                <a:gd name="T88" fmla="*/ 2147483647 w 154"/>
                <a:gd name="T89" fmla="*/ 2147483647 h 150"/>
                <a:gd name="T90" fmla="*/ 2147483647 w 154"/>
                <a:gd name="T91" fmla="*/ 2147483647 h 150"/>
                <a:gd name="T92" fmla="*/ 2147483647 w 154"/>
                <a:gd name="T93" fmla="*/ 2147483647 h 150"/>
                <a:gd name="T94" fmla="*/ 2147483647 w 154"/>
                <a:gd name="T95" fmla="*/ 2147483647 h 150"/>
                <a:gd name="T96" fmla="*/ 2147483647 w 154"/>
                <a:gd name="T97" fmla="*/ 2147483647 h 150"/>
                <a:gd name="T98" fmla="*/ 2147483647 w 154"/>
                <a:gd name="T99" fmla="*/ 2147483647 h 150"/>
                <a:gd name="T100" fmla="*/ 2147483647 w 154"/>
                <a:gd name="T101" fmla="*/ 2147483647 h 150"/>
                <a:gd name="T102" fmla="*/ 2147483647 w 154"/>
                <a:gd name="T103" fmla="*/ 2147483647 h 150"/>
                <a:gd name="T104" fmla="*/ 2147483647 w 154"/>
                <a:gd name="T105" fmla="*/ 2147483647 h 150"/>
                <a:gd name="T106" fmla="*/ 2147483647 w 154"/>
                <a:gd name="T107" fmla="*/ 2147483647 h 15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54"/>
                <a:gd name="T163" fmla="*/ 0 h 150"/>
                <a:gd name="T164" fmla="*/ 154 w 154"/>
                <a:gd name="T165" fmla="*/ 150 h 15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54" h="150">
                  <a:moveTo>
                    <a:pt x="48" y="2"/>
                  </a:moveTo>
                  <a:lnTo>
                    <a:pt x="62" y="2"/>
                  </a:lnTo>
                  <a:lnTo>
                    <a:pt x="66" y="0"/>
                  </a:lnTo>
                  <a:lnTo>
                    <a:pt x="70" y="2"/>
                  </a:lnTo>
                  <a:lnTo>
                    <a:pt x="76" y="2"/>
                  </a:lnTo>
                  <a:lnTo>
                    <a:pt x="80" y="12"/>
                  </a:lnTo>
                  <a:lnTo>
                    <a:pt x="88" y="20"/>
                  </a:lnTo>
                  <a:lnTo>
                    <a:pt x="98" y="24"/>
                  </a:lnTo>
                  <a:lnTo>
                    <a:pt x="108" y="28"/>
                  </a:lnTo>
                  <a:lnTo>
                    <a:pt x="102" y="40"/>
                  </a:lnTo>
                  <a:lnTo>
                    <a:pt x="100" y="48"/>
                  </a:lnTo>
                  <a:lnTo>
                    <a:pt x="98" y="56"/>
                  </a:lnTo>
                  <a:lnTo>
                    <a:pt x="100" y="62"/>
                  </a:lnTo>
                  <a:lnTo>
                    <a:pt x="102" y="68"/>
                  </a:lnTo>
                  <a:lnTo>
                    <a:pt x="108" y="74"/>
                  </a:lnTo>
                  <a:lnTo>
                    <a:pt x="112" y="78"/>
                  </a:lnTo>
                  <a:lnTo>
                    <a:pt x="124" y="86"/>
                  </a:lnTo>
                  <a:lnTo>
                    <a:pt x="132" y="92"/>
                  </a:lnTo>
                  <a:lnTo>
                    <a:pt x="136" y="96"/>
                  </a:lnTo>
                  <a:lnTo>
                    <a:pt x="136" y="102"/>
                  </a:lnTo>
                  <a:lnTo>
                    <a:pt x="138" y="112"/>
                  </a:lnTo>
                  <a:lnTo>
                    <a:pt x="142" y="116"/>
                  </a:lnTo>
                  <a:lnTo>
                    <a:pt x="148" y="122"/>
                  </a:lnTo>
                  <a:lnTo>
                    <a:pt x="152" y="126"/>
                  </a:lnTo>
                  <a:lnTo>
                    <a:pt x="154" y="132"/>
                  </a:lnTo>
                  <a:lnTo>
                    <a:pt x="152" y="134"/>
                  </a:lnTo>
                  <a:lnTo>
                    <a:pt x="148" y="132"/>
                  </a:lnTo>
                  <a:lnTo>
                    <a:pt x="142" y="132"/>
                  </a:lnTo>
                  <a:lnTo>
                    <a:pt x="138" y="132"/>
                  </a:lnTo>
                  <a:lnTo>
                    <a:pt x="134" y="136"/>
                  </a:lnTo>
                  <a:lnTo>
                    <a:pt x="130" y="142"/>
                  </a:lnTo>
                  <a:lnTo>
                    <a:pt x="126" y="150"/>
                  </a:lnTo>
                  <a:lnTo>
                    <a:pt x="98" y="150"/>
                  </a:lnTo>
                  <a:lnTo>
                    <a:pt x="80" y="140"/>
                  </a:lnTo>
                  <a:lnTo>
                    <a:pt x="80" y="130"/>
                  </a:lnTo>
                  <a:lnTo>
                    <a:pt x="74" y="128"/>
                  </a:lnTo>
                  <a:lnTo>
                    <a:pt x="70" y="126"/>
                  </a:lnTo>
                  <a:lnTo>
                    <a:pt x="68" y="122"/>
                  </a:lnTo>
                  <a:lnTo>
                    <a:pt x="64" y="120"/>
                  </a:lnTo>
                  <a:lnTo>
                    <a:pt x="8" y="96"/>
                  </a:lnTo>
                  <a:lnTo>
                    <a:pt x="0" y="74"/>
                  </a:lnTo>
                  <a:lnTo>
                    <a:pt x="30" y="56"/>
                  </a:lnTo>
                  <a:lnTo>
                    <a:pt x="30" y="48"/>
                  </a:lnTo>
                  <a:lnTo>
                    <a:pt x="30" y="42"/>
                  </a:lnTo>
                  <a:lnTo>
                    <a:pt x="32" y="36"/>
                  </a:lnTo>
                  <a:lnTo>
                    <a:pt x="34" y="30"/>
                  </a:lnTo>
                  <a:lnTo>
                    <a:pt x="32" y="28"/>
                  </a:lnTo>
                  <a:lnTo>
                    <a:pt x="30" y="24"/>
                  </a:lnTo>
                  <a:lnTo>
                    <a:pt x="32" y="18"/>
                  </a:lnTo>
                  <a:lnTo>
                    <a:pt x="34" y="16"/>
                  </a:lnTo>
                  <a:lnTo>
                    <a:pt x="38" y="16"/>
                  </a:lnTo>
                  <a:lnTo>
                    <a:pt x="44" y="6"/>
                  </a:lnTo>
                  <a:lnTo>
                    <a:pt x="44" y="2"/>
                  </a:lnTo>
                  <a:lnTo>
                    <a:pt x="48"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82" name="Freeform 212">
              <a:extLst>
                <a:ext uri="{FF2B5EF4-FFF2-40B4-BE49-F238E27FC236}">
                  <a16:creationId xmlns:a16="http://schemas.microsoft.com/office/drawing/2014/main" id="{66B4EC21-AABF-44DC-9EF7-C36ECD1DFD5D}"/>
                </a:ext>
              </a:extLst>
            </p:cNvPr>
            <p:cNvSpPr>
              <a:spLocks/>
            </p:cNvSpPr>
            <p:nvPr/>
          </p:nvSpPr>
          <p:spPr bwMode="auto">
            <a:xfrm>
              <a:off x="5191314" y="3346394"/>
              <a:ext cx="407047" cy="183187"/>
            </a:xfrm>
            <a:custGeom>
              <a:avLst/>
              <a:gdLst>
                <a:gd name="T0" fmla="*/ 2147483647 w 278"/>
                <a:gd name="T1" fmla="*/ 2147483647 h 116"/>
                <a:gd name="T2" fmla="*/ 2147483647 w 278"/>
                <a:gd name="T3" fmla="*/ 2147483647 h 116"/>
                <a:gd name="T4" fmla="*/ 2147483647 w 278"/>
                <a:gd name="T5" fmla="*/ 2147483647 h 116"/>
                <a:gd name="T6" fmla="*/ 2147483647 w 278"/>
                <a:gd name="T7" fmla="*/ 2147483647 h 116"/>
                <a:gd name="T8" fmla="*/ 2147483647 w 278"/>
                <a:gd name="T9" fmla="*/ 2147483647 h 116"/>
                <a:gd name="T10" fmla="*/ 2147483647 w 278"/>
                <a:gd name="T11" fmla="*/ 2147483647 h 116"/>
                <a:gd name="T12" fmla="*/ 2147483647 w 278"/>
                <a:gd name="T13" fmla="*/ 2147483647 h 116"/>
                <a:gd name="T14" fmla="*/ 2147483647 w 278"/>
                <a:gd name="T15" fmla="*/ 2147483647 h 116"/>
                <a:gd name="T16" fmla="*/ 2147483647 w 278"/>
                <a:gd name="T17" fmla="*/ 2147483647 h 116"/>
                <a:gd name="T18" fmla="*/ 2147483647 w 278"/>
                <a:gd name="T19" fmla="*/ 2147483647 h 116"/>
                <a:gd name="T20" fmla="*/ 2147483647 w 278"/>
                <a:gd name="T21" fmla="*/ 2147483647 h 116"/>
                <a:gd name="T22" fmla="*/ 2147483647 w 278"/>
                <a:gd name="T23" fmla="*/ 2147483647 h 116"/>
                <a:gd name="T24" fmla="*/ 2147483647 w 278"/>
                <a:gd name="T25" fmla="*/ 2147483647 h 116"/>
                <a:gd name="T26" fmla="*/ 2147483647 w 278"/>
                <a:gd name="T27" fmla="*/ 2147483647 h 116"/>
                <a:gd name="T28" fmla="*/ 2147483647 w 278"/>
                <a:gd name="T29" fmla="*/ 2147483647 h 116"/>
                <a:gd name="T30" fmla="*/ 2147483647 w 278"/>
                <a:gd name="T31" fmla="*/ 2147483647 h 116"/>
                <a:gd name="T32" fmla="*/ 2147483647 w 278"/>
                <a:gd name="T33" fmla="*/ 2147483647 h 116"/>
                <a:gd name="T34" fmla="*/ 2147483647 w 278"/>
                <a:gd name="T35" fmla="*/ 2147483647 h 116"/>
                <a:gd name="T36" fmla="*/ 2147483647 w 278"/>
                <a:gd name="T37" fmla="*/ 2147483647 h 116"/>
                <a:gd name="T38" fmla="*/ 2147483647 w 278"/>
                <a:gd name="T39" fmla="*/ 2147483647 h 116"/>
                <a:gd name="T40" fmla="*/ 2147483647 w 278"/>
                <a:gd name="T41" fmla="*/ 2147483647 h 116"/>
                <a:gd name="T42" fmla="*/ 2147483647 w 278"/>
                <a:gd name="T43" fmla="*/ 2147483647 h 116"/>
                <a:gd name="T44" fmla="*/ 2147483647 w 278"/>
                <a:gd name="T45" fmla="*/ 0 h 116"/>
                <a:gd name="T46" fmla="*/ 2147483647 w 278"/>
                <a:gd name="T47" fmla="*/ 2147483647 h 116"/>
                <a:gd name="T48" fmla="*/ 2147483647 w 278"/>
                <a:gd name="T49" fmla="*/ 2147483647 h 116"/>
                <a:gd name="T50" fmla="*/ 2147483647 w 278"/>
                <a:gd name="T51" fmla="*/ 2147483647 h 116"/>
                <a:gd name="T52" fmla="*/ 2147483647 w 278"/>
                <a:gd name="T53" fmla="*/ 2147483647 h 116"/>
                <a:gd name="T54" fmla="*/ 2147483647 w 278"/>
                <a:gd name="T55" fmla="*/ 2147483647 h 116"/>
                <a:gd name="T56" fmla="*/ 2147483647 w 278"/>
                <a:gd name="T57" fmla="*/ 2147483647 h 116"/>
                <a:gd name="T58" fmla="*/ 2147483647 w 278"/>
                <a:gd name="T59" fmla="*/ 2147483647 h 116"/>
                <a:gd name="T60" fmla="*/ 2147483647 w 278"/>
                <a:gd name="T61" fmla="*/ 2147483647 h 116"/>
                <a:gd name="T62" fmla="*/ 0 w 278"/>
                <a:gd name="T63" fmla="*/ 2147483647 h 116"/>
                <a:gd name="T64" fmla="*/ 2147483647 w 278"/>
                <a:gd name="T65" fmla="*/ 2147483647 h 116"/>
                <a:gd name="T66" fmla="*/ 2147483647 w 278"/>
                <a:gd name="T67" fmla="*/ 2147483647 h 116"/>
                <a:gd name="T68" fmla="*/ 2147483647 w 278"/>
                <a:gd name="T69" fmla="*/ 2147483647 h 116"/>
                <a:gd name="T70" fmla="*/ 2147483647 w 278"/>
                <a:gd name="T71" fmla="*/ 2147483647 h 116"/>
                <a:gd name="T72" fmla="*/ 2147483647 w 278"/>
                <a:gd name="T73" fmla="*/ 2147483647 h 116"/>
                <a:gd name="T74" fmla="*/ 2147483647 w 278"/>
                <a:gd name="T75" fmla="*/ 2147483647 h 116"/>
                <a:gd name="T76" fmla="*/ 2147483647 w 278"/>
                <a:gd name="T77" fmla="*/ 2147483647 h 116"/>
                <a:gd name="T78" fmla="*/ 2147483647 w 278"/>
                <a:gd name="T79" fmla="*/ 2147483647 h 116"/>
                <a:gd name="T80" fmla="*/ 2147483647 w 278"/>
                <a:gd name="T81" fmla="*/ 2147483647 h 116"/>
                <a:gd name="T82" fmla="*/ 2147483647 w 278"/>
                <a:gd name="T83" fmla="*/ 2147483647 h 116"/>
                <a:gd name="T84" fmla="*/ 2147483647 w 278"/>
                <a:gd name="T85" fmla="*/ 2147483647 h 116"/>
                <a:gd name="T86" fmla="*/ 2147483647 w 278"/>
                <a:gd name="T87" fmla="*/ 2147483647 h 116"/>
                <a:gd name="T88" fmla="*/ 2147483647 w 278"/>
                <a:gd name="T89" fmla="*/ 2147483647 h 116"/>
                <a:gd name="T90" fmla="*/ 2147483647 w 278"/>
                <a:gd name="T91" fmla="*/ 2147483647 h 116"/>
                <a:gd name="T92" fmla="*/ 2147483647 w 278"/>
                <a:gd name="T93" fmla="*/ 2147483647 h 116"/>
                <a:gd name="T94" fmla="*/ 2147483647 w 278"/>
                <a:gd name="T95" fmla="*/ 2147483647 h 116"/>
                <a:gd name="T96" fmla="*/ 2147483647 w 278"/>
                <a:gd name="T97" fmla="*/ 2147483647 h 116"/>
                <a:gd name="T98" fmla="*/ 2147483647 w 278"/>
                <a:gd name="T99" fmla="*/ 2147483647 h 116"/>
                <a:gd name="T100" fmla="*/ 2147483647 w 278"/>
                <a:gd name="T101" fmla="*/ 2147483647 h 116"/>
                <a:gd name="T102" fmla="*/ 2147483647 w 278"/>
                <a:gd name="T103" fmla="*/ 2147483647 h 116"/>
                <a:gd name="T104" fmla="*/ 2147483647 w 278"/>
                <a:gd name="T105" fmla="*/ 2147483647 h 116"/>
                <a:gd name="T106" fmla="*/ 2147483647 w 278"/>
                <a:gd name="T107" fmla="*/ 2147483647 h 116"/>
                <a:gd name="T108" fmla="*/ 2147483647 w 278"/>
                <a:gd name="T109" fmla="*/ 2147483647 h 116"/>
                <a:gd name="T110" fmla="*/ 2147483647 w 278"/>
                <a:gd name="T111" fmla="*/ 2147483647 h 1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78"/>
                <a:gd name="T169" fmla="*/ 0 h 116"/>
                <a:gd name="T170" fmla="*/ 278 w 278"/>
                <a:gd name="T171" fmla="*/ 116 h 11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78" h="116">
                  <a:moveTo>
                    <a:pt x="166" y="114"/>
                  </a:moveTo>
                  <a:lnTo>
                    <a:pt x="166" y="96"/>
                  </a:lnTo>
                  <a:lnTo>
                    <a:pt x="170" y="96"/>
                  </a:lnTo>
                  <a:lnTo>
                    <a:pt x="170" y="100"/>
                  </a:lnTo>
                  <a:lnTo>
                    <a:pt x="174" y="100"/>
                  </a:lnTo>
                  <a:lnTo>
                    <a:pt x="182" y="102"/>
                  </a:lnTo>
                  <a:lnTo>
                    <a:pt x="188" y="100"/>
                  </a:lnTo>
                  <a:lnTo>
                    <a:pt x="194" y="98"/>
                  </a:lnTo>
                  <a:lnTo>
                    <a:pt x="198" y="100"/>
                  </a:lnTo>
                  <a:lnTo>
                    <a:pt x="204" y="102"/>
                  </a:lnTo>
                  <a:lnTo>
                    <a:pt x="210" y="102"/>
                  </a:lnTo>
                  <a:lnTo>
                    <a:pt x="214" y="100"/>
                  </a:lnTo>
                  <a:lnTo>
                    <a:pt x="220" y="96"/>
                  </a:lnTo>
                  <a:lnTo>
                    <a:pt x="224" y="94"/>
                  </a:lnTo>
                  <a:lnTo>
                    <a:pt x="226" y="94"/>
                  </a:lnTo>
                  <a:lnTo>
                    <a:pt x="232" y="96"/>
                  </a:lnTo>
                  <a:lnTo>
                    <a:pt x="244" y="94"/>
                  </a:lnTo>
                  <a:lnTo>
                    <a:pt x="252" y="92"/>
                  </a:lnTo>
                  <a:lnTo>
                    <a:pt x="256" y="92"/>
                  </a:lnTo>
                  <a:lnTo>
                    <a:pt x="270" y="92"/>
                  </a:lnTo>
                  <a:lnTo>
                    <a:pt x="274" y="90"/>
                  </a:lnTo>
                  <a:lnTo>
                    <a:pt x="278" y="90"/>
                  </a:lnTo>
                  <a:lnTo>
                    <a:pt x="276" y="80"/>
                  </a:lnTo>
                  <a:lnTo>
                    <a:pt x="274" y="70"/>
                  </a:lnTo>
                  <a:lnTo>
                    <a:pt x="272" y="62"/>
                  </a:lnTo>
                  <a:lnTo>
                    <a:pt x="270" y="52"/>
                  </a:lnTo>
                  <a:lnTo>
                    <a:pt x="272" y="52"/>
                  </a:lnTo>
                  <a:lnTo>
                    <a:pt x="274" y="44"/>
                  </a:lnTo>
                  <a:lnTo>
                    <a:pt x="274" y="40"/>
                  </a:lnTo>
                  <a:lnTo>
                    <a:pt x="268" y="36"/>
                  </a:lnTo>
                  <a:lnTo>
                    <a:pt x="260" y="36"/>
                  </a:lnTo>
                  <a:lnTo>
                    <a:pt x="260" y="32"/>
                  </a:lnTo>
                  <a:lnTo>
                    <a:pt x="260" y="28"/>
                  </a:lnTo>
                  <a:lnTo>
                    <a:pt x="258" y="20"/>
                  </a:lnTo>
                  <a:lnTo>
                    <a:pt x="256" y="14"/>
                  </a:lnTo>
                  <a:lnTo>
                    <a:pt x="252" y="10"/>
                  </a:lnTo>
                  <a:lnTo>
                    <a:pt x="242" y="8"/>
                  </a:lnTo>
                  <a:lnTo>
                    <a:pt x="226" y="10"/>
                  </a:lnTo>
                  <a:lnTo>
                    <a:pt x="210" y="12"/>
                  </a:lnTo>
                  <a:lnTo>
                    <a:pt x="194" y="16"/>
                  </a:lnTo>
                  <a:lnTo>
                    <a:pt x="176" y="18"/>
                  </a:lnTo>
                  <a:lnTo>
                    <a:pt x="170" y="18"/>
                  </a:lnTo>
                  <a:lnTo>
                    <a:pt x="162" y="14"/>
                  </a:lnTo>
                  <a:lnTo>
                    <a:pt x="148" y="10"/>
                  </a:lnTo>
                  <a:lnTo>
                    <a:pt x="134" y="2"/>
                  </a:lnTo>
                  <a:lnTo>
                    <a:pt x="124" y="0"/>
                  </a:lnTo>
                  <a:lnTo>
                    <a:pt x="114" y="0"/>
                  </a:lnTo>
                  <a:lnTo>
                    <a:pt x="102" y="2"/>
                  </a:lnTo>
                  <a:lnTo>
                    <a:pt x="92" y="6"/>
                  </a:lnTo>
                  <a:lnTo>
                    <a:pt x="84" y="12"/>
                  </a:lnTo>
                  <a:lnTo>
                    <a:pt x="76" y="14"/>
                  </a:lnTo>
                  <a:lnTo>
                    <a:pt x="64" y="14"/>
                  </a:lnTo>
                  <a:lnTo>
                    <a:pt x="60" y="14"/>
                  </a:lnTo>
                  <a:lnTo>
                    <a:pt x="60" y="12"/>
                  </a:lnTo>
                  <a:lnTo>
                    <a:pt x="52" y="12"/>
                  </a:lnTo>
                  <a:lnTo>
                    <a:pt x="46" y="12"/>
                  </a:lnTo>
                  <a:lnTo>
                    <a:pt x="34" y="12"/>
                  </a:lnTo>
                  <a:lnTo>
                    <a:pt x="34" y="14"/>
                  </a:lnTo>
                  <a:lnTo>
                    <a:pt x="38" y="18"/>
                  </a:lnTo>
                  <a:lnTo>
                    <a:pt x="44" y="24"/>
                  </a:lnTo>
                  <a:lnTo>
                    <a:pt x="32" y="26"/>
                  </a:lnTo>
                  <a:lnTo>
                    <a:pt x="12" y="28"/>
                  </a:lnTo>
                  <a:lnTo>
                    <a:pt x="6" y="34"/>
                  </a:lnTo>
                  <a:lnTo>
                    <a:pt x="0" y="40"/>
                  </a:lnTo>
                  <a:lnTo>
                    <a:pt x="2" y="40"/>
                  </a:lnTo>
                  <a:lnTo>
                    <a:pt x="4" y="42"/>
                  </a:lnTo>
                  <a:lnTo>
                    <a:pt x="8" y="44"/>
                  </a:lnTo>
                  <a:lnTo>
                    <a:pt x="8" y="46"/>
                  </a:lnTo>
                  <a:lnTo>
                    <a:pt x="10" y="50"/>
                  </a:lnTo>
                  <a:lnTo>
                    <a:pt x="14" y="54"/>
                  </a:lnTo>
                  <a:lnTo>
                    <a:pt x="12" y="58"/>
                  </a:lnTo>
                  <a:lnTo>
                    <a:pt x="10" y="60"/>
                  </a:lnTo>
                  <a:lnTo>
                    <a:pt x="10" y="66"/>
                  </a:lnTo>
                  <a:lnTo>
                    <a:pt x="18" y="66"/>
                  </a:lnTo>
                  <a:lnTo>
                    <a:pt x="18" y="70"/>
                  </a:lnTo>
                  <a:lnTo>
                    <a:pt x="22" y="76"/>
                  </a:lnTo>
                  <a:lnTo>
                    <a:pt x="30" y="84"/>
                  </a:lnTo>
                  <a:lnTo>
                    <a:pt x="30" y="86"/>
                  </a:lnTo>
                  <a:lnTo>
                    <a:pt x="32" y="90"/>
                  </a:lnTo>
                  <a:lnTo>
                    <a:pt x="46" y="96"/>
                  </a:lnTo>
                  <a:lnTo>
                    <a:pt x="60" y="100"/>
                  </a:lnTo>
                  <a:lnTo>
                    <a:pt x="76" y="104"/>
                  </a:lnTo>
                  <a:lnTo>
                    <a:pt x="78" y="100"/>
                  </a:lnTo>
                  <a:lnTo>
                    <a:pt x="78" y="96"/>
                  </a:lnTo>
                  <a:lnTo>
                    <a:pt x="76" y="94"/>
                  </a:lnTo>
                  <a:lnTo>
                    <a:pt x="74" y="94"/>
                  </a:lnTo>
                  <a:lnTo>
                    <a:pt x="78" y="94"/>
                  </a:lnTo>
                  <a:lnTo>
                    <a:pt x="82" y="92"/>
                  </a:lnTo>
                  <a:lnTo>
                    <a:pt x="88" y="92"/>
                  </a:lnTo>
                  <a:lnTo>
                    <a:pt x="90" y="94"/>
                  </a:lnTo>
                  <a:lnTo>
                    <a:pt x="98" y="98"/>
                  </a:lnTo>
                  <a:lnTo>
                    <a:pt x="104" y="106"/>
                  </a:lnTo>
                  <a:lnTo>
                    <a:pt x="108" y="108"/>
                  </a:lnTo>
                  <a:lnTo>
                    <a:pt x="114" y="108"/>
                  </a:lnTo>
                  <a:lnTo>
                    <a:pt x="116" y="108"/>
                  </a:lnTo>
                  <a:lnTo>
                    <a:pt x="120" y="106"/>
                  </a:lnTo>
                  <a:lnTo>
                    <a:pt x="126" y="98"/>
                  </a:lnTo>
                  <a:lnTo>
                    <a:pt x="132" y="94"/>
                  </a:lnTo>
                  <a:lnTo>
                    <a:pt x="134" y="92"/>
                  </a:lnTo>
                  <a:lnTo>
                    <a:pt x="138" y="92"/>
                  </a:lnTo>
                  <a:lnTo>
                    <a:pt x="142" y="92"/>
                  </a:lnTo>
                  <a:lnTo>
                    <a:pt x="142" y="94"/>
                  </a:lnTo>
                  <a:lnTo>
                    <a:pt x="146" y="94"/>
                  </a:lnTo>
                  <a:lnTo>
                    <a:pt x="148" y="96"/>
                  </a:lnTo>
                  <a:lnTo>
                    <a:pt x="152" y="94"/>
                  </a:lnTo>
                  <a:lnTo>
                    <a:pt x="154" y="94"/>
                  </a:lnTo>
                  <a:lnTo>
                    <a:pt x="164" y="94"/>
                  </a:lnTo>
                  <a:lnTo>
                    <a:pt x="162" y="96"/>
                  </a:lnTo>
                  <a:lnTo>
                    <a:pt x="160" y="98"/>
                  </a:lnTo>
                  <a:lnTo>
                    <a:pt x="156" y="98"/>
                  </a:lnTo>
                  <a:lnTo>
                    <a:pt x="158" y="108"/>
                  </a:lnTo>
                  <a:lnTo>
                    <a:pt x="162" y="116"/>
                  </a:lnTo>
                  <a:lnTo>
                    <a:pt x="166"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83" name="Freeform 213">
              <a:extLst>
                <a:ext uri="{FF2B5EF4-FFF2-40B4-BE49-F238E27FC236}">
                  <a16:creationId xmlns:a16="http://schemas.microsoft.com/office/drawing/2014/main" id="{056D8CB3-DF5F-4F04-B55E-D72B1BDF23B8}"/>
                </a:ext>
              </a:extLst>
            </p:cNvPr>
            <p:cNvSpPr>
              <a:spLocks/>
            </p:cNvSpPr>
            <p:nvPr/>
          </p:nvSpPr>
          <p:spPr bwMode="auto">
            <a:xfrm>
              <a:off x="5788625" y="3809671"/>
              <a:ext cx="21909" cy="37169"/>
            </a:xfrm>
            <a:custGeom>
              <a:avLst/>
              <a:gdLst>
                <a:gd name="T0" fmla="*/ 0 w 16"/>
                <a:gd name="T1" fmla="*/ 2147483647 h 24"/>
                <a:gd name="T2" fmla="*/ 2147483647 w 16"/>
                <a:gd name="T3" fmla="*/ 2147483647 h 24"/>
                <a:gd name="T4" fmla="*/ 2147483647 w 16"/>
                <a:gd name="T5" fmla="*/ 2147483647 h 24"/>
                <a:gd name="T6" fmla="*/ 2147483647 w 16"/>
                <a:gd name="T7" fmla="*/ 0 h 24"/>
                <a:gd name="T8" fmla="*/ 2147483647 w 16"/>
                <a:gd name="T9" fmla="*/ 0 h 24"/>
                <a:gd name="T10" fmla="*/ 2147483647 w 16"/>
                <a:gd name="T11" fmla="*/ 2147483647 h 24"/>
                <a:gd name="T12" fmla="*/ 2147483647 w 16"/>
                <a:gd name="T13" fmla="*/ 2147483647 h 24"/>
                <a:gd name="T14" fmla="*/ 2147483647 w 16"/>
                <a:gd name="T15" fmla="*/ 2147483647 h 24"/>
                <a:gd name="T16" fmla="*/ 2147483647 w 16"/>
                <a:gd name="T17" fmla="*/ 2147483647 h 24"/>
                <a:gd name="T18" fmla="*/ 2147483647 w 16"/>
                <a:gd name="T19" fmla="*/ 2147483647 h 24"/>
                <a:gd name="T20" fmla="*/ 2147483647 w 16"/>
                <a:gd name="T21" fmla="*/ 2147483647 h 24"/>
                <a:gd name="T22" fmla="*/ 2147483647 w 16"/>
                <a:gd name="T23" fmla="*/ 2147483647 h 24"/>
                <a:gd name="T24" fmla="*/ 0 w 16"/>
                <a:gd name="T25" fmla="*/ 2147483647 h 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24"/>
                <a:gd name="T41" fmla="*/ 16 w 16"/>
                <a:gd name="T42" fmla="*/ 24 h 2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24">
                  <a:moveTo>
                    <a:pt x="0" y="12"/>
                  </a:moveTo>
                  <a:lnTo>
                    <a:pt x="2" y="10"/>
                  </a:lnTo>
                  <a:lnTo>
                    <a:pt x="4" y="8"/>
                  </a:lnTo>
                  <a:lnTo>
                    <a:pt x="2" y="0"/>
                  </a:lnTo>
                  <a:lnTo>
                    <a:pt x="10" y="0"/>
                  </a:lnTo>
                  <a:lnTo>
                    <a:pt x="12" y="6"/>
                  </a:lnTo>
                  <a:lnTo>
                    <a:pt x="14" y="10"/>
                  </a:lnTo>
                  <a:lnTo>
                    <a:pt x="16" y="12"/>
                  </a:lnTo>
                  <a:lnTo>
                    <a:pt x="14" y="16"/>
                  </a:lnTo>
                  <a:lnTo>
                    <a:pt x="10" y="20"/>
                  </a:lnTo>
                  <a:lnTo>
                    <a:pt x="6" y="24"/>
                  </a:lnTo>
                  <a:lnTo>
                    <a:pt x="4" y="2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84" name="Freeform 214">
              <a:extLst>
                <a:ext uri="{FF2B5EF4-FFF2-40B4-BE49-F238E27FC236}">
                  <a16:creationId xmlns:a16="http://schemas.microsoft.com/office/drawing/2014/main" id="{17591AAD-4808-4793-A48F-C69984659D88}"/>
                </a:ext>
              </a:extLst>
            </p:cNvPr>
            <p:cNvSpPr>
              <a:spLocks/>
            </p:cNvSpPr>
            <p:nvPr/>
          </p:nvSpPr>
          <p:spPr bwMode="auto">
            <a:xfrm>
              <a:off x="5828984" y="3836220"/>
              <a:ext cx="175272" cy="237612"/>
            </a:xfrm>
            <a:custGeom>
              <a:avLst/>
              <a:gdLst>
                <a:gd name="T0" fmla="*/ 2147483647 w 120"/>
                <a:gd name="T1" fmla="*/ 2147483647 h 150"/>
                <a:gd name="T2" fmla="*/ 2147483647 w 120"/>
                <a:gd name="T3" fmla="*/ 2147483647 h 150"/>
                <a:gd name="T4" fmla="*/ 2147483647 w 120"/>
                <a:gd name="T5" fmla="*/ 2147483647 h 150"/>
                <a:gd name="T6" fmla="*/ 2147483647 w 120"/>
                <a:gd name="T7" fmla="*/ 2147483647 h 150"/>
                <a:gd name="T8" fmla="*/ 2147483647 w 120"/>
                <a:gd name="T9" fmla="*/ 2147483647 h 150"/>
                <a:gd name="T10" fmla="*/ 2147483647 w 120"/>
                <a:gd name="T11" fmla="*/ 2147483647 h 150"/>
                <a:gd name="T12" fmla="*/ 2147483647 w 120"/>
                <a:gd name="T13" fmla="*/ 2147483647 h 150"/>
                <a:gd name="T14" fmla="*/ 2147483647 w 120"/>
                <a:gd name="T15" fmla="*/ 2147483647 h 150"/>
                <a:gd name="T16" fmla="*/ 2147483647 w 120"/>
                <a:gd name="T17" fmla="*/ 2147483647 h 150"/>
                <a:gd name="T18" fmla="*/ 2147483647 w 120"/>
                <a:gd name="T19" fmla="*/ 2147483647 h 150"/>
                <a:gd name="T20" fmla="*/ 2147483647 w 120"/>
                <a:gd name="T21" fmla="*/ 2147483647 h 150"/>
                <a:gd name="T22" fmla="*/ 2147483647 w 120"/>
                <a:gd name="T23" fmla="*/ 2147483647 h 150"/>
                <a:gd name="T24" fmla="*/ 2147483647 w 120"/>
                <a:gd name="T25" fmla="*/ 2147483647 h 150"/>
                <a:gd name="T26" fmla="*/ 2147483647 w 120"/>
                <a:gd name="T27" fmla="*/ 2147483647 h 150"/>
                <a:gd name="T28" fmla="*/ 2147483647 w 120"/>
                <a:gd name="T29" fmla="*/ 2147483647 h 150"/>
                <a:gd name="T30" fmla="*/ 2147483647 w 120"/>
                <a:gd name="T31" fmla="*/ 2147483647 h 150"/>
                <a:gd name="T32" fmla="*/ 2147483647 w 120"/>
                <a:gd name="T33" fmla="*/ 2147483647 h 150"/>
                <a:gd name="T34" fmla="*/ 2147483647 w 120"/>
                <a:gd name="T35" fmla="*/ 2147483647 h 150"/>
                <a:gd name="T36" fmla="*/ 2147483647 w 120"/>
                <a:gd name="T37" fmla="*/ 2147483647 h 150"/>
                <a:gd name="T38" fmla="*/ 2147483647 w 120"/>
                <a:gd name="T39" fmla="*/ 2147483647 h 150"/>
                <a:gd name="T40" fmla="*/ 2147483647 w 120"/>
                <a:gd name="T41" fmla="*/ 2147483647 h 150"/>
                <a:gd name="T42" fmla="*/ 2147483647 w 120"/>
                <a:gd name="T43" fmla="*/ 2147483647 h 150"/>
                <a:gd name="T44" fmla="*/ 2147483647 w 120"/>
                <a:gd name="T45" fmla="*/ 2147483647 h 150"/>
                <a:gd name="T46" fmla="*/ 2147483647 w 120"/>
                <a:gd name="T47" fmla="*/ 2147483647 h 150"/>
                <a:gd name="T48" fmla="*/ 2147483647 w 120"/>
                <a:gd name="T49" fmla="*/ 2147483647 h 150"/>
                <a:gd name="T50" fmla="*/ 2147483647 w 120"/>
                <a:gd name="T51" fmla="*/ 2147483647 h 150"/>
                <a:gd name="T52" fmla="*/ 2147483647 w 120"/>
                <a:gd name="T53" fmla="*/ 2147483647 h 150"/>
                <a:gd name="T54" fmla="*/ 2147483647 w 120"/>
                <a:gd name="T55" fmla="*/ 2147483647 h 150"/>
                <a:gd name="T56" fmla="*/ 2147483647 w 120"/>
                <a:gd name="T57" fmla="*/ 2147483647 h 150"/>
                <a:gd name="T58" fmla="*/ 2147483647 w 120"/>
                <a:gd name="T59" fmla="*/ 2147483647 h 150"/>
                <a:gd name="T60" fmla="*/ 2147483647 w 120"/>
                <a:gd name="T61" fmla="*/ 2147483647 h 150"/>
                <a:gd name="T62" fmla="*/ 2147483647 w 120"/>
                <a:gd name="T63" fmla="*/ 2147483647 h 150"/>
                <a:gd name="T64" fmla="*/ 2147483647 w 120"/>
                <a:gd name="T65" fmla="*/ 2147483647 h 150"/>
                <a:gd name="T66" fmla="*/ 0 w 120"/>
                <a:gd name="T67" fmla="*/ 2147483647 h 150"/>
                <a:gd name="T68" fmla="*/ 0 w 120"/>
                <a:gd name="T69" fmla="*/ 2147483647 h 150"/>
                <a:gd name="T70" fmla="*/ 2147483647 w 120"/>
                <a:gd name="T71" fmla="*/ 2147483647 h 150"/>
                <a:gd name="T72" fmla="*/ 2147483647 w 120"/>
                <a:gd name="T73" fmla="*/ 2147483647 h 150"/>
                <a:gd name="T74" fmla="*/ 2147483647 w 120"/>
                <a:gd name="T75" fmla="*/ 2147483647 h 150"/>
                <a:gd name="T76" fmla="*/ 2147483647 w 120"/>
                <a:gd name="T77" fmla="*/ 0 h 150"/>
                <a:gd name="T78" fmla="*/ 2147483647 w 120"/>
                <a:gd name="T79" fmla="*/ 2147483647 h 15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20"/>
                <a:gd name="T121" fmla="*/ 0 h 150"/>
                <a:gd name="T122" fmla="*/ 120 w 120"/>
                <a:gd name="T123" fmla="*/ 150 h 15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20" h="150">
                  <a:moveTo>
                    <a:pt x="66" y="4"/>
                  </a:moveTo>
                  <a:lnTo>
                    <a:pt x="72" y="12"/>
                  </a:lnTo>
                  <a:lnTo>
                    <a:pt x="76" y="22"/>
                  </a:lnTo>
                  <a:lnTo>
                    <a:pt x="82" y="26"/>
                  </a:lnTo>
                  <a:lnTo>
                    <a:pt x="88" y="28"/>
                  </a:lnTo>
                  <a:lnTo>
                    <a:pt x="102" y="30"/>
                  </a:lnTo>
                  <a:lnTo>
                    <a:pt x="110" y="34"/>
                  </a:lnTo>
                  <a:lnTo>
                    <a:pt x="116" y="38"/>
                  </a:lnTo>
                  <a:lnTo>
                    <a:pt x="118" y="42"/>
                  </a:lnTo>
                  <a:lnTo>
                    <a:pt x="120" y="50"/>
                  </a:lnTo>
                  <a:lnTo>
                    <a:pt x="118" y="58"/>
                  </a:lnTo>
                  <a:lnTo>
                    <a:pt x="116" y="64"/>
                  </a:lnTo>
                  <a:lnTo>
                    <a:pt x="104" y="76"/>
                  </a:lnTo>
                  <a:lnTo>
                    <a:pt x="98" y="82"/>
                  </a:lnTo>
                  <a:lnTo>
                    <a:pt x="94" y="86"/>
                  </a:lnTo>
                  <a:lnTo>
                    <a:pt x="92" y="90"/>
                  </a:lnTo>
                  <a:lnTo>
                    <a:pt x="92" y="98"/>
                  </a:lnTo>
                  <a:lnTo>
                    <a:pt x="92" y="110"/>
                  </a:lnTo>
                  <a:lnTo>
                    <a:pt x="84" y="112"/>
                  </a:lnTo>
                  <a:lnTo>
                    <a:pt x="78" y="110"/>
                  </a:lnTo>
                  <a:lnTo>
                    <a:pt x="78" y="120"/>
                  </a:lnTo>
                  <a:lnTo>
                    <a:pt x="78" y="122"/>
                  </a:lnTo>
                  <a:lnTo>
                    <a:pt x="78" y="126"/>
                  </a:lnTo>
                  <a:lnTo>
                    <a:pt x="72" y="128"/>
                  </a:lnTo>
                  <a:lnTo>
                    <a:pt x="66" y="130"/>
                  </a:lnTo>
                  <a:lnTo>
                    <a:pt x="64" y="132"/>
                  </a:lnTo>
                  <a:lnTo>
                    <a:pt x="62" y="136"/>
                  </a:lnTo>
                  <a:lnTo>
                    <a:pt x="58" y="140"/>
                  </a:lnTo>
                  <a:lnTo>
                    <a:pt x="56" y="144"/>
                  </a:lnTo>
                  <a:lnTo>
                    <a:pt x="44" y="146"/>
                  </a:lnTo>
                  <a:lnTo>
                    <a:pt x="36" y="148"/>
                  </a:lnTo>
                  <a:lnTo>
                    <a:pt x="30" y="148"/>
                  </a:lnTo>
                  <a:lnTo>
                    <a:pt x="20" y="150"/>
                  </a:lnTo>
                  <a:lnTo>
                    <a:pt x="0" y="126"/>
                  </a:lnTo>
                  <a:lnTo>
                    <a:pt x="0" y="118"/>
                  </a:lnTo>
                  <a:lnTo>
                    <a:pt x="50" y="74"/>
                  </a:lnTo>
                  <a:lnTo>
                    <a:pt x="50" y="40"/>
                  </a:lnTo>
                  <a:lnTo>
                    <a:pt x="42" y="34"/>
                  </a:lnTo>
                  <a:lnTo>
                    <a:pt x="66" y="0"/>
                  </a:lnTo>
                  <a:lnTo>
                    <a:pt x="6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85" name="Freeform 215">
              <a:extLst>
                <a:ext uri="{FF2B5EF4-FFF2-40B4-BE49-F238E27FC236}">
                  <a16:creationId xmlns:a16="http://schemas.microsoft.com/office/drawing/2014/main" id="{4291B463-6B0D-4C89-811D-C01FC424ED7E}"/>
                </a:ext>
              </a:extLst>
            </p:cNvPr>
            <p:cNvSpPr>
              <a:spLocks/>
            </p:cNvSpPr>
            <p:nvPr/>
          </p:nvSpPr>
          <p:spPr bwMode="auto">
            <a:xfrm>
              <a:off x="5905089" y="3799051"/>
              <a:ext cx="13837" cy="27876"/>
            </a:xfrm>
            <a:custGeom>
              <a:avLst/>
              <a:gdLst>
                <a:gd name="T0" fmla="*/ 0 w 10"/>
                <a:gd name="T1" fmla="*/ 2147483647 h 18"/>
                <a:gd name="T2" fmla="*/ 2147483647 w 10"/>
                <a:gd name="T3" fmla="*/ 0 h 18"/>
                <a:gd name="T4" fmla="*/ 2147483647 w 10"/>
                <a:gd name="T5" fmla="*/ 2147483647 h 18"/>
                <a:gd name="T6" fmla="*/ 2147483647 w 10"/>
                <a:gd name="T7" fmla="*/ 2147483647 h 18"/>
                <a:gd name="T8" fmla="*/ 2147483647 w 10"/>
                <a:gd name="T9" fmla="*/ 2147483647 h 18"/>
                <a:gd name="T10" fmla="*/ 2147483647 w 10"/>
                <a:gd name="T11" fmla="*/ 2147483647 h 18"/>
                <a:gd name="T12" fmla="*/ 2147483647 w 10"/>
                <a:gd name="T13" fmla="*/ 2147483647 h 18"/>
                <a:gd name="T14" fmla="*/ 0 w 10"/>
                <a:gd name="T15" fmla="*/ 2147483647 h 18"/>
                <a:gd name="T16" fmla="*/ 0 60000 65536"/>
                <a:gd name="T17" fmla="*/ 0 60000 65536"/>
                <a:gd name="T18" fmla="*/ 0 60000 65536"/>
                <a:gd name="T19" fmla="*/ 0 60000 65536"/>
                <a:gd name="T20" fmla="*/ 0 60000 65536"/>
                <a:gd name="T21" fmla="*/ 0 60000 65536"/>
                <a:gd name="T22" fmla="*/ 0 60000 65536"/>
                <a:gd name="T23" fmla="*/ 0 60000 65536"/>
                <a:gd name="T24" fmla="*/ 0 w 10"/>
                <a:gd name="T25" fmla="*/ 0 h 18"/>
                <a:gd name="T26" fmla="*/ 10 w 10"/>
                <a:gd name="T27" fmla="*/ 18 h 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 h="18">
                  <a:moveTo>
                    <a:pt x="0" y="8"/>
                  </a:moveTo>
                  <a:lnTo>
                    <a:pt x="6" y="0"/>
                  </a:lnTo>
                  <a:lnTo>
                    <a:pt x="10" y="6"/>
                  </a:lnTo>
                  <a:lnTo>
                    <a:pt x="10" y="14"/>
                  </a:lnTo>
                  <a:lnTo>
                    <a:pt x="6" y="18"/>
                  </a:lnTo>
                  <a:lnTo>
                    <a:pt x="4" y="16"/>
                  </a:lnTo>
                  <a:lnTo>
                    <a:pt x="2" y="12"/>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86" name="Freeform 216">
              <a:extLst>
                <a:ext uri="{FF2B5EF4-FFF2-40B4-BE49-F238E27FC236}">
                  <a16:creationId xmlns:a16="http://schemas.microsoft.com/office/drawing/2014/main" id="{F91D01F5-DA69-4DAD-91D6-54D9C419B889}"/>
                </a:ext>
              </a:extLst>
            </p:cNvPr>
            <p:cNvSpPr>
              <a:spLocks/>
            </p:cNvSpPr>
            <p:nvPr/>
          </p:nvSpPr>
          <p:spPr bwMode="auto">
            <a:xfrm>
              <a:off x="5794390" y="3812326"/>
              <a:ext cx="130301" cy="76991"/>
            </a:xfrm>
            <a:custGeom>
              <a:avLst/>
              <a:gdLst>
                <a:gd name="T0" fmla="*/ 2147483647 w 90"/>
                <a:gd name="T1" fmla="*/ 2147483647 h 50"/>
                <a:gd name="T2" fmla="*/ 2147483647 w 90"/>
                <a:gd name="T3" fmla="*/ 2147483647 h 50"/>
                <a:gd name="T4" fmla="*/ 2147483647 w 90"/>
                <a:gd name="T5" fmla="*/ 2147483647 h 50"/>
                <a:gd name="T6" fmla="*/ 2147483647 w 90"/>
                <a:gd name="T7" fmla="*/ 2147483647 h 50"/>
                <a:gd name="T8" fmla="*/ 2147483647 w 90"/>
                <a:gd name="T9" fmla="*/ 2147483647 h 50"/>
                <a:gd name="T10" fmla="*/ 2147483647 w 90"/>
                <a:gd name="T11" fmla="*/ 2147483647 h 50"/>
                <a:gd name="T12" fmla="*/ 2147483647 w 90"/>
                <a:gd name="T13" fmla="*/ 0 h 50"/>
                <a:gd name="T14" fmla="*/ 2147483647 w 90"/>
                <a:gd name="T15" fmla="*/ 2147483647 h 50"/>
                <a:gd name="T16" fmla="*/ 2147483647 w 90"/>
                <a:gd name="T17" fmla="*/ 2147483647 h 50"/>
                <a:gd name="T18" fmla="*/ 2147483647 w 90"/>
                <a:gd name="T19" fmla="*/ 2147483647 h 50"/>
                <a:gd name="T20" fmla="*/ 2147483647 w 90"/>
                <a:gd name="T21" fmla="*/ 2147483647 h 50"/>
                <a:gd name="T22" fmla="*/ 2147483647 w 90"/>
                <a:gd name="T23" fmla="*/ 2147483647 h 50"/>
                <a:gd name="T24" fmla="*/ 2147483647 w 90"/>
                <a:gd name="T25" fmla="*/ 2147483647 h 50"/>
                <a:gd name="T26" fmla="*/ 2147483647 w 90"/>
                <a:gd name="T27" fmla="*/ 2147483647 h 50"/>
                <a:gd name="T28" fmla="*/ 2147483647 w 90"/>
                <a:gd name="T29" fmla="*/ 2147483647 h 50"/>
                <a:gd name="T30" fmla="*/ 2147483647 w 90"/>
                <a:gd name="T31" fmla="*/ 2147483647 h 50"/>
                <a:gd name="T32" fmla="*/ 0 w 90"/>
                <a:gd name="T33" fmla="*/ 2147483647 h 50"/>
                <a:gd name="T34" fmla="*/ 2147483647 w 90"/>
                <a:gd name="T35" fmla="*/ 2147483647 h 50"/>
                <a:gd name="T36" fmla="*/ 2147483647 w 90"/>
                <a:gd name="T37" fmla="*/ 2147483647 h 50"/>
                <a:gd name="T38" fmla="*/ 2147483647 w 90"/>
                <a:gd name="T39" fmla="*/ 2147483647 h 50"/>
                <a:gd name="T40" fmla="*/ 2147483647 w 90"/>
                <a:gd name="T41" fmla="*/ 2147483647 h 5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0"/>
                <a:gd name="T64" fmla="*/ 0 h 50"/>
                <a:gd name="T65" fmla="*/ 90 w 90"/>
                <a:gd name="T66" fmla="*/ 50 h 5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0" h="50">
                  <a:moveTo>
                    <a:pt x="66" y="50"/>
                  </a:moveTo>
                  <a:lnTo>
                    <a:pt x="90" y="16"/>
                  </a:lnTo>
                  <a:lnTo>
                    <a:pt x="86" y="6"/>
                  </a:lnTo>
                  <a:lnTo>
                    <a:pt x="82" y="10"/>
                  </a:lnTo>
                  <a:lnTo>
                    <a:pt x="80" y="8"/>
                  </a:lnTo>
                  <a:lnTo>
                    <a:pt x="78" y="4"/>
                  </a:lnTo>
                  <a:lnTo>
                    <a:pt x="76" y="0"/>
                  </a:lnTo>
                  <a:lnTo>
                    <a:pt x="66" y="12"/>
                  </a:lnTo>
                  <a:lnTo>
                    <a:pt x="58" y="22"/>
                  </a:lnTo>
                  <a:lnTo>
                    <a:pt x="52" y="28"/>
                  </a:lnTo>
                  <a:lnTo>
                    <a:pt x="44" y="30"/>
                  </a:lnTo>
                  <a:lnTo>
                    <a:pt x="36" y="34"/>
                  </a:lnTo>
                  <a:lnTo>
                    <a:pt x="26" y="34"/>
                  </a:lnTo>
                  <a:lnTo>
                    <a:pt x="20" y="34"/>
                  </a:lnTo>
                  <a:lnTo>
                    <a:pt x="12" y="30"/>
                  </a:lnTo>
                  <a:lnTo>
                    <a:pt x="2" y="22"/>
                  </a:lnTo>
                  <a:lnTo>
                    <a:pt x="0" y="28"/>
                  </a:lnTo>
                  <a:lnTo>
                    <a:pt x="10" y="36"/>
                  </a:lnTo>
                  <a:lnTo>
                    <a:pt x="22" y="40"/>
                  </a:lnTo>
                  <a:lnTo>
                    <a:pt x="22" y="48"/>
                  </a:lnTo>
                  <a:lnTo>
                    <a:pt x="66" y="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87" name="Freeform 217">
              <a:extLst>
                <a:ext uri="{FF2B5EF4-FFF2-40B4-BE49-F238E27FC236}">
                  <a16:creationId xmlns:a16="http://schemas.microsoft.com/office/drawing/2014/main" id="{27D67784-3B34-4789-8EA0-83029C4FC32D}"/>
                </a:ext>
              </a:extLst>
            </p:cNvPr>
            <p:cNvSpPr>
              <a:spLocks/>
            </p:cNvSpPr>
            <p:nvPr/>
          </p:nvSpPr>
          <p:spPr bwMode="auto">
            <a:xfrm>
              <a:off x="5619118" y="4023389"/>
              <a:ext cx="239846" cy="167258"/>
            </a:xfrm>
            <a:custGeom>
              <a:avLst/>
              <a:gdLst>
                <a:gd name="T0" fmla="*/ 2147483647 w 164"/>
                <a:gd name="T1" fmla="*/ 2147483647 h 106"/>
                <a:gd name="T2" fmla="*/ 2147483647 w 164"/>
                <a:gd name="T3" fmla="*/ 2147483647 h 106"/>
                <a:gd name="T4" fmla="*/ 2147483647 w 164"/>
                <a:gd name="T5" fmla="*/ 0 h 106"/>
                <a:gd name="T6" fmla="*/ 2147483647 w 164"/>
                <a:gd name="T7" fmla="*/ 2147483647 h 106"/>
                <a:gd name="T8" fmla="*/ 2147483647 w 164"/>
                <a:gd name="T9" fmla="*/ 2147483647 h 106"/>
                <a:gd name="T10" fmla="*/ 2147483647 w 164"/>
                <a:gd name="T11" fmla="*/ 2147483647 h 106"/>
                <a:gd name="T12" fmla="*/ 2147483647 w 164"/>
                <a:gd name="T13" fmla="*/ 2147483647 h 106"/>
                <a:gd name="T14" fmla="*/ 2147483647 w 164"/>
                <a:gd name="T15" fmla="*/ 2147483647 h 106"/>
                <a:gd name="T16" fmla="*/ 2147483647 w 164"/>
                <a:gd name="T17" fmla="*/ 2147483647 h 106"/>
                <a:gd name="T18" fmla="*/ 2147483647 w 164"/>
                <a:gd name="T19" fmla="*/ 2147483647 h 106"/>
                <a:gd name="T20" fmla="*/ 2147483647 w 164"/>
                <a:gd name="T21" fmla="*/ 2147483647 h 106"/>
                <a:gd name="T22" fmla="*/ 2147483647 w 164"/>
                <a:gd name="T23" fmla="*/ 2147483647 h 106"/>
                <a:gd name="T24" fmla="*/ 2147483647 w 164"/>
                <a:gd name="T25" fmla="*/ 2147483647 h 106"/>
                <a:gd name="T26" fmla="*/ 2147483647 w 164"/>
                <a:gd name="T27" fmla="*/ 2147483647 h 106"/>
                <a:gd name="T28" fmla="*/ 2147483647 w 164"/>
                <a:gd name="T29" fmla="*/ 2147483647 h 106"/>
                <a:gd name="T30" fmla="*/ 2147483647 w 164"/>
                <a:gd name="T31" fmla="*/ 2147483647 h 106"/>
                <a:gd name="T32" fmla="*/ 0 w 164"/>
                <a:gd name="T33" fmla="*/ 2147483647 h 106"/>
                <a:gd name="T34" fmla="*/ 2147483647 w 164"/>
                <a:gd name="T35" fmla="*/ 2147483647 h 106"/>
                <a:gd name="T36" fmla="*/ 2147483647 w 164"/>
                <a:gd name="T37" fmla="*/ 2147483647 h 106"/>
                <a:gd name="T38" fmla="*/ 2147483647 w 164"/>
                <a:gd name="T39" fmla="*/ 2147483647 h 106"/>
                <a:gd name="T40" fmla="*/ 2147483647 w 164"/>
                <a:gd name="T41" fmla="*/ 2147483647 h 106"/>
                <a:gd name="T42" fmla="*/ 2147483647 w 164"/>
                <a:gd name="T43" fmla="*/ 2147483647 h 106"/>
                <a:gd name="T44" fmla="*/ 2147483647 w 164"/>
                <a:gd name="T45" fmla="*/ 2147483647 h 106"/>
                <a:gd name="T46" fmla="*/ 2147483647 w 164"/>
                <a:gd name="T47" fmla="*/ 2147483647 h 106"/>
                <a:gd name="T48" fmla="*/ 2147483647 w 164"/>
                <a:gd name="T49" fmla="*/ 2147483647 h 106"/>
                <a:gd name="T50" fmla="*/ 2147483647 w 164"/>
                <a:gd name="T51" fmla="*/ 2147483647 h 106"/>
                <a:gd name="T52" fmla="*/ 2147483647 w 164"/>
                <a:gd name="T53" fmla="*/ 2147483647 h 106"/>
                <a:gd name="T54" fmla="*/ 2147483647 w 164"/>
                <a:gd name="T55" fmla="*/ 2147483647 h 106"/>
                <a:gd name="T56" fmla="*/ 2147483647 w 164"/>
                <a:gd name="T57" fmla="*/ 2147483647 h 106"/>
                <a:gd name="T58" fmla="*/ 2147483647 w 164"/>
                <a:gd name="T59" fmla="*/ 2147483647 h 106"/>
                <a:gd name="T60" fmla="*/ 2147483647 w 164"/>
                <a:gd name="T61" fmla="*/ 2147483647 h 106"/>
                <a:gd name="T62" fmla="*/ 2147483647 w 164"/>
                <a:gd name="T63" fmla="*/ 2147483647 h 106"/>
                <a:gd name="T64" fmla="*/ 2147483647 w 164"/>
                <a:gd name="T65" fmla="*/ 2147483647 h 106"/>
                <a:gd name="T66" fmla="*/ 2147483647 w 164"/>
                <a:gd name="T67" fmla="*/ 2147483647 h 106"/>
                <a:gd name="T68" fmla="*/ 2147483647 w 164"/>
                <a:gd name="T69" fmla="*/ 2147483647 h 106"/>
                <a:gd name="T70" fmla="*/ 2147483647 w 164"/>
                <a:gd name="T71" fmla="*/ 2147483647 h 106"/>
                <a:gd name="T72" fmla="*/ 2147483647 w 164"/>
                <a:gd name="T73" fmla="*/ 2147483647 h 106"/>
                <a:gd name="T74" fmla="*/ 2147483647 w 164"/>
                <a:gd name="T75" fmla="*/ 2147483647 h 106"/>
                <a:gd name="T76" fmla="*/ 2147483647 w 164"/>
                <a:gd name="T77" fmla="*/ 2147483647 h 106"/>
                <a:gd name="T78" fmla="*/ 2147483647 w 164"/>
                <a:gd name="T79" fmla="*/ 2147483647 h 106"/>
                <a:gd name="T80" fmla="*/ 2147483647 w 164"/>
                <a:gd name="T81" fmla="*/ 2147483647 h 10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64"/>
                <a:gd name="T124" fmla="*/ 0 h 106"/>
                <a:gd name="T125" fmla="*/ 164 w 164"/>
                <a:gd name="T126" fmla="*/ 106 h 10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64" h="106">
                  <a:moveTo>
                    <a:pt x="164" y="32"/>
                  </a:moveTo>
                  <a:lnTo>
                    <a:pt x="144" y="8"/>
                  </a:lnTo>
                  <a:lnTo>
                    <a:pt x="144" y="0"/>
                  </a:lnTo>
                  <a:lnTo>
                    <a:pt x="96" y="12"/>
                  </a:lnTo>
                  <a:lnTo>
                    <a:pt x="52" y="56"/>
                  </a:lnTo>
                  <a:lnTo>
                    <a:pt x="50" y="34"/>
                  </a:lnTo>
                  <a:lnTo>
                    <a:pt x="30" y="28"/>
                  </a:lnTo>
                  <a:lnTo>
                    <a:pt x="26" y="26"/>
                  </a:lnTo>
                  <a:lnTo>
                    <a:pt x="24" y="28"/>
                  </a:lnTo>
                  <a:lnTo>
                    <a:pt x="18" y="26"/>
                  </a:lnTo>
                  <a:lnTo>
                    <a:pt x="14" y="22"/>
                  </a:lnTo>
                  <a:lnTo>
                    <a:pt x="12" y="24"/>
                  </a:lnTo>
                  <a:lnTo>
                    <a:pt x="10" y="28"/>
                  </a:lnTo>
                  <a:lnTo>
                    <a:pt x="8" y="34"/>
                  </a:lnTo>
                  <a:lnTo>
                    <a:pt x="6" y="38"/>
                  </a:lnTo>
                  <a:lnTo>
                    <a:pt x="4" y="46"/>
                  </a:lnTo>
                  <a:lnTo>
                    <a:pt x="0" y="54"/>
                  </a:lnTo>
                  <a:lnTo>
                    <a:pt x="10" y="78"/>
                  </a:lnTo>
                  <a:lnTo>
                    <a:pt x="14" y="92"/>
                  </a:lnTo>
                  <a:lnTo>
                    <a:pt x="14" y="106"/>
                  </a:lnTo>
                  <a:lnTo>
                    <a:pt x="20" y="106"/>
                  </a:lnTo>
                  <a:lnTo>
                    <a:pt x="30" y="106"/>
                  </a:lnTo>
                  <a:lnTo>
                    <a:pt x="40" y="102"/>
                  </a:lnTo>
                  <a:lnTo>
                    <a:pt x="44" y="98"/>
                  </a:lnTo>
                  <a:lnTo>
                    <a:pt x="52" y="94"/>
                  </a:lnTo>
                  <a:lnTo>
                    <a:pt x="66" y="90"/>
                  </a:lnTo>
                  <a:lnTo>
                    <a:pt x="76" y="88"/>
                  </a:lnTo>
                  <a:lnTo>
                    <a:pt x="86" y="84"/>
                  </a:lnTo>
                  <a:lnTo>
                    <a:pt x="96" y="82"/>
                  </a:lnTo>
                  <a:lnTo>
                    <a:pt x="100" y="78"/>
                  </a:lnTo>
                  <a:lnTo>
                    <a:pt x="104" y="76"/>
                  </a:lnTo>
                  <a:lnTo>
                    <a:pt x="106" y="70"/>
                  </a:lnTo>
                  <a:lnTo>
                    <a:pt x="112" y="68"/>
                  </a:lnTo>
                  <a:lnTo>
                    <a:pt x="130" y="64"/>
                  </a:lnTo>
                  <a:lnTo>
                    <a:pt x="140" y="60"/>
                  </a:lnTo>
                  <a:lnTo>
                    <a:pt x="150" y="54"/>
                  </a:lnTo>
                  <a:lnTo>
                    <a:pt x="152" y="50"/>
                  </a:lnTo>
                  <a:lnTo>
                    <a:pt x="154" y="44"/>
                  </a:lnTo>
                  <a:lnTo>
                    <a:pt x="158" y="36"/>
                  </a:lnTo>
                  <a:lnTo>
                    <a:pt x="160" y="34"/>
                  </a:lnTo>
                  <a:lnTo>
                    <a:pt x="164"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88" name="Freeform 218">
              <a:extLst>
                <a:ext uri="{FF2B5EF4-FFF2-40B4-BE49-F238E27FC236}">
                  <a16:creationId xmlns:a16="http://schemas.microsoft.com/office/drawing/2014/main" id="{5E3F841E-ADFF-4630-A012-B5090FE305E8}"/>
                </a:ext>
              </a:extLst>
            </p:cNvPr>
            <p:cNvSpPr>
              <a:spLocks/>
            </p:cNvSpPr>
            <p:nvPr/>
          </p:nvSpPr>
          <p:spPr bwMode="auto">
            <a:xfrm>
              <a:off x="5679080" y="3696838"/>
              <a:ext cx="61115" cy="43805"/>
            </a:xfrm>
            <a:custGeom>
              <a:avLst/>
              <a:gdLst>
                <a:gd name="T0" fmla="*/ 2147483647 w 42"/>
                <a:gd name="T1" fmla="*/ 2147483647 h 28"/>
                <a:gd name="T2" fmla="*/ 2147483647 w 42"/>
                <a:gd name="T3" fmla="*/ 2147483647 h 28"/>
                <a:gd name="T4" fmla="*/ 2147483647 w 42"/>
                <a:gd name="T5" fmla="*/ 2147483647 h 28"/>
                <a:gd name="T6" fmla="*/ 2147483647 w 42"/>
                <a:gd name="T7" fmla="*/ 2147483647 h 28"/>
                <a:gd name="T8" fmla="*/ 0 w 42"/>
                <a:gd name="T9" fmla="*/ 2147483647 h 28"/>
                <a:gd name="T10" fmla="*/ 2147483647 w 42"/>
                <a:gd name="T11" fmla="*/ 2147483647 h 28"/>
                <a:gd name="T12" fmla="*/ 2147483647 w 42"/>
                <a:gd name="T13" fmla="*/ 2147483647 h 28"/>
                <a:gd name="T14" fmla="*/ 2147483647 w 42"/>
                <a:gd name="T15" fmla="*/ 0 h 28"/>
                <a:gd name="T16" fmla="*/ 2147483647 w 42"/>
                <a:gd name="T17" fmla="*/ 0 h 28"/>
                <a:gd name="T18" fmla="*/ 2147483647 w 42"/>
                <a:gd name="T19" fmla="*/ 0 h 28"/>
                <a:gd name="T20" fmla="*/ 2147483647 w 42"/>
                <a:gd name="T21" fmla="*/ 2147483647 h 28"/>
                <a:gd name="T22" fmla="*/ 2147483647 w 42"/>
                <a:gd name="T23" fmla="*/ 0 h 28"/>
                <a:gd name="T24" fmla="*/ 2147483647 w 42"/>
                <a:gd name="T25" fmla="*/ 2147483647 h 28"/>
                <a:gd name="T26" fmla="*/ 2147483647 w 42"/>
                <a:gd name="T27" fmla="*/ 2147483647 h 28"/>
                <a:gd name="T28" fmla="*/ 2147483647 w 42"/>
                <a:gd name="T29" fmla="*/ 2147483647 h 28"/>
                <a:gd name="T30" fmla="*/ 2147483647 w 42"/>
                <a:gd name="T31" fmla="*/ 2147483647 h 28"/>
                <a:gd name="T32" fmla="*/ 2147483647 w 42"/>
                <a:gd name="T33" fmla="*/ 2147483647 h 28"/>
                <a:gd name="T34" fmla="*/ 2147483647 w 42"/>
                <a:gd name="T35" fmla="*/ 2147483647 h 28"/>
                <a:gd name="T36" fmla="*/ 2147483647 w 42"/>
                <a:gd name="T37" fmla="*/ 2147483647 h 28"/>
                <a:gd name="T38" fmla="*/ 2147483647 w 42"/>
                <a:gd name="T39" fmla="*/ 2147483647 h 2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2"/>
                <a:gd name="T61" fmla="*/ 0 h 28"/>
                <a:gd name="T62" fmla="*/ 42 w 42"/>
                <a:gd name="T63" fmla="*/ 28 h 2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2" h="28">
                  <a:moveTo>
                    <a:pt x="42" y="28"/>
                  </a:moveTo>
                  <a:lnTo>
                    <a:pt x="24" y="28"/>
                  </a:lnTo>
                  <a:lnTo>
                    <a:pt x="20" y="24"/>
                  </a:lnTo>
                  <a:lnTo>
                    <a:pt x="16" y="22"/>
                  </a:lnTo>
                  <a:lnTo>
                    <a:pt x="0" y="18"/>
                  </a:lnTo>
                  <a:lnTo>
                    <a:pt x="4" y="10"/>
                  </a:lnTo>
                  <a:lnTo>
                    <a:pt x="8" y="4"/>
                  </a:lnTo>
                  <a:lnTo>
                    <a:pt x="12" y="0"/>
                  </a:lnTo>
                  <a:lnTo>
                    <a:pt x="18" y="0"/>
                  </a:lnTo>
                  <a:lnTo>
                    <a:pt x="22" y="0"/>
                  </a:lnTo>
                  <a:lnTo>
                    <a:pt x="26" y="2"/>
                  </a:lnTo>
                  <a:lnTo>
                    <a:pt x="28" y="0"/>
                  </a:lnTo>
                  <a:lnTo>
                    <a:pt x="30" y="2"/>
                  </a:lnTo>
                  <a:lnTo>
                    <a:pt x="24" y="4"/>
                  </a:lnTo>
                  <a:lnTo>
                    <a:pt x="26" y="10"/>
                  </a:lnTo>
                  <a:lnTo>
                    <a:pt x="28" y="14"/>
                  </a:lnTo>
                  <a:lnTo>
                    <a:pt x="38" y="20"/>
                  </a:lnTo>
                  <a:lnTo>
                    <a:pt x="40" y="24"/>
                  </a:lnTo>
                  <a:lnTo>
                    <a:pt x="42" y="26"/>
                  </a:lnTo>
                  <a:lnTo>
                    <a:pt x="42"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89" name="Freeform 219">
              <a:extLst>
                <a:ext uri="{FF2B5EF4-FFF2-40B4-BE49-F238E27FC236}">
                  <a16:creationId xmlns:a16="http://schemas.microsoft.com/office/drawing/2014/main" id="{68D7B927-7AAD-4254-B783-060976C15DE6}"/>
                </a:ext>
              </a:extLst>
            </p:cNvPr>
            <p:cNvSpPr>
              <a:spLocks/>
            </p:cNvSpPr>
            <p:nvPr/>
          </p:nvSpPr>
          <p:spPr bwMode="auto">
            <a:xfrm>
              <a:off x="5586831" y="3410111"/>
              <a:ext cx="485460" cy="418144"/>
            </a:xfrm>
            <a:custGeom>
              <a:avLst/>
              <a:gdLst>
                <a:gd name="T0" fmla="*/ 2147483647 w 332"/>
                <a:gd name="T1" fmla="*/ 2147483647 h 266"/>
                <a:gd name="T2" fmla="*/ 2147483647 w 332"/>
                <a:gd name="T3" fmla="*/ 2147483647 h 266"/>
                <a:gd name="T4" fmla="*/ 2147483647 w 332"/>
                <a:gd name="T5" fmla="*/ 2147483647 h 266"/>
                <a:gd name="T6" fmla="*/ 2147483647 w 332"/>
                <a:gd name="T7" fmla="*/ 2147483647 h 266"/>
                <a:gd name="T8" fmla="*/ 2147483647 w 332"/>
                <a:gd name="T9" fmla="*/ 2147483647 h 266"/>
                <a:gd name="T10" fmla="*/ 2147483647 w 332"/>
                <a:gd name="T11" fmla="*/ 2147483647 h 266"/>
                <a:gd name="T12" fmla="*/ 2147483647 w 332"/>
                <a:gd name="T13" fmla="*/ 2147483647 h 266"/>
                <a:gd name="T14" fmla="*/ 2147483647 w 332"/>
                <a:gd name="T15" fmla="*/ 2147483647 h 266"/>
                <a:gd name="T16" fmla="*/ 2147483647 w 332"/>
                <a:gd name="T17" fmla="*/ 2147483647 h 266"/>
                <a:gd name="T18" fmla="*/ 2147483647 w 332"/>
                <a:gd name="T19" fmla="*/ 2147483647 h 266"/>
                <a:gd name="T20" fmla="*/ 2147483647 w 332"/>
                <a:gd name="T21" fmla="*/ 2147483647 h 266"/>
                <a:gd name="T22" fmla="*/ 2147483647 w 332"/>
                <a:gd name="T23" fmla="*/ 2147483647 h 266"/>
                <a:gd name="T24" fmla="*/ 2147483647 w 332"/>
                <a:gd name="T25" fmla="*/ 2147483647 h 266"/>
                <a:gd name="T26" fmla="*/ 2147483647 w 332"/>
                <a:gd name="T27" fmla="*/ 2147483647 h 266"/>
                <a:gd name="T28" fmla="*/ 2147483647 w 332"/>
                <a:gd name="T29" fmla="*/ 2147483647 h 266"/>
                <a:gd name="T30" fmla="*/ 2147483647 w 332"/>
                <a:gd name="T31" fmla="*/ 2147483647 h 266"/>
                <a:gd name="T32" fmla="*/ 2147483647 w 332"/>
                <a:gd name="T33" fmla="*/ 2147483647 h 266"/>
                <a:gd name="T34" fmla="*/ 2147483647 w 332"/>
                <a:gd name="T35" fmla="*/ 2147483647 h 266"/>
                <a:gd name="T36" fmla="*/ 2147483647 w 332"/>
                <a:gd name="T37" fmla="*/ 2147483647 h 266"/>
                <a:gd name="T38" fmla="*/ 2147483647 w 332"/>
                <a:gd name="T39" fmla="*/ 2147483647 h 266"/>
                <a:gd name="T40" fmla="*/ 2147483647 w 332"/>
                <a:gd name="T41" fmla="*/ 2147483647 h 266"/>
                <a:gd name="T42" fmla="*/ 2147483647 w 332"/>
                <a:gd name="T43" fmla="*/ 2147483647 h 266"/>
                <a:gd name="T44" fmla="*/ 2147483647 w 332"/>
                <a:gd name="T45" fmla="*/ 2147483647 h 266"/>
                <a:gd name="T46" fmla="*/ 2147483647 w 332"/>
                <a:gd name="T47" fmla="*/ 2147483647 h 266"/>
                <a:gd name="T48" fmla="*/ 2147483647 w 332"/>
                <a:gd name="T49" fmla="*/ 2147483647 h 266"/>
                <a:gd name="T50" fmla="*/ 2147483647 w 332"/>
                <a:gd name="T51" fmla="*/ 2147483647 h 266"/>
                <a:gd name="T52" fmla="*/ 2147483647 w 332"/>
                <a:gd name="T53" fmla="*/ 2147483647 h 266"/>
                <a:gd name="T54" fmla="*/ 2147483647 w 332"/>
                <a:gd name="T55" fmla="*/ 2147483647 h 266"/>
                <a:gd name="T56" fmla="*/ 2147483647 w 332"/>
                <a:gd name="T57" fmla="*/ 2147483647 h 266"/>
                <a:gd name="T58" fmla="*/ 2147483647 w 332"/>
                <a:gd name="T59" fmla="*/ 2147483647 h 266"/>
                <a:gd name="T60" fmla="*/ 2147483647 w 332"/>
                <a:gd name="T61" fmla="*/ 2147483647 h 266"/>
                <a:gd name="T62" fmla="*/ 2147483647 w 332"/>
                <a:gd name="T63" fmla="*/ 2147483647 h 266"/>
                <a:gd name="T64" fmla="*/ 2147483647 w 332"/>
                <a:gd name="T65" fmla="*/ 0 h 266"/>
                <a:gd name="T66" fmla="*/ 0 w 332"/>
                <a:gd name="T67" fmla="*/ 2147483647 h 266"/>
                <a:gd name="T68" fmla="*/ 2147483647 w 332"/>
                <a:gd name="T69" fmla="*/ 2147483647 h 266"/>
                <a:gd name="T70" fmla="*/ 2147483647 w 332"/>
                <a:gd name="T71" fmla="*/ 2147483647 h 266"/>
                <a:gd name="T72" fmla="*/ 2147483647 w 332"/>
                <a:gd name="T73" fmla="*/ 2147483647 h 266"/>
                <a:gd name="T74" fmla="*/ 2147483647 w 332"/>
                <a:gd name="T75" fmla="*/ 2147483647 h 266"/>
                <a:gd name="T76" fmla="*/ 2147483647 w 332"/>
                <a:gd name="T77" fmla="*/ 2147483647 h 266"/>
                <a:gd name="T78" fmla="*/ 2147483647 w 332"/>
                <a:gd name="T79" fmla="*/ 2147483647 h 266"/>
                <a:gd name="T80" fmla="*/ 2147483647 w 332"/>
                <a:gd name="T81" fmla="*/ 2147483647 h 266"/>
                <a:gd name="T82" fmla="*/ 2147483647 w 332"/>
                <a:gd name="T83" fmla="*/ 2147483647 h 26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32"/>
                <a:gd name="T127" fmla="*/ 0 h 266"/>
                <a:gd name="T128" fmla="*/ 332 w 332"/>
                <a:gd name="T129" fmla="*/ 266 h 26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32" h="266">
                  <a:moveTo>
                    <a:pt x="94" y="184"/>
                  </a:moveTo>
                  <a:lnTo>
                    <a:pt x="98" y="180"/>
                  </a:lnTo>
                  <a:lnTo>
                    <a:pt x="100" y="172"/>
                  </a:lnTo>
                  <a:lnTo>
                    <a:pt x="112" y="180"/>
                  </a:lnTo>
                  <a:lnTo>
                    <a:pt x="122" y="190"/>
                  </a:lnTo>
                  <a:lnTo>
                    <a:pt x="144" y="212"/>
                  </a:lnTo>
                  <a:lnTo>
                    <a:pt x="154" y="222"/>
                  </a:lnTo>
                  <a:lnTo>
                    <a:pt x="166" y="230"/>
                  </a:lnTo>
                  <a:lnTo>
                    <a:pt x="180" y="238"/>
                  </a:lnTo>
                  <a:lnTo>
                    <a:pt x="188" y="238"/>
                  </a:lnTo>
                  <a:lnTo>
                    <a:pt x="198" y="240"/>
                  </a:lnTo>
                  <a:lnTo>
                    <a:pt x="206" y="238"/>
                  </a:lnTo>
                  <a:lnTo>
                    <a:pt x="214" y="234"/>
                  </a:lnTo>
                  <a:lnTo>
                    <a:pt x="222" y="230"/>
                  </a:lnTo>
                  <a:lnTo>
                    <a:pt x="228" y="228"/>
                  </a:lnTo>
                  <a:lnTo>
                    <a:pt x="234" y="228"/>
                  </a:lnTo>
                  <a:lnTo>
                    <a:pt x="236" y="230"/>
                  </a:lnTo>
                  <a:lnTo>
                    <a:pt x="236" y="234"/>
                  </a:lnTo>
                  <a:lnTo>
                    <a:pt x="238" y="240"/>
                  </a:lnTo>
                  <a:lnTo>
                    <a:pt x="236" y="246"/>
                  </a:lnTo>
                  <a:lnTo>
                    <a:pt x="240" y="248"/>
                  </a:lnTo>
                  <a:lnTo>
                    <a:pt x="246" y="252"/>
                  </a:lnTo>
                  <a:lnTo>
                    <a:pt x="262" y="258"/>
                  </a:lnTo>
                  <a:lnTo>
                    <a:pt x="282" y="264"/>
                  </a:lnTo>
                  <a:lnTo>
                    <a:pt x="294" y="266"/>
                  </a:lnTo>
                  <a:lnTo>
                    <a:pt x="302" y="266"/>
                  </a:lnTo>
                  <a:lnTo>
                    <a:pt x="308" y="266"/>
                  </a:lnTo>
                  <a:lnTo>
                    <a:pt x="308" y="258"/>
                  </a:lnTo>
                  <a:lnTo>
                    <a:pt x="310" y="254"/>
                  </a:lnTo>
                  <a:lnTo>
                    <a:pt x="312" y="248"/>
                  </a:lnTo>
                  <a:lnTo>
                    <a:pt x="316" y="246"/>
                  </a:lnTo>
                  <a:lnTo>
                    <a:pt x="326" y="240"/>
                  </a:lnTo>
                  <a:lnTo>
                    <a:pt x="330" y="238"/>
                  </a:lnTo>
                  <a:lnTo>
                    <a:pt x="332" y="234"/>
                  </a:lnTo>
                  <a:lnTo>
                    <a:pt x="328" y="230"/>
                  </a:lnTo>
                  <a:lnTo>
                    <a:pt x="322" y="226"/>
                  </a:lnTo>
                  <a:lnTo>
                    <a:pt x="320" y="218"/>
                  </a:lnTo>
                  <a:lnTo>
                    <a:pt x="318" y="212"/>
                  </a:lnTo>
                  <a:lnTo>
                    <a:pt x="314" y="210"/>
                  </a:lnTo>
                  <a:lnTo>
                    <a:pt x="310" y="210"/>
                  </a:lnTo>
                  <a:lnTo>
                    <a:pt x="304" y="204"/>
                  </a:lnTo>
                  <a:lnTo>
                    <a:pt x="298" y="196"/>
                  </a:lnTo>
                  <a:lnTo>
                    <a:pt x="292" y="192"/>
                  </a:lnTo>
                  <a:lnTo>
                    <a:pt x="286" y="190"/>
                  </a:lnTo>
                  <a:lnTo>
                    <a:pt x="282" y="186"/>
                  </a:lnTo>
                  <a:lnTo>
                    <a:pt x="282" y="182"/>
                  </a:lnTo>
                  <a:lnTo>
                    <a:pt x="284" y="178"/>
                  </a:lnTo>
                  <a:lnTo>
                    <a:pt x="288" y="172"/>
                  </a:lnTo>
                  <a:lnTo>
                    <a:pt x="294" y="164"/>
                  </a:lnTo>
                  <a:lnTo>
                    <a:pt x="296" y="162"/>
                  </a:lnTo>
                  <a:lnTo>
                    <a:pt x="296" y="158"/>
                  </a:lnTo>
                  <a:lnTo>
                    <a:pt x="288" y="156"/>
                  </a:lnTo>
                  <a:lnTo>
                    <a:pt x="282" y="152"/>
                  </a:lnTo>
                  <a:lnTo>
                    <a:pt x="280" y="148"/>
                  </a:lnTo>
                  <a:lnTo>
                    <a:pt x="278" y="142"/>
                  </a:lnTo>
                  <a:lnTo>
                    <a:pt x="274" y="130"/>
                  </a:lnTo>
                  <a:lnTo>
                    <a:pt x="270" y="118"/>
                  </a:lnTo>
                  <a:lnTo>
                    <a:pt x="270" y="110"/>
                  </a:lnTo>
                  <a:lnTo>
                    <a:pt x="270" y="104"/>
                  </a:lnTo>
                  <a:lnTo>
                    <a:pt x="272" y="94"/>
                  </a:lnTo>
                  <a:lnTo>
                    <a:pt x="274" y="84"/>
                  </a:lnTo>
                  <a:lnTo>
                    <a:pt x="274" y="76"/>
                  </a:lnTo>
                  <a:lnTo>
                    <a:pt x="274" y="72"/>
                  </a:lnTo>
                  <a:lnTo>
                    <a:pt x="272" y="68"/>
                  </a:lnTo>
                  <a:lnTo>
                    <a:pt x="268" y="64"/>
                  </a:lnTo>
                  <a:lnTo>
                    <a:pt x="264" y="62"/>
                  </a:lnTo>
                  <a:lnTo>
                    <a:pt x="256" y="60"/>
                  </a:lnTo>
                  <a:lnTo>
                    <a:pt x="250" y="56"/>
                  </a:lnTo>
                  <a:lnTo>
                    <a:pt x="226" y="40"/>
                  </a:lnTo>
                  <a:lnTo>
                    <a:pt x="210" y="32"/>
                  </a:lnTo>
                  <a:lnTo>
                    <a:pt x="200" y="28"/>
                  </a:lnTo>
                  <a:lnTo>
                    <a:pt x="194" y="28"/>
                  </a:lnTo>
                  <a:lnTo>
                    <a:pt x="184" y="30"/>
                  </a:lnTo>
                  <a:lnTo>
                    <a:pt x="174" y="32"/>
                  </a:lnTo>
                  <a:lnTo>
                    <a:pt x="162" y="42"/>
                  </a:lnTo>
                  <a:lnTo>
                    <a:pt x="156" y="46"/>
                  </a:lnTo>
                  <a:lnTo>
                    <a:pt x="148" y="50"/>
                  </a:lnTo>
                  <a:lnTo>
                    <a:pt x="140" y="54"/>
                  </a:lnTo>
                  <a:lnTo>
                    <a:pt x="126" y="54"/>
                  </a:lnTo>
                  <a:lnTo>
                    <a:pt x="112" y="52"/>
                  </a:lnTo>
                  <a:lnTo>
                    <a:pt x="94" y="46"/>
                  </a:lnTo>
                  <a:lnTo>
                    <a:pt x="88" y="40"/>
                  </a:lnTo>
                  <a:lnTo>
                    <a:pt x="82" y="34"/>
                  </a:lnTo>
                  <a:lnTo>
                    <a:pt x="78" y="30"/>
                  </a:lnTo>
                  <a:lnTo>
                    <a:pt x="76" y="26"/>
                  </a:lnTo>
                  <a:lnTo>
                    <a:pt x="68" y="22"/>
                  </a:lnTo>
                  <a:lnTo>
                    <a:pt x="64" y="18"/>
                  </a:lnTo>
                  <a:lnTo>
                    <a:pt x="64" y="12"/>
                  </a:lnTo>
                  <a:lnTo>
                    <a:pt x="62" y="4"/>
                  </a:lnTo>
                  <a:lnTo>
                    <a:pt x="54" y="4"/>
                  </a:lnTo>
                  <a:lnTo>
                    <a:pt x="44" y="14"/>
                  </a:lnTo>
                  <a:lnTo>
                    <a:pt x="36" y="20"/>
                  </a:lnTo>
                  <a:lnTo>
                    <a:pt x="32" y="20"/>
                  </a:lnTo>
                  <a:lnTo>
                    <a:pt x="28" y="22"/>
                  </a:lnTo>
                  <a:lnTo>
                    <a:pt x="24" y="22"/>
                  </a:lnTo>
                  <a:lnTo>
                    <a:pt x="18" y="18"/>
                  </a:lnTo>
                  <a:lnTo>
                    <a:pt x="14" y="12"/>
                  </a:lnTo>
                  <a:lnTo>
                    <a:pt x="8" y="4"/>
                  </a:lnTo>
                  <a:lnTo>
                    <a:pt x="4" y="0"/>
                  </a:lnTo>
                  <a:lnTo>
                    <a:pt x="4" y="4"/>
                  </a:lnTo>
                  <a:lnTo>
                    <a:pt x="2" y="12"/>
                  </a:lnTo>
                  <a:lnTo>
                    <a:pt x="0" y="12"/>
                  </a:lnTo>
                  <a:lnTo>
                    <a:pt x="2" y="22"/>
                  </a:lnTo>
                  <a:lnTo>
                    <a:pt x="4" y="30"/>
                  </a:lnTo>
                  <a:lnTo>
                    <a:pt x="6" y="40"/>
                  </a:lnTo>
                  <a:lnTo>
                    <a:pt x="8" y="52"/>
                  </a:lnTo>
                  <a:lnTo>
                    <a:pt x="14" y="52"/>
                  </a:lnTo>
                  <a:lnTo>
                    <a:pt x="18" y="62"/>
                  </a:lnTo>
                  <a:lnTo>
                    <a:pt x="26" y="70"/>
                  </a:lnTo>
                  <a:lnTo>
                    <a:pt x="36" y="74"/>
                  </a:lnTo>
                  <a:lnTo>
                    <a:pt x="46" y="78"/>
                  </a:lnTo>
                  <a:lnTo>
                    <a:pt x="40" y="90"/>
                  </a:lnTo>
                  <a:lnTo>
                    <a:pt x="38" y="98"/>
                  </a:lnTo>
                  <a:lnTo>
                    <a:pt x="36" y="106"/>
                  </a:lnTo>
                  <a:lnTo>
                    <a:pt x="38" y="112"/>
                  </a:lnTo>
                  <a:lnTo>
                    <a:pt x="40" y="118"/>
                  </a:lnTo>
                  <a:lnTo>
                    <a:pt x="46" y="124"/>
                  </a:lnTo>
                  <a:lnTo>
                    <a:pt x="50" y="128"/>
                  </a:lnTo>
                  <a:lnTo>
                    <a:pt x="62" y="136"/>
                  </a:lnTo>
                  <a:lnTo>
                    <a:pt x="70" y="142"/>
                  </a:lnTo>
                  <a:lnTo>
                    <a:pt x="74" y="146"/>
                  </a:lnTo>
                  <a:lnTo>
                    <a:pt x="74" y="152"/>
                  </a:lnTo>
                  <a:lnTo>
                    <a:pt x="76" y="162"/>
                  </a:lnTo>
                  <a:lnTo>
                    <a:pt x="80" y="166"/>
                  </a:lnTo>
                  <a:lnTo>
                    <a:pt x="86" y="172"/>
                  </a:lnTo>
                  <a:lnTo>
                    <a:pt x="90" y="176"/>
                  </a:lnTo>
                  <a:lnTo>
                    <a:pt x="92" y="182"/>
                  </a:lnTo>
                  <a:lnTo>
                    <a:pt x="94" y="1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90" name="Freeform 220">
              <a:extLst>
                <a:ext uri="{FF2B5EF4-FFF2-40B4-BE49-F238E27FC236}">
                  <a16:creationId xmlns:a16="http://schemas.microsoft.com/office/drawing/2014/main" id="{960DB4BB-98D4-4114-912C-FB8C90E5997E}"/>
                </a:ext>
              </a:extLst>
            </p:cNvPr>
            <p:cNvSpPr>
              <a:spLocks/>
            </p:cNvSpPr>
            <p:nvPr/>
          </p:nvSpPr>
          <p:spPr bwMode="auto">
            <a:xfrm>
              <a:off x="5416170" y="3605245"/>
              <a:ext cx="89943" cy="124780"/>
            </a:xfrm>
            <a:custGeom>
              <a:avLst/>
              <a:gdLst>
                <a:gd name="T0" fmla="*/ 0 w 62"/>
                <a:gd name="T1" fmla="*/ 2147483647 h 78"/>
                <a:gd name="T2" fmla="*/ 2147483647 w 62"/>
                <a:gd name="T3" fmla="*/ 2147483647 h 78"/>
                <a:gd name="T4" fmla="*/ 2147483647 w 62"/>
                <a:gd name="T5" fmla="*/ 2147483647 h 78"/>
                <a:gd name="T6" fmla="*/ 2147483647 w 62"/>
                <a:gd name="T7" fmla="*/ 2147483647 h 78"/>
                <a:gd name="T8" fmla="*/ 2147483647 w 62"/>
                <a:gd name="T9" fmla="*/ 2147483647 h 78"/>
                <a:gd name="T10" fmla="*/ 2147483647 w 62"/>
                <a:gd name="T11" fmla="*/ 2147483647 h 78"/>
                <a:gd name="T12" fmla="*/ 2147483647 w 62"/>
                <a:gd name="T13" fmla="*/ 2147483647 h 78"/>
                <a:gd name="T14" fmla="*/ 2147483647 w 62"/>
                <a:gd name="T15" fmla="*/ 2147483647 h 78"/>
                <a:gd name="T16" fmla="*/ 2147483647 w 62"/>
                <a:gd name="T17" fmla="*/ 2147483647 h 78"/>
                <a:gd name="T18" fmla="*/ 2147483647 w 62"/>
                <a:gd name="T19" fmla="*/ 2147483647 h 78"/>
                <a:gd name="T20" fmla="*/ 2147483647 w 62"/>
                <a:gd name="T21" fmla="*/ 0 h 78"/>
                <a:gd name="T22" fmla="*/ 2147483647 w 62"/>
                <a:gd name="T23" fmla="*/ 2147483647 h 78"/>
                <a:gd name="T24" fmla="*/ 2147483647 w 62"/>
                <a:gd name="T25" fmla="*/ 2147483647 h 78"/>
                <a:gd name="T26" fmla="*/ 2147483647 w 62"/>
                <a:gd name="T27" fmla="*/ 2147483647 h 78"/>
                <a:gd name="T28" fmla="*/ 2147483647 w 62"/>
                <a:gd name="T29" fmla="*/ 2147483647 h 78"/>
                <a:gd name="T30" fmla="*/ 2147483647 w 62"/>
                <a:gd name="T31" fmla="*/ 2147483647 h 78"/>
                <a:gd name="T32" fmla="*/ 2147483647 w 62"/>
                <a:gd name="T33" fmla="*/ 2147483647 h 78"/>
                <a:gd name="T34" fmla="*/ 2147483647 w 62"/>
                <a:gd name="T35" fmla="*/ 2147483647 h 78"/>
                <a:gd name="T36" fmla="*/ 2147483647 w 62"/>
                <a:gd name="T37" fmla="*/ 2147483647 h 78"/>
                <a:gd name="T38" fmla="*/ 0 w 62"/>
                <a:gd name="T39" fmla="*/ 2147483647 h 78"/>
                <a:gd name="T40" fmla="*/ 0 w 62"/>
                <a:gd name="T41" fmla="*/ 2147483647 h 78"/>
                <a:gd name="T42" fmla="*/ 0 w 62"/>
                <a:gd name="T43" fmla="*/ 2147483647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62"/>
                <a:gd name="T67" fmla="*/ 0 h 78"/>
                <a:gd name="T68" fmla="*/ 62 w 62"/>
                <a:gd name="T69" fmla="*/ 78 h 7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62" h="78">
                  <a:moveTo>
                    <a:pt x="0" y="76"/>
                  </a:moveTo>
                  <a:lnTo>
                    <a:pt x="16" y="78"/>
                  </a:lnTo>
                  <a:lnTo>
                    <a:pt x="20" y="74"/>
                  </a:lnTo>
                  <a:lnTo>
                    <a:pt x="24" y="68"/>
                  </a:lnTo>
                  <a:lnTo>
                    <a:pt x="30" y="64"/>
                  </a:lnTo>
                  <a:lnTo>
                    <a:pt x="34" y="64"/>
                  </a:lnTo>
                  <a:lnTo>
                    <a:pt x="38" y="58"/>
                  </a:lnTo>
                  <a:lnTo>
                    <a:pt x="44" y="58"/>
                  </a:lnTo>
                  <a:lnTo>
                    <a:pt x="32" y="32"/>
                  </a:lnTo>
                  <a:lnTo>
                    <a:pt x="62" y="22"/>
                  </a:lnTo>
                  <a:lnTo>
                    <a:pt x="54" y="0"/>
                  </a:lnTo>
                  <a:lnTo>
                    <a:pt x="24" y="16"/>
                  </a:lnTo>
                  <a:lnTo>
                    <a:pt x="22" y="16"/>
                  </a:lnTo>
                  <a:lnTo>
                    <a:pt x="18" y="16"/>
                  </a:lnTo>
                  <a:lnTo>
                    <a:pt x="14" y="12"/>
                  </a:lnTo>
                  <a:lnTo>
                    <a:pt x="4" y="10"/>
                  </a:lnTo>
                  <a:lnTo>
                    <a:pt x="4" y="12"/>
                  </a:lnTo>
                  <a:lnTo>
                    <a:pt x="4" y="32"/>
                  </a:lnTo>
                  <a:lnTo>
                    <a:pt x="6" y="32"/>
                  </a:lnTo>
                  <a:lnTo>
                    <a:pt x="0" y="68"/>
                  </a:lnTo>
                  <a:lnTo>
                    <a:pt x="0" y="72"/>
                  </a:lnTo>
                  <a:lnTo>
                    <a:pt x="0"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91" name="Freeform 221">
              <a:extLst>
                <a:ext uri="{FF2B5EF4-FFF2-40B4-BE49-F238E27FC236}">
                  <a16:creationId xmlns:a16="http://schemas.microsoft.com/office/drawing/2014/main" id="{E02632F1-8927-47AE-8C7C-0FD858C2911F}"/>
                </a:ext>
              </a:extLst>
            </p:cNvPr>
            <p:cNvSpPr>
              <a:spLocks/>
            </p:cNvSpPr>
            <p:nvPr/>
          </p:nvSpPr>
          <p:spPr bwMode="auto">
            <a:xfrm>
              <a:off x="5413864" y="3564094"/>
              <a:ext cx="25369" cy="47788"/>
            </a:xfrm>
            <a:custGeom>
              <a:avLst/>
              <a:gdLst>
                <a:gd name="T0" fmla="*/ 0 w 18"/>
                <a:gd name="T1" fmla="*/ 2147483647 h 30"/>
                <a:gd name="T2" fmla="*/ 2147483647 w 18"/>
                <a:gd name="T3" fmla="*/ 0 h 30"/>
                <a:gd name="T4" fmla="*/ 2147483647 w 18"/>
                <a:gd name="T5" fmla="*/ 2147483647 h 30"/>
                <a:gd name="T6" fmla="*/ 2147483647 w 18"/>
                <a:gd name="T7" fmla="*/ 2147483647 h 30"/>
                <a:gd name="T8" fmla="*/ 2147483647 w 18"/>
                <a:gd name="T9" fmla="*/ 2147483647 h 30"/>
                <a:gd name="T10" fmla="*/ 2147483647 w 18"/>
                <a:gd name="T11" fmla="*/ 2147483647 h 30"/>
                <a:gd name="T12" fmla="*/ 2147483647 w 18"/>
                <a:gd name="T13" fmla="*/ 2147483647 h 30"/>
                <a:gd name="T14" fmla="*/ 2147483647 w 18"/>
                <a:gd name="T15" fmla="*/ 2147483647 h 30"/>
                <a:gd name="T16" fmla="*/ 2147483647 w 18"/>
                <a:gd name="T17" fmla="*/ 2147483647 h 30"/>
                <a:gd name="T18" fmla="*/ 2147483647 w 18"/>
                <a:gd name="T19" fmla="*/ 2147483647 h 30"/>
                <a:gd name="T20" fmla="*/ 0 w 18"/>
                <a:gd name="T21" fmla="*/ 2147483647 h 3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30"/>
                <a:gd name="T35" fmla="*/ 18 w 18"/>
                <a:gd name="T36" fmla="*/ 30 h 3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30">
                  <a:moveTo>
                    <a:pt x="0" y="30"/>
                  </a:moveTo>
                  <a:lnTo>
                    <a:pt x="8" y="0"/>
                  </a:lnTo>
                  <a:lnTo>
                    <a:pt x="18" y="4"/>
                  </a:lnTo>
                  <a:lnTo>
                    <a:pt x="16" y="12"/>
                  </a:lnTo>
                  <a:lnTo>
                    <a:pt x="12" y="14"/>
                  </a:lnTo>
                  <a:lnTo>
                    <a:pt x="8" y="14"/>
                  </a:lnTo>
                  <a:lnTo>
                    <a:pt x="10" y="18"/>
                  </a:lnTo>
                  <a:lnTo>
                    <a:pt x="12" y="20"/>
                  </a:lnTo>
                  <a:lnTo>
                    <a:pt x="10" y="26"/>
                  </a:lnTo>
                  <a:lnTo>
                    <a:pt x="6" y="30"/>
                  </a:lnTo>
                  <a:lnTo>
                    <a:pt x="0"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92" name="Freeform 222">
              <a:extLst>
                <a:ext uri="{FF2B5EF4-FFF2-40B4-BE49-F238E27FC236}">
                  <a16:creationId xmlns:a16="http://schemas.microsoft.com/office/drawing/2014/main" id="{BC1EE07A-4A58-466F-A845-1B6263673AE6}"/>
                </a:ext>
              </a:extLst>
            </p:cNvPr>
            <p:cNvSpPr>
              <a:spLocks/>
            </p:cNvSpPr>
            <p:nvPr/>
          </p:nvSpPr>
          <p:spPr bwMode="auto">
            <a:xfrm>
              <a:off x="5411558" y="3625157"/>
              <a:ext cx="13837" cy="31859"/>
            </a:xfrm>
            <a:custGeom>
              <a:avLst/>
              <a:gdLst>
                <a:gd name="T0" fmla="*/ 2147483647 w 10"/>
                <a:gd name="T1" fmla="*/ 2147483647 h 20"/>
                <a:gd name="T2" fmla="*/ 2147483647 w 10"/>
                <a:gd name="T3" fmla="*/ 0 h 20"/>
                <a:gd name="T4" fmla="*/ 2147483647 w 10"/>
                <a:gd name="T5" fmla="*/ 0 h 20"/>
                <a:gd name="T6" fmla="*/ 0 w 10"/>
                <a:gd name="T7" fmla="*/ 2147483647 h 20"/>
                <a:gd name="T8" fmla="*/ 2147483647 w 10"/>
                <a:gd name="T9" fmla="*/ 2147483647 h 20"/>
                <a:gd name="T10" fmla="*/ 2147483647 w 10"/>
                <a:gd name="T11" fmla="*/ 2147483647 h 20"/>
                <a:gd name="T12" fmla="*/ 0 60000 65536"/>
                <a:gd name="T13" fmla="*/ 0 60000 65536"/>
                <a:gd name="T14" fmla="*/ 0 60000 65536"/>
                <a:gd name="T15" fmla="*/ 0 60000 65536"/>
                <a:gd name="T16" fmla="*/ 0 60000 65536"/>
                <a:gd name="T17" fmla="*/ 0 60000 65536"/>
                <a:gd name="T18" fmla="*/ 0 w 10"/>
                <a:gd name="T19" fmla="*/ 0 h 20"/>
                <a:gd name="T20" fmla="*/ 10 w 10"/>
                <a:gd name="T21" fmla="*/ 20 h 20"/>
              </a:gdLst>
              <a:ahLst/>
              <a:cxnLst>
                <a:cxn ang="T12">
                  <a:pos x="T0" y="T1"/>
                </a:cxn>
                <a:cxn ang="T13">
                  <a:pos x="T2" y="T3"/>
                </a:cxn>
                <a:cxn ang="T14">
                  <a:pos x="T4" y="T5"/>
                </a:cxn>
                <a:cxn ang="T15">
                  <a:pos x="T6" y="T7"/>
                </a:cxn>
                <a:cxn ang="T16">
                  <a:pos x="T8" y="T9"/>
                </a:cxn>
                <a:cxn ang="T17">
                  <a:pos x="T10" y="T11"/>
                </a:cxn>
              </a:cxnLst>
              <a:rect l="T18" t="T19" r="T20" b="T21"/>
              <a:pathLst>
                <a:path w="10" h="20">
                  <a:moveTo>
                    <a:pt x="8" y="20"/>
                  </a:moveTo>
                  <a:lnTo>
                    <a:pt x="8" y="0"/>
                  </a:lnTo>
                  <a:lnTo>
                    <a:pt x="4" y="0"/>
                  </a:lnTo>
                  <a:lnTo>
                    <a:pt x="0" y="20"/>
                  </a:lnTo>
                  <a:lnTo>
                    <a:pt x="10" y="20"/>
                  </a:lnTo>
                  <a:lnTo>
                    <a:pt x="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93" name="Freeform 224">
              <a:extLst>
                <a:ext uri="{FF2B5EF4-FFF2-40B4-BE49-F238E27FC236}">
                  <a16:creationId xmlns:a16="http://schemas.microsoft.com/office/drawing/2014/main" id="{17A10B15-D103-4274-BB0A-FBDE22CB7F1F}"/>
                </a:ext>
              </a:extLst>
            </p:cNvPr>
            <p:cNvSpPr>
              <a:spLocks/>
            </p:cNvSpPr>
            <p:nvPr/>
          </p:nvSpPr>
          <p:spPr bwMode="auto">
            <a:xfrm>
              <a:off x="5448458" y="2604352"/>
              <a:ext cx="39206" cy="23894"/>
            </a:xfrm>
            <a:custGeom>
              <a:avLst/>
              <a:gdLst>
                <a:gd name="T0" fmla="*/ 2147483647 w 26"/>
                <a:gd name="T1" fmla="*/ 2147483647 h 16"/>
                <a:gd name="T2" fmla="*/ 2147483647 w 26"/>
                <a:gd name="T3" fmla="*/ 2147483647 h 16"/>
                <a:gd name="T4" fmla="*/ 2147483647 w 26"/>
                <a:gd name="T5" fmla="*/ 2147483647 h 16"/>
                <a:gd name="T6" fmla="*/ 2147483647 w 26"/>
                <a:gd name="T7" fmla="*/ 2147483647 h 16"/>
                <a:gd name="T8" fmla="*/ 2147483647 w 26"/>
                <a:gd name="T9" fmla="*/ 2147483647 h 16"/>
                <a:gd name="T10" fmla="*/ 2147483647 w 26"/>
                <a:gd name="T11" fmla="*/ 2147483647 h 16"/>
                <a:gd name="T12" fmla="*/ 0 w 26"/>
                <a:gd name="T13" fmla="*/ 2147483647 h 16"/>
                <a:gd name="T14" fmla="*/ 2147483647 w 26"/>
                <a:gd name="T15" fmla="*/ 0 h 16"/>
                <a:gd name="T16" fmla="*/ 2147483647 w 26"/>
                <a:gd name="T17" fmla="*/ 2147483647 h 16"/>
                <a:gd name="T18" fmla="*/ 2147483647 w 26"/>
                <a:gd name="T19" fmla="*/ 2147483647 h 16"/>
                <a:gd name="T20" fmla="*/ 2147483647 w 26"/>
                <a:gd name="T21" fmla="*/ 2147483647 h 16"/>
                <a:gd name="T22" fmla="*/ 2147483647 w 26"/>
                <a:gd name="T23" fmla="*/ 2147483647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6"/>
                <a:gd name="T37" fmla="*/ 0 h 16"/>
                <a:gd name="T38" fmla="*/ 26 w 26"/>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6" h="16">
                  <a:moveTo>
                    <a:pt x="26" y="10"/>
                  </a:moveTo>
                  <a:lnTo>
                    <a:pt x="20" y="14"/>
                  </a:lnTo>
                  <a:lnTo>
                    <a:pt x="14" y="16"/>
                  </a:lnTo>
                  <a:lnTo>
                    <a:pt x="8" y="16"/>
                  </a:lnTo>
                  <a:lnTo>
                    <a:pt x="4" y="12"/>
                  </a:lnTo>
                  <a:lnTo>
                    <a:pt x="2" y="8"/>
                  </a:lnTo>
                  <a:lnTo>
                    <a:pt x="0" y="2"/>
                  </a:lnTo>
                  <a:lnTo>
                    <a:pt x="8" y="0"/>
                  </a:lnTo>
                  <a:lnTo>
                    <a:pt x="12" y="2"/>
                  </a:lnTo>
                  <a:lnTo>
                    <a:pt x="16" y="2"/>
                  </a:lnTo>
                  <a:lnTo>
                    <a:pt x="20" y="4"/>
                  </a:lnTo>
                  <a:lnTo>
                    <a:pt x="2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94" name="Freeform 225">
              <a:extLst>
                <a:ext uri="{FF2B5EF4-FFF2-40B4-BE49-F238E27FC236}">
                  <a16:creationId xmlns:a16="http://schemas.microsoft.com/office/drawing/2014/main" id="{9F3814D8-C4C9-43BA-80BC-14340D91D3B4}"/>
                </a:ext>
              </a:extLst>
            </p:cNvPr>
            <p:cNvSpPr>
              <a:spLocks/>
            </p:cNvSpPr>
            <p:nvPr/>
          </p:nvSpPr>
          <p:spPr bwMode="auto">
            <a:xfrm>
              <a:off x="5478438" y="2433112"/>
              <a:ext cx="213325" cy="147346"/>
            </a:xfrm>
            <a:custGeom>
              <a:avLst/>
              <a:gdLst>
                <a:gd name="T0" fmla="*/ 2147483647 w 146"/>
                <a:gd name="T1" fmla="*/ 2147483647 h 94"/>
                <a:gd name="T2" fmla="*/ 2147483647 w 146"/>
                <a:gd name="T3" fmla="*/ 2147483647 h 94"/>
                <a:gd name="T4" fmla="*/ 2147483647 w 146"/>
                <a:gd name="T5" fmla="*/ 2147483647 h 94"/>
                <a:gd name="T6" fmla="*/ 2147483647 w 146"/>
                <a:gd name="T7" fmla="*/ 2147483647 h 94"/>
                <a:gd name="T8" fmla="*/ 2147483647 w 146"/>
                <a:gd name="T9" fmla="*/ 2147483647 h 94"/>
                <a:gd name="T10" fmla="*/ 2147483647 w 146"/>
                <a:gd name="T11" fmla="*/ 2147483647 h 94"/>
                <a:gd name="T12" fmla="*/ 2147483647 w 146"/>
                <a:gd name="T13" fmla="*/ 2147483647 h 94"/>
                <a:gd name="T14" fmla="*/ 0 w 146"/>
                <a:gd name="T15" fmla="*/ 2147483647 h 94"/>
                <a:gd name="T16" fmla="*/ 0 w 146"/>
                <a:gd name="T17" fmla="*/ 2147483647 h 94"/>
                <a:gd name="T18" fmla="*/ 2147483647 w 146"/>
                <a:gd name="T19" fmla="*/ 2147483647 h 94"/>
                <a:gd name="T20" fmla="*/ 2147483647 w 146"/>
                <a:gd name="T21" fmla="*/ 2147483647 h 94"/>
                <a:gd name="T22" fmla="*/ 2147483647 w 146"/>
                <a:gd name="T23" fmla="*/ 2147483647 h 94"/>
                <a:gd name="T24" fmla="*/ 2147483647 w 146"/>
                <a:gd name="T25" fmla="*/ 2147483647 h 94"/>
                <a:gd name="T26" fmla="*/ 2147483647 w 146"/>
                <a:gd name="T27" fmla="*/ 2147483647 h 94"/>
                <a:gd name="T28" fmla="*/ 2147483647 w 146"/>
                <a:gd name="T29" fmla="*/ 2147483647 h 94"/>
                <a:gd name="T30" fmla="*/ 2147483647 w 146"/>
                <a:gd name="T31" fmla="*/ 2147483647 h 94"/>
                <a:gd name="T32" fmla="*/ 2147483647 w 146"/>
                <a:gd name="T33" fmla="*/ 2147483647 h 94"/>
                <a:gd name="T34" fmla="*/ 2147483647 w 146"/>
                <a:gd name="T35" fmla="*/ 2147483647 h 94"/>
                <a:gd name="T36" fmla="*/ 2147483647 w 146"/>
                <a:gd name="T37" fmla="*/ 2147483647 h 94"/>
                <a:gd name="T38" fmla="*/ 2147483647 w 146"/>
                <a:gd name="T39" fmla="*/ 2147483647 h 94"/>
                <a:gd name="T40" fmla="*/ 2147483647 w 146"/>
                <a:gd name="T41" fmla="*/ 2147483647 h 94"/>
                <a:gd name="T42" fmla="*/ 2147483647 w 146"/>
                <a:gd name="T43" fmla="*/ 2147483647 h 94"/>
                <a:gd name="T44" fmla="*/ 2147483647 w 146"/>
                <a:gd name="T45" fmla="*/ 2147483647 h 94"/>
                <a:gd name="T46" fmla="*/ 2147483647 w 146"/>
                <a:gd name="T47" fmla="*/ 0 h 94"/>
                <a:gd name="T48" fmla="*/ 2147483647 w 146"/>
                <a:gd name="T49" fmla="*/ 0 h 94"/>
                <a:gd name="T50" fmla="*/ 2147483647 w 146"/>
                <a:gd name="T51" fmla="*/ 0 h 94"/>
                <a:gd name="T52" fmla="*/ 2147483647 w 146"/>
                <a:gd name="T53" fmla="*/ 2147483647 h 94"/>
                <a:gd name="T54" fmla="*/ 2147483647 w 146"/>
                <a:gd name="T55" fmla="*/ 2147483647 h 94"/>
                <a:gd name="T56" fmla="*/ 2147483647 w 146"/>
                <a:gd name="T57" fmla="*/ 2147483647 h 94"/>
                <a:gd name="T58" fmla="*/ 2147483647 w 146"/>
                <a:gd name="T59" fmla="*/ 2147483647 h 94"/>
                <a:gd name="T60" fmla="*/ 2147483647 w 146"/>
                <a:gd name="T61" fmla="*/ 2147483647 h 94"/>
                <a:gd name="T62" fmla="*/ 2147483647 w 146"/>
                <a:gd name="T63" fmla="*/ 2147483647 h 94"/>
                <a:gd name="T64" fmla="*/ 2147483647 w 146"/>
                <a:gd name="T65" fmla="*/ 2147483647 h 94"/>
                <a:gd name="T66" fmla="*/ 2147483647 w 146"/>
                <a:gd name="T67" fmla="*/ 2147483647 h 94"/>
                <a:gd name="T68" fmla="*/ 2147483647 w 146"/>
                <a:gd name="T69" fmla="*/ 2147483647 h 94"/>
                <a:gd name="T70" fmla="*/ 2147483647 w 146"/>
                <a:gd name="T71" fmla="*/ 2147483647 h 94"/>
                <a:gd name="T72" fmla="*/ 2147483647 w 146"/>
                <a:gd name="T73" fmla="*/ 2147483647 h 94"/>
                <a:gd name="T74" fmla="*/ 2147483647 w 146"/>
                <a:gd name="T75" fmla="*/ 2147483647 h 94"/>
                <a:gd name="T76" fmla="*/ 2147483647 w 146"/>
                <a:gd name="T77" fmla="*/ 2147483647 h 94"/>
                <a:gd name="T78" fmla="*/ 2147483647 w 146"/>
                <a:gd name="T79" fmla="*/ 2147483647 h 94"/>
                <a:gd name="T80" fmla="*/ 2147483647 w 146"/>
                <a:gd name="T81" fmla="*/ 2147483647 h 94"/>
                <a:gd name="T82" fmla="*/ 2147483647 w 146"/>
                <a:gd name="T83" fmla="*/ 2147483647 h 94"/>
                <a:gd name="T84" fmla="*/ 2147483647 w 146"/>
                <a:gd name="T85" fmla="*/ 2147483647 h 94"/>
                <a:gd name="T86" fmla="*/ 2147483647 w 146"/>
                <a:gd name="T87" fmla="*/ 2147483647 h 94"/>
                <a:gd name="T88" fmla="*/ 2147483647 w 146"/>
                <a:gd name="T89" fmla="*/ 2147483647 h 94"/>
                <a:gd name="T90" fmla="*/ 2147483647 w 146"/>
                <a:gd name="T91" fmla="*/ 2147483647 h 94"/>
                <a:gd name="T92" fmla="*/ 2147483647 w 146"/>
                <a:gd name="T93" fmla="*/ 2147483647 h 94"/>
                <a:gd name="T94" fmla="*/ 2147483647 w 146"/>
                <a:gd name="T95" fmla="*/ 2147483647 h 9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46"/>
                <a:gd name="T145" fmla="*/ 0 h 94"/>
                <a:gd name="T146" fmla="*/ 146 w 146"/>
                <a:gd name="T147" fmla="*/ 94 h 9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46" h="94">
                  <a:moveTo>
                    <a:pt x="38" y="94"/>
                  </a:moveTo>
                  <a:lnTo>
                    <a:pt x="34" y="92"/>
                  </a:lnTo>
                  <a:lnTo>
                    <a:pt x="30" y="86"/>
                  </a:lnTo>
                  <a:lnTo>
                    <a:pt x="24" y="76"/>
                  </a:lnTo>
                  <a:lnTo>
                    <a:pt x="16" y="76"/>
                  </a:lnTo>
                  <a:lnTo>
                    <a:pt x="8" y="76"/>
                  </a:lnTo>
                  <a:lnTo>
                    <a:pt x="4" y="74"/>
                  </a:lnTo>
                  <a:lnTo>
                    <a:pt x="0" y="72"/>
                  </a:lnTo>
                  <a:lnTo>
                    <a:pt x="0" y="70"/>
                  </a:lnTo>
                  <a:lnTo>
                    <a:pt x="4" y="68"/>
                  </a:lnTo>
                  <a:lnTo>
                    <a:pt x="6" y="66"/>
                  </a:lnTo>
                  <a:lnTo>
                    <a:pt x="10" y="60"/>
                  </a:lnTo>
                  <a:lnTo>
                    <a:pt x="12" y="54"/>
                  </a:lnTo>
                  <a:lnTo>
                    <a:pt x="16" y="54"/>
                  </a:lnTo>
                  <a:lnTo>
                    <a:pt x="22" y="52"/>
                  </a:lnTo>
                  <a:lnTo>
                    <a:pt x="24" y="42"/>
                  </a:lnTo>
                  <a:lnTo>
                    <a:pt x="26" y="34"/>
                  </a:lnTo>
                  <a:lnTo>
                    <a:pt x="30" y="28"/>
                  </a:lnTo>
                  <a:lnTo>
                    <a:pt x="36" y="22"/>
                  </a:lnTo>
                  <a:lnTo>
                    <a:pt x="52" y="16"/>
                  </a:lnTo>
                  <a:lnTo>
                    <a:pt x="68" y="10"/>
                  </a:lnTo>
                  <a:lnTo>
                    <a:pt x="100" y="10"/>
                  </a:lnTo>
                  <a:lnTo>
                    <a:pt x="114" y="2"/>
                  </a:lnTo>
                  <a:lnTo>
                    <a:pt x="122" y="0"/>
                  </a:lnTo>
                  <a:lnTo>
                    <a:pt x="132" y="0"/>
                  </a:lnTo>
                  <a:lnTo>
                    <a:pt x="140" y="0"/>
                  </a:lnTo>
                  <a:lnTo>
                    <a:pt x="146" y="2"/>
                  </a:lnTo>
                  <a:lnTo>
                    <a:pt x="146" y="6"/>
                  </a:lnTo>
                  <a:lnTo>
                    <a:pt x="144" y="10"/>
                  </a:lnTo>
                  <a:lnTo>
                    <a:pt x="138" y="12"/>
                  </a:lnTo>
                  <a:lnTo>
                    <a:pt x="124" y="16"/>
                  </a:lnTo>
                  <a:lnTo>
                    <a:pt x="86" y="26"/>
                  </a:lnTo>
                  <a:lnTo>
                    <a:pt x="70" y="32"/>
                  </a:lnTo>
                  <a:lnTo>
                    <a:pt x="56" y="40"/>
                  </a:lnTo>
                  <a:lnTo>
                    <a:pt x="52" y="44"/>
                  </a:lnTo>
                  <a:lnTo>
                    <a:pt x="46" y="50"/>
                  </a:lnTo>
                  <a:lnTo>
                    <a:pt x="42" y="56"/>
                  </a:lnTo>
                  <a:lnTo>
                    <a:pt x="40" y="62"/>
                  </a:lnTo>
                  <a:lnTo>
                    <a:pt x="42" y="70"/>
                  </a:lnTo>
                  <a:lnTo>
                    <a:pt x="46" y="74"/>
                  </a:lnTo>
                  <a:lnTo>
                    <a:pt x="50" y="78"/>
                  </a:lnTo>
                  <a:lnTo>
                    <a:pt x="56" y="80"/>
                  </a:lnTo>
                  <a:lnTo>
                    <a:pt x="68" y="86"/>
                  </a:lnTo>
                  <a:lnTo>
                    <a:pt x="74" y="88"/>
                  </a:lnTo>
                  <a:lnTo>
                    <a:pt x="78" y="92"/>
                  </a:lnTo>
                  <a:lnTo>
                    <a:pt x="68" y="92"/>
                  </a:lnTo>
                  <a:lnTo>
                    <a:pt x="58" y="92"/>
                  </a:lnTo>
                  <a:lnTo>
                    <a:pt x="38" y="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95" name="Freeform 226">
              <a:extLst>
                <a:ext uri="{FF2B5EF4-FFF2-40B4-BE49-F238E27FC236}">
                  <a16:creationId xmlns:a16="http://schemas.microsoft.com/office/drawing/2014/main" id="{058A807A-90AA-4C51-976F-CBC5A4436E5A}"/>
                </a:ext>
              </a:extLst>
            </p:cNvPr>
            <p:cNvSpPr>
              <a:spLocks/>
            </p:cNvSpPr>
            <p:nvPr/>
          </p:nvSpPr>
          <p:spPr bwMode="auto">
            <a:xfrm>
              <a:off x="5963898" y="2350811"/>
              <a:ext cx="154517" cy="46460"/>
            </a:xfrm>
            <a:custGeom>
              <a:avLst/>
              <a:gdLst>
                <a:gd name="T0" fmla="*/ 2147483647 w 106"/>
                <a:gd name="T1" fmla="*/ 2147483647 h 30"/>
                <a:gd name="T2" fmla="*/ 2147483647 w 106"/>
                <a:gd name="T3" fmla="*/ 2147483647 h 30"/>
                <a:gd name="T4" fmla="*/ 2147483647 w 106"/>
                <a:gd name="T5" fmla="*/ 2147483647 h 30"/>
                <a:gd name="T6" fmla="*/ 2147483647 w 106"/>
                <a:gd name="T7" fmla="*/ 2147483647 h 30"/>
                <a:gd name="T8" fmla="*/ 2147483647 w 106"/>
                <a:gd name="T9" fmla="*/ 2147483647 h 30"/>
                <a:gd name="T10" fmla="*/ 2147483647 w 106"/>
                <a:gd name="T11" fmla="*/ 2147483647 h 30"/>
                <a:gd name="T12" fmla="*/ 2147483647 w 106"/>
                <a:gd name="T13" fmla="*/ 2147483647 h 30"/>
                <a:gd name="T14" fmla="*/ 2147483647 w 106"/>
                <a:gd name="T15" fmla="*/ 2147483647 h 30"/>
                <a:gd name="T16" fmla="*/ 2147483647 w 106"/>
                <a:gd name="T17" fmla="*/ 2147483647 h 30"/>
                <a:gd name="T18" fmla="*/ 2147483647 w 106"/>
                <a:gd name="T19" fmla="*/ 2147483647 h 30"/>
                <a:gd name="T20" fmla="*/ 2147483647 w 106"/>
                <a:gd name="T21" fmla="*/ 2147483647 h 30"/>
                <a:gd name="T22" fmla="*/ 2147483647 w 106"/>
                <a:gd name="T23" fmla="*/ 2147483647 h 30"/>
                <a:gd name="T24" fmla="*/ 2147483647 w 106"/>
                <a:gd name="T25" fmla="*/ 2147483647 h 30"/>
                <a:gd name="T26" fmla="*/ 2147483647 w 106"/>
                <a:gd name="T27" fmla="*/ 2147483647 h 30"/>
                <a:gd name="T28" fmla="*/ 2147483647 w 106"/>
                <a:gd name="T29" fmla="*/ 2147483647 h 30"/>
                <a:gd name="T30" fmla="*/ 2147483647 w 106"/>
                <a:gd name="T31" fmla="*/ 2147483647 h 30"/>
                <a:gd name="T32" fmla="*/ 0 w 106"/>
                <a:gd name="T33" fmla="*/ 2147483647 h 30"/>
                <a:gd name="T34" fmla="*/ 2147483647 w 106"/>
                <a:gd name="T35" fmla="*/ 2147483647 h 30"/>
                <a:gd name="T36" fmla="*/ 2147483647 w 106"/>
                <a:gd name="T37" fmla="*/ 2147483647 h 30"/>
                <a:gd name="T38" fmla="*/ 2147483647 w 106"/>
                <a:gd name="T39" fmla="*/ 0 h 30"/>
                <a:gd name="T40" fmla="*/ 2147483647 w 106"/>
                <a:gd name="T41" fmla="*/ 0 h 30"/>
                <a:gd name="T42" fmla="*/ 2147483647 w 106"/>
                <a:gd name="T43" fmla="*/ 0 h 30"/>
                <a:gd name="T44" fmla="*/ 2147483647 w 106"/>
                <a:gd name="T45" fmla="*/ 2147483647 h 30"/>
                <a:gd name="T46" fmla="*/ 2147483647 w 106"/>
                <a:gd name="T47" fmla="*/ 2147483647 h 30"/>
                <a:gd name="T48" fmla="*/ 2147483647 w 106"/>
                <a:gd name="T49" fmla="*/ 2147483647 h 30"/>
                <a:gd name="T50" fmla="*/ 2147483647 w 106"/>
                <a:gd name="T51" fmla="*/ 2147483647 h 30"/>
                <a:gd name="T52" fmla="*/ 2147483647 w 106"/>
                <a:gd name="T53" fmla="*/ 2147483647 h 30"/>
                <a:gd name="T54" fmla="*/ 2147483647 w 106"/>
                <a:gd name="T55" fmla="*/ 2147483647 h 30"/>
                <a:gd name="T56" fmla="*/ 2147483647 w 106"/>
                <a:gd name="T57" fmla="*/ 2147483647 h 30"/>
                <a:gd name="T58" fmla="*/ 2147483647 w 106"/>
                <a:gd name="T59" fmla="*/ 2147483647 h 30"/>
                <a:gd name="T60" fmla="*/ 2147483647 w 106"/>
                <a:gd name="T61" fmla="*/ 2147483647 h 30"/>
                <a:gd name="T62" fmla="*/ 2147483647 w 106"/>
                <a:gd name="T63" fmla="*/ 2147483647 h 30"/>
                <a:gd name="T64" fmla="*/ 2147483647 w 106"/>
                <a:gd name="T65" fmla="*/ 2147483647 h 30"/>
                <a:gd name="T66" fmla="*/ 2147483647 w 106"/>
                <a:gd name="T67" fmla="*/ 2147483647 h 30"/>
                <a:gd name="T68" fmla="*/ 2147483647 w 106"/>
                <a:gd name="T69" fmla="*/ 2147483647 h 30"/>
                <a:gd name="T70" fmla="*/ 2147483647 w 106"/>
                <a:gd name="T71" fmla="*/ 214748364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06"/>
                <a:gd name="T109" fmla="*/ 0 h 30"/>
                <a:gd name="T110" fmla="*/ 106 w 106"/>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06" h="30">
                  <a:moveTo>
                    <a:pt x="106" y="26"/>
                  </a:moveTo>
                  <a:lnTo>
                    <a:pt x="98" y="28"/>
                  </a:lnTo>
                  <a:lnTo>
                    <a:pt x="92" y="28"/>
                  </a:lnTo>
                  <a:lnTo>
                    <a:pt x="82" y="26"/>
                  </a:lnTo>
                  <a:lnTo>
                    <a:pt x="80" y="28"/>
                  </a:lnTo>
                  <a:lnTo>
                    <a:pt x="78" y="30"/>
                  </a:lnTo>
                  <a:lnTo>
                    <a:pt x="64" y="28"/>
                  </a:lnTo>
                  <a:lnTo>
                    <a:pt x="50" y="24"/>
                  </a:lnTo>
                  <a:lnTo>
                    <a:pt x="44" y="22"/>
                  </a:lnTo>
                  <a:lnTo>
                    <a:pt x="38" y="18"/>
                  </a:lnTo>
                  <a:lnTo>
                    <a:pt x="36" y="14"/>
                  </a:lnTo>
                  <a:lnTo>
                    <a:pt x="36" y="10"/>
                  </a:lnTo>
                  <a:lnTo>
                    <a:pt x="20" y="10"/>
                  </a:lnTo>
                  <a:lnTo>
                    <a:pt x="10" y="10"/>
                  </a:lnTo>
                  <a:lnTo>
                    <a:pt x="4" y="8"/>
                  </a:lnTo>
                  <a:lnTo>
                    <a:pt x="2" y="6"/>
                  </a:lnTo>
                  <a:lnTo>
                    <a:pt x="0" y="4"/>
                  </a:lnTo>
                  <a:lnTo>
                    <a:pt x="2" y="2"/>
                  </a:lnTo>
                  <a:lnTo>
                    <a:pt x="4" y="2"/>
                  </a:lnTo>
                  <a:lnTo>
                    <a:pt x="12" y="0"/>
                  </a:lnTo>
                  <a:lnTo>
                    <a:pt x="24" y="0"/>
                  </a:lnTo>
                  <a:lnTo>
                    <a:pt x="34" y="0"/>
                  </a:lnTo>
                  <a:lnTo>
                    <a:pt x="44" y="2"/>
                  </a:lnTo>
                  <a:lnTo>
                    <a:pt x="52" y="4"/>
                  </a:lnTo>
                  <a:lnTo>
                    <a:pt x="54" y="8"/>
                  </a:lnTo>
                  <a:lnTo>
                    <a:pt x="54" y="10"/>
                  </a:lnTo>
                  <a:lnTo>
                    <a:pt x="48" y="10"/>
                  </a:lnTo>
                  <a:lnTo>
                    <a:pt x="60" y="12"/>
                  </a:lnTo>
                  <a:lnTo>
                    <a:pt x="66" y="14"/>
                  </a:lnTo>
                  <a:lnTo>
                    <a:pt x="70" y="14"/>
                  </a:lnTo>
                  <a:lnTo>
                    <a:pt x="74" y="14"/>
                  </a:lnTo>
                  <a:lnTo>
                    <a:pt x="78" y="12"/>
                  </a:lnTo>
                  <a:lnTo>
                    <a:pt x="86" y="14"/>
                  </a:lnTo>
                  <a:lnTo>
                    <a:pt x="92" y="16"/>
                  </a:lnTo>
                  <a:lnTo>
                    <a:pt x="102" y="26"/>
                  </a:lnTo>
                  <a:lnTo>
                    <a:pt x="106"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96" name="Freeform 227">
              <a:extLst>
                <a:ext uri="{FF2B5EF4-FFF2-40B4-BE49-F238E27FC236}">
                  <a16:creationId xmlns:a16="http://schemas.microsoft.com/office/drawing/2014/main" id="{71CFF8C2-F44A-47DD-9439-9FEC49B3E3F6}"/>
                </a:ext>
              </a:extLst>
            </p:cNvPr>
            <p:cNvSpPr>
              <a:spLocks/>
            </p:cNvSpPr>
            <p:nvPr/>
          </p:nvSpPr>
          <p:spPr bwMode="auto">
            <a:xfrm>
              <a:off x="6132251" y="2382670"/>
              <a:ext cx="77258" cy="34513"/>
            </a:xfrm>
            <a:custGeom>
              <a:avLst/>
              <a:gdLst>
                <a:gd name="T0" fmla="*/ 2147483647 w 52"/>
                <a:gd name="T1" fmla="*/ 2147483647 h 22"/>
                <a:gd name="T2" fmla="*/ 2147483647 w 52"/>
                <a:gd name="T3" fmla="*/ 2147483647 h 22"/>
                <a:gd name="T4" fmla="*/ 2147483647 w 52"/>
                <a:gd name="T5" fmla="*/ 2147483647 h 22"/>
                <a:gd name="T6" fmla="*/ 0 w 52"/>
                <a:gd name="T7" fmla="*/ 2147483647 h 22"/>
                <a:gd name="T8" fmla="*/ 0 w 52"/>
                <a:gd name="T9" fmla="*/ 2147483647 h 22"/>
                <a:gd name="T10" fmla="*/ 2147483647 w 52"/>
                <a:gd name="T11" fmla="*/ 2147483647 h 22"/>
                <a:gd name="T12" fmla="*/ 2147483647 w 52"/>
                <a:gd name="T13" fmla="*/ 0 h 22"/>
                <a:gd name="T14" fmla="*/ 2147483647 w 52"/>
                <a:gd name="T15" fmla="*/ 0 h 22"/>
                <a:gd name="T16" fmla="*/ 2147483647 w 52"/>
                <a:gd name="T17" fmla="*/ 2147483647 h 22"/>
                <a:gd name="T18" fmla="*/ 2147483647 w 52"/>
                <a:gd name="T19" fmla="*/ 2147483647 h 22"/>
                <a:gd name="T20" fmla="*/ 2147483647 w 52"/>
                <a:gd name="T21" fmla="*/ 2147483647 h 22"/>
                <a:gd name="T22" fmla="*/ 2147483647 w 52"/>
                <a:gd name="T23" fmla="*/ 2147483647 h 22"/>
                <a:gd name="T24" fmla="*/ 2147483647 w 52"/>
                <a:gd name="T25" fmla="*/ 2147483647 h 22"/>
                <a:gd name="T26" fmla="*/ 2147483647 w 52"/>
                <a:gd name="T27" fmla="*/ 2147483647 h 22"/>
                <a:gd name="T28" fmla="*/ 2147483647 w 52"/>
                <a:gd name="T29" fmla="*/ 2147483647 h 22"/>
                <a:gd name="T30" fmla="*/ 2147483647 w 52"/>
                <a:gd name="T31" fmla="*/ 2147483647 h 22"/>
                <a:gd name="T32" fmla="*/ 2147483647 w 52"/>
                <a:gd name="T33" fmla="*/ 2147483647 h 22"/>
                <a:gd name="T34" fmla="*/ 2147483647 w 52"/>
                <a:gd name="T35" fmla="*/ 2147483647 h 2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2"/>
                <a:gd name="T55" fmla="*/ 0 h 22"/>
                <a:gd name="T56" fmla="*/ 52 w 52"/>
                <a:gd name="T57" fmla="*/ 22 h 2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2" h="22">
                  <a:moveTo>
                    <a:pt x="6" y="22"/>
                  </a:moveTo>
                  <a:lnTo>
                    <a:pt x="4" y="22"/>
                  </a:lnTo>
                  <a:lnTo>
                    <a:pt x="2" y="20"/>
                  </a:lnTo>
                  <a:lnTo>
                    <a:pt x="0" y="18"/>
                  </a:lnTo>
                  <a:lnTo>
                    <a:pt x="0" y="6"/>
                  </a:lnTo>
                  <a:lnTo>
                    <a:pt x="4" y="2"/>
                  </a:lnTo>
                  <a:lnTo>
                    <a:pt x="6" y="0"/>
                  </a:lnTo>
                  <a:lnTo>
                    <a:pt x="14" y="0"/>
                  </a:lnTo>
                  <a:lnTo>
                    <a:pt x="20" y="4"/>
                  </a:lnTo>
                  <a:lnTo>
                    <a:pt x="32" y="6"/>
                  </a:lnTo>
                  <a:lnTo>
                    <a:pt x="52" y="10"/>
                  </a:lnTo>
                  <a:lnTo>
                    <a:pt x="50" y="14"/>
                  </a:lnTo>
                  <a:lnTo>
                    <a:pt x="46" y="16"/>
                  </a:lnTo>
                  <a:lnTo>
                    <a:pt x="40" y="18"/>
                  </a:lnTo>
                  <a:lnTo>
                    <a:pt x="28" y="18"/>
                  </a:lnTo>
                  <a:lnTo>
                    <a:pt x="20" y="20"/>
                  </a:lnTo>
                  <a:lnTo>
                    <a:pt x="14" y="22"/>
                  </a:lnTo>
                  <a:lnTo>
                    <a:pt x="6"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97" name="Freeform 228">
              <a:extLst>
                <a:ext uri="{FF2B5EF4-FFF2-40B4-BE49-F238E27FC236}">
                  <a16:creationId xmlns:a16="http://schemas.microsoft.com/office/drawing/2014/main" id="{488C6A43-30AD-4E87-ACA1-CF94B941D66A}"/>
                </a:ext>
              </a:extLst>
            </p:cNvPr>
            <p:cNvSpPr>
              <a:spLocks/>
            </p:cNvSpPr>
            <p:nvPr/>
          </p:nvSpPr>
          <p:spPr bwMode="auto">
            <a:xfrm>
              <a:off x="6781453" y="2449043"/>
              <a:ext cx="136067" cy="26549"/>
            </a:xfrm>
            <a:custGeom>
              <a:avLst/>
              <a:gdLst>
                <a:gd name="T0" fmla="*/ 2147483647 w 92"/>
                <a:gd name="T1" fmla="*/ 2147483647 h 18"/>
                <a:gd name="T2" fmla="*/ 2147483647 w 92"/>
                <a:gd name="T3" fmla="*/ 2147483647 h 18"/>
                <a:gd name="T4" fmla="*/ 2147483647 w 92"/>
                <a:gd name="T5" fmla="*/ 2147483647 h 18"/>
                <a:gd name="T6" fmla="*/ 2147483647 w 92"/>
                <a:gd name="T7" fmla="*/ 2147483647 h 18"/>
                <a:gd name="T8" fmla="*/ 2147483647 w 92"/>
                <a:gd name="T9" fmla="*/ 2147483647 h 18"/>
                <a:gd name="T10" fmla="*/ 2147483647 w 92"/>
                <a:gd name="T11" fmla="*/ 2147483647 h 18"/>
                <a:gd name="T12" fmla="*/ 2147483647 w 92"/>
                <a:gd name="T13" fmla="*/ 2147483647 h 18"/>
                <a:gd name="T14" fmla="*/ 0 w 92"/>
                <a:gd name="T15" fmla="*/ 2147483647 h 18"/>
                <a:gd name="T16" fmla="*/ 0 w 92"/>
                <a:gd name="T17" fmla="*/ 2147483647 h 18"/>
                <a:gd name="T18" fmla="*/ 0 w 92"/>
                <a:gd name="T19" fmla="*/ 2147483647 h 18"/>
                <a:gd name="T20" fmla="*/ 2147483647 w 92"/>
                <a:gd name="T21" fmla="*/ 2147483647 h 18"/>
                <a:gd name="T22" fmla="*/ 2147483647 w 92"/>
                <a:gd name="T23" fmla="*/ 0 h 18"/>
                <a:gd name="T24" fmla="*/ 2147483647 w 92"/>
                <a:gd name="T25" fmla="*/ 0 h 18"/>
                <a:gd name="T26" fmla="*/ 2147483647 w 92"/>
                <a:gd name="T27" fmla="*/ 2147483647 h 18"/>
                <a:gd name="T28" fmla="*/ 2147483647 w 92"/>
                <a:gd name="T29" fmla="*/ 2147483647 h 18"/>
                <a:gd name="T30" fmla="*/ 2147483647 w 92"/>
                <a:gd name="T31" fmla="*/ 2147483647 h 18"/>
                <a:gd name="T32" fmla="*/ 2147483647 w 92"/>
                <a:gd name="T33" fmla="*/ 2147483647 h 18"/>
                <a:gd name="T34" fmla="*/ 2147483647 w 92"/>
                <a:gd name="T35" fmla="*/ 2147483647 h 18"/>
                <a:gd name="T36" fmla="*/ 2147483647 w 92"/>
                <a:gd name="T37" fmla="*/ 2147483647 h 18"/>
                <a:gd name="T38" fmla="*/ 2147483647 w 92"/>
                <a:gd name="T39" fmla="*/ 2147483647 h 18"/>
                <a:gd name="T40" fmla="*/ 2147483647 w 92"/>
                <a:gd name="T41" fmla="*/ 2147483647 h 18"/>
                <a:gd name="T42" fmla="*/ 2147483647 w 92"/>
                <a:gd name="T43" fmla="*/ 2147483647 h 18"/>
                <a:gd name="T44" fmla="*/ 2147483647 w 92"/>
                <a:gd name="T45" fmla="*/ 2147483647 h 18"/>
                <a:gd name="T46" fmla="*/ 2147483647 w 92"/>
                <a:gd name="T47" fmla="*/ 2147483647 h 18"/>
                <a:gd name="T48" fmla="*/ 2147483647 w 92"/>
                <a:gd name="T49" fmla="*/ 2147483647 h 18"/>
                <a:gd name="T50" fmla="*/ 2147483647 w 92"/>
                <a:gd name="T51" fmla="*/ 2147483647 h 18"/>
                <a:gd name="T52" fmla="*/ 2147483647 w 92"/>
                <a:gd name="T53" fmla="*/ 2147483647 h 18"/>
                <a:gd name="T54" fmla="*/ 2147483647 w 92"/>
                <a:gd name="T55" fmla="*/ 2147483647 h 1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92"/>
                <a:gd name="T85" fmla="*/ 0 h 18"/>
                <a:gd name="T86" fmla="*/ 92 w 92"/>
                <a:gd name="T87" fmla="*/ 18 h 1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92" h="18">
                  <a:moveTo>
                    <a:pt x="72" y="12"/>
                  </a:moveTo>
                  <a:lnTo>
                    <a:pt x="72" y="18"/>
                  </a:lnTo>
                  <a:lnTo>
                    <a:pt x="38" y="18"/>
                  </a:lnTo>
                  <a:lnTo>
                    <a:pt x="28" y="18"/>
                  </a:lnTo>
                  <a:lnTo>
                    <a:pt x="14" y="18"/>
                  </a:lnTo>
                  <a:lnTo>
                    <a:pt x="10" y="16"/>
                  </a:lnTo>
                  <a:lnTo>
                    <a:pt x="4" y="12"/>
                  </a:lnTo>
                  <a:lnTo>
                    <a:pt x="0" y="10"/>
                  </a:lnTo>
                  <a:lnTo>
                    <a:pt x="0" y="6"/>
                  </a:lnTo>
                  <a:lnTo>
                    <a:pt x="0" y="4"/>
                  </a:lnTo>
                  <a:lnTo>
                    <a:pt x="4" y="2"/>
                  </a:lnTo>
                  <a:lnTo>
                    <a:pt x="10" y="0"/>
                  </a:lnTo>
                  <a:lnTo>
                    <a:pt x="14" y="0"/>
                  </a:lnTo>
                  <a:lnTo>
                    <a:pt x="20" y="4"/>
                  </a:lnTo>
                  <a:lnTo>
                    <a:pt x="26" y="6"/>
                  </a:lnTo>
                  <a:lnTo>
                    <a:pt x="32" y="6"/>
                  </a:lnTo>
                  <a:lnTo>
                    <a:pt x="36" y="6"/>
                  </a:lnTo>
                  <a:lnTo>
                    <a:pt x="36" y="4"/>
                  </a:lnTo>
                  <a:lnTo>
                    <a:pt x="38" y="2"/>
                  </a:lnTo>
                  <a:lnTo>
                    <a:pt x="40" y="2"/>
                  </a:lnTo>
                  <a:lnTo>
                    <a:pt x="54" y="2"/>
                  </a:lnTo>
                  <a:lnTo>
                    <a:pt x="68" y="4"/>
                  </a:lnTo>
                  <a:lnTo>
                    <a:pt x="84" y="6"/>
                  </a:lnTo>
                  <a:lnTo>
                    <a:pt x="90" y="8"/>
                  </a:lnTo>
                  <a:lnTo>
                    <a:pt x="92" y="12"/>
                  </a:lnTo>
                  <a:lnTo>
                    <a:pt x="82" y="16"/>
                  </a:lnTo>
                  <a:lnTo>
                    <a:pt x="76" y="16"/>
                  </a:lnTo>
                  <a:lnTo>
                    <a:pt x="7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98" name="Freeform 229">
              <a:extLst>
                <a:ext uri="{FF2B5EF4-FFF2-40B4-BE49-F238E27FC236}">
                  <a16:creationId xmlns:a16="http://schemas.microsoft.com/office/drawing/2014/main" id="{0A6805A0-905E-4D13-B8C4-A29ABD5F7811}"/>
                </a:ext>
              </a:extLst>
            </p:cNvPr>
            <p:cNvSpPr>
              <a:spLocks/>
            </p:cNvSpPr>
            <p:nvPr/>
          </p:nvSpPr>
          <p:spPr bwMode="auto">
            <a:xfrm>
              <a:off x="6938275" y="2459662"/>
              <a:ext cx="76106" cy="23894"/>
            </a:xfrm>
            <a:custGeom>
              <a:avLst/>
              <a:gdLst>
                <a:gd name="T0" fmla="*/ 2147483647 w 52"/>
                <a:gd name="T1" fmla="*/ 2147483647 h 16"/>
                <a:gd name="T2" fmla="*/ 2147483647 w 52"/>
                <a:gd name="T3" fmla="*/ 2147483647 h 16"/>
                <a:gd name="T4" fmla="*/ 2147483647 w 52"/>
                <a:gd name="T5" fmla="*/ 2147483647 h 16"/>
                <a:gd name="T6" fmla="*/ 2147483647 w 52"/>
                <a:gd name="T7" fmla="*/ 2147483647 h 16"/>
                <a:gd name="T8" fmla="*/ 2147483647 w 52"/>
                <a:gd name="T9" fmla="*/ 2147483647 h 16"/>
                <a:gd name="T10" fmla="*/ 0 w 52"/>
                <a:gd name="T11" fmla="*/ 0 h 16"/>
                <a:gd name="T12" fmla="*/ 2147483647 w 52"/>
                <a:gd name="T13" fmla="*/ 0 h 16"/>
                <a:gd name="T14" fmla="*/ 2147483647 w 52"/>
                <a:gd name="T15" fmla="*/ 2147483647 h 16"/>
                <a:gd name="T16" fmla="*/ 2147483647 w 52"/>
                <a:gd name="T17" fmla="*/ 2147483647 h 16"/>
                <a:gd name="T18" fmla="*/ 2147483647 w 52"/>
                <a:gd name="T19" fmla="*/ 2147483647 h 16"/>
                <a:gd name="T20" fmla="*/ 2147483647 w 52"/>
                <a:gd name="T21" fmla="*/ 2147483647 h 16"/>
                <a:gd name="T22" fmla="*/ 2147483647 w 52"/>
                <a:gd name="T23" fmla="*/ 2147483647 h 16"/>
                <a:gd name="T24" fmla="*/ 2147483647 w 52"/>
                <a:gd name="T25" fmla="*/ 2147483647 h 16"/>
                <a:gd name="T26" fmla="*/ 2147483647 w 52"/>
                <a:gd name="T27" fmla="*/ 2147483647 h 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2"/>
                <a:gd name="T43" fmla="*/ 0 h 16"/>
                <a:gd name="T44" fmla="*/ 52 w 52"/>
                <a:gd name="T45" fmla="*/ 16 h 1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2" h="16">
                  <a:moveTo>
                    <a:pt x="42" y="16"/>
                  </a:moveTo>
                  <a:lnTo>
                    <a:pt x="32" y="16"/>
                  </a:lnTo>
                  <a:lnTo>
                    <a:pt x="18" y="12"/>
                  </a:lnTo>
                  <a:lnTo>
                    <a:pt x="6" y="8"/>
                  </a:lnTo>
                  <a:lnTo>
                    <a:pt x="2" y="4"/>
                  </a:lnTo>
                  <a:lnTo>
                    <a:pt x="0" y="0"/>
                  </a:lnTo>
                  <a:lnTo>
                    <a:pt x="8" y="0"/>
                  </a:lnTo>
                  <a:lnTo>
                    <a:pt x="18" y="4"/>
                  </a:lnTo>
                  <a:lnTo>
                    <a:pt x="30" y="4"/>
                  </a:lnTo>
                  <a:lnTo>
                    <a:pt x="42" y="6"/>
                  </a:lnTo>
                  <a:lnTo>
                    <a:pt x="46" y="6"/>
                  </a:lnTo>
                  <a:lnTo>
                    <a:pt x="52" y="8"/>
                  </a:lnTo>
                  <a:lnTo>
                    <a:pt x="48" y="14"/>
                  </a:ln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199" name="Freeform 230">
              <a:extLst>
                <a:ext uri="{FF2B5EF4-FFF2-40B4-BE49-F238E27FC236}">
                  <a16:creationId xmlns:a16="http://schemas.microsoft.com/office/drawing/2014/main" id="{D1483587-1A03-4281-A097-A2345DAD5700}"/>
                </a:ext>
              </a:extLst>
            </p:cNvPr>
            <p:cNvSpPr>
              <a:spLocks/>
            </p:cNvSpPr>
            <p:nvPr/>
          </p:nvSpPr>
          <p:spPr bwMode="auto">
            <a:xfrm>
              <a:off x="7615150" y="2551255"/>
              <a:ext cx="55349" cy="23894"/>
            </a:xfrm>
            <a:custGeom>
              <a:avLst/>
              <a:gdLst>
                <a:gd name="T0" fmla="*/ 2147483647 w 38"/>
                <a:gd name="T1" fmla="*/ 2147483647 h 14"/>
                <a:gd name="T2" fmla="*/ 2147483647 w 38"/>
                <a:gd name="T3" fmla="*/ 2147483647 h 14"/>
                <a:gd name="T4" fmla="*/ 2147483647 w 38"/>
                <a:gd name="T5" fmla="*/ 2147483647 h 14"/>
                <a:gd name="T6" fmla="*/ 2147483647 w 38"/>
                <a:gd name="T7" fmla="*/ 2147483647 h 14"/>
                <a:gd name="T8" fmla="*/ 2147483647 w 38"/>
                <a:gd name="T9" fmla="*/ 2147483647 h 14"/>
                <a:gd name="T10" fmla="*/ 0 w 38"/>
                <a:gd name="T11" fmla="*/ 2147483647 h 14"/>
                <a:gd name="T12" fmla="*/ 2147483647 w 38"/>
                <a:gd name="T13" fmla="*/ 2147483647 h 14"/>
                <a:gd name="T14" fmla="*/ 2147483647 w 38"/>
                <a:gd name="T15" fmla="*/ 2147483647 h 14"/>
                <a:gd name="T16" fmla="*/ 2147483647 w 38"/>
                <a:gd name="T17" fmla="*/ 0 h 14"/>
                <a:gd name="T18" fmla="*/ 2147483647 w 38"/>
                <a:gd name="T19" fmla="*/ 0 h 14"/>
                <a:gd name="T20" fmla="*/ 2147483647 w 38"/>
                <a:gd name="T21" fmla="*/ 2147483647 h 14"/>
                <a:gd name="T22" fmla="*/ 2147483647 w 38"/>
                <a:gd name="T23" fmla="*/ 2147483647 h 14"/>
                <a:gd name="T24" fmla="*/ 2147483647 w 38"/>
                <a:gd name="T25" fmla="*/ 2147483647 h 14"/>
                <a:gd name="T26" fmla="*/ 2147483647 w 38"/>
                <a:gd name="T27" fmla="*/ 2147483647 h 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14"/>
                <a:gd name="T44" fmla="*/ 38 w 38"/>
                <a:gd name="T45" fmla="*/ 14 h 1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14">
                  <a:moveTo>
                    <a:pt x="18" y="10"/>
                  </a:moveTo>
                  <a:lnTo>
                    <a:pt x="14" y="12"/>
                  </a:lnTo>
                  <a:lnTo>
                    <a:pt x="10" y="14"/>
                  </a:lnTo>
                  <a:lnTo>
                    <a:pt x="6" y="14"/>
                  </a:lnTo>
                  <a:lnTo>
                    <a:pt x="2" y="12"/>
                  </a:lnTo>
                  <a:lnTo>
                    <a:pt x="0" y="8"/>
                  </a:lnTo>
                  <a:lnTo>
                    <a:pt x="2" y="6"/>
                  </a:lnTo>
                  <a:lnTo>
                    <a:pt x="8" y="2"/>
                  </a:lnTo>
                  <a:lnTo>
                    <a:pt x="14" y="0"/>
                  </a:lnTo>
                  <a:lnTo>
                    <a:pt x="22" y="0"/>
                  </a:lnTo>
                  <a:lnTo>
                    <a:pt x="28" y="4"/>
                  </a:lnTo>
                  <a:lnTo>
                    <a:pt x="38" y="10"/>
                  </a:lnTo>
                  <a:lnTo>
                    <a:pt x="28" y="12"/>
                  </a:lnTo>
                  <a:lnTo>
                    <a:pt x="18"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00" name="Freeform 231">
              <a:extLst>
                <a:ext uri="{FF2B5EF4-FFF2-40B4-BE49-F238E27FC236}">
                  <a16:creationId xmlns:a16="http://schemas.microsoft.com/office/drawing/2014/main" id="{B54659C5-8051-4EE1-8E06-920E4F3D26C8}"/>
                </a:ext>
              </a:extLst>
            </p:cNvPr>
            <p:cNvSpPr>
              <a:spLocks/>
            </p:cNvSpPr>
            <p:nvPr/>
          </p:nvSpPr>
          <p:spPr bwMode="auto">
            <a:xfrm>
              <a:off x="7460634" y="3007896"/>
              <a:ext cx="175272" cy="232302"/>
            </a:xfrm>
            <a:custGeom>
              <a:avLst/>
              <a:gdLst>
                <a:gd name="T0" fmla="*/ 0 w 120"/>
                <a:gd name="T1" fmla="*/ 0 h 146"/>
                <a:gd name="T2" fmla="*/ 2147483647 w 120"/>
                <a:gd name="T3" fmla="*/ 2147483647 h 146"/>
                <a:gd name="T4" fmla="*/ 2147483647 w 120"/>
                <a:gd name="T5" fmla="*/ 2147483647 h 146"/>
                <a:gd name="T6" fmla="*/ 2147483647 w 120"/>
                <a:gd name="T7" fmla="*/ 2147483647 h 146"/>
                <a:gd name="T8" fmla="*/ 2147483647 w 120"/>
                <a:gd name="T9" fmla="*/ 2147483647 h 146"/>
                <a:gd name="T10" fmla="*/ 2147483647 w 120"/>
                <a:gd name="T11" fmla="*/ 2147483647 h 146"/>
                <a:gd name="T12" fmla="*/ 2147483647 w 120"/>
                <a:gd name="T13" fmla="*/ 2147483647 h 146"/>
                <a:gd name="T14" fmla="*/ 2147483647 w 120"/>
                <a:gd name="T15" fmla="*/ 2147483647 h 146"/>
                <a:gd name="T16" fmla="*/ 2147483647 w 120"/>
                <a:gd name="T17" fmla="*/ 2147483647 h 146"/>
                <a:gd name="T18" fmla="*/ 2147483647 w 120"/>
                <a:gd name="T19" fmla="*/ 2147483647 h 146"/>
                <a:gd name="T20" fmla="*/ 2147483647 w 120"/>
                <a:gd name="T21" fmla="*/ 2147483647 h 146"/>
                <a:gd name="T22" fmla="*/ 2147483647 w 120"/>
                <a:gd name="T23" fmla="*/ 2147483647 h 146"/>
                <a:gd name="T24" fmla="*/ 2147483647 w 120"/>
                <a:gd name="T25" fmla="*/ 2147483647 h 146"/>
                <a:gd name="T26" fmla="*/ 2147483647 w 120"/>
                <a:gd name="T27" fmla="*/ 2147483647 h 146"/>
                <a:gd name="T28" fmla="*/ 2147483647 w 120"/>
                <a:gd name="T29" fmla="*/ 2147483647 h 146"/>
                <a:gd name="T30" fmla="*/ 2147483647 w 120"/>
                <a:gd name="T31" fmla="*/ 2147483647 h 146"/>
                <a:gd name="T32" fmla="*/ 2147483647 w 120"/>
                <a:gd name="T33" fmla="*/ 2147483647 h 146"/>
                <a:gd name="T34" fmla="*/ 2147483647 w 120"/>
                <a:gd name="T35" fmla="*/ 2147483647 h 146"/>
                <a:gd name="T36" fmla="*/ 2147483647 w 120"/>
                <a:gd name="T37" fmla="*/ 2147483647 h 146"/>
                <a:gd name="T38" fmla="*/ 2147483647 w 120"/>
                <a:gd name="T39" fmla="*/ 2147483647 h 146"/>
                <a:gd name="T40" fmla="*/ 2147483647 w 120"/>
                <a:gd name="T41" fmla="*/ 2147483647 h 146"/>
                <a:gd name="T42" fmla="*/ 2147483647 w 120"/>
                <a:gd name="T43" fmla="*/ 2147483647 h 146"/>
                <a:gd name="T44" fmla="*/ 2147483647 w 120"/>
                <a:gd name="T45" fmla="*/ 2147483647 h 146"/>
                <a:gd name="T46" fmla="*/ 2147483647 w 120"/>
                <a:gd name="T47" fmla="*/ 2147483647 h 146"/>
                <a:gd name="T48" fmla="*/ 2147483647 w 120"/>
                <a:gd name="T49" fmla="*/ 2147483647 h 146"/>
                <a:gd name="T50" fmla="*/ 2147483647 w 120"/>
                <a:gd name="T51" fmla="*/ 2147483647 h 146"/>
                <a:gd name="T52" fmla="*/ 2147483647 w 120"/>
                <a:gd name="T53" fmla="*/ 2147483647 h 146"/>
                <a:gd name="T54" fmla="*/ 2147483647 w 120"/>
                <a:gd name="T55" fmla="*/ 2147483647 h 146"/>
                <a:gd name="T56" fmla="*/ 2147483647 w 120"/>
                <a:gd name="T57" fmla="*/ 2147483647 h 146"/>
                <a:gd name="T58" fmla="*/ 2147483647 w 120"/>
                <a:gd name="T59" fmla="*/ 2147483647 h 146"/>
                <a:gd name="T60" fmla="*/ 2147483647 w 120"/>
                <a:gd name="T61" fmla="*/ 2147483647 h 146"/>
                <a:gd name="T62" fmla="*/ 0 w 120"/>
                <a:gd name="T63" fmla="*/ 0 h 14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0"/>
                <a:gd name="T97" fmla="*/ 0 h 146"/>
                <a:gd name="T98" fmla="*/ 120 w 120"/>
                <a:gd name="T99" fmla="*/ 146 h 14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0" h="146">
                  <a:moveTo>
                    <a:pt x="0" y="0"/>
                  </a:moveTo>
                  <a:lnTo>
                    <a:pt x="98" y="90"/>
                  </a:lnTo>
                  <a:lnTo>
                    <a:pt x="94" y="90"/>
                  </a:lnTo>
                  <a:lnTo>
                    <a:pt x="92" y="90"/>
                  </a:lnTo>
                  <a:lnTo>
                    <a:pt x="88" y="88"/>
                  </a:lnTo>
                  <a:lnTo>
                    <a:pt x="82" y="86"/>
                  </a:lnTo>
                  <a:lnTo>
                    <a:pt x="78" y="88"/>
                  </a:lnTo>
                  <a:lnTo>
                    <a:pt x="76" y="90"/>
                  </a:lnTo>
                  <a:lnTo>
                    <a:pt x="78" y="98"/>
                  </a:lnTo>
                  <a:lnTo>
                    <a:pt x="82" y="106"/>
                  </a:lnTo>
                  <a:lnTo>
                    <a:pt x="88" y="114"/>
                  </a:lnTo>
                  <a:lnTo>
                    <a:pt x="92" y="118"/>
                  </a:lnTo>
                  <a:lnTo>
                    <a:pt x="108" y="130"/>
                  </a:lnTo>
                  <a:lnTo>
                    <a:pt x="120" y="138"/>
                  </a:lnTo>
                  <a:lnTo>
                    <a:pt x="112" y="138"/>
                  </a:lnTo>
                  <a:lnTo>
                    <a:pt x="108" y="136"/>
                  </a:lnTo>
                  <a:lnTo>
                    <a:pt x="102" y="134"/>
                  </a:lnTo>
                  <a:lnTo>
                    <a:pt x="102" y="146"/>
                  </a:lnTo>
                  <a:lnTo>
                    <a:pt x="94" y="140"/>
                  </a:lnTo>
                  <a:lnTo>
                    <a:pt x="88" y="130"/>
                  </a:lnTo>
                  <a:lnTo>
                    <a:pt x="76" y="114"/>
                  </a:lnTo>
                  <a:lnTo>
                    <a:pt x="66" y="94"/>
                  </a:lnTo>
                  <a:lnTo>
                    <a:pt x="54" y="76"/>
                  </a:lnTo>
                  <a:lnTo>
                    <a:pt x="44" y="62"/>
                  </a:lnTo>
                  <a:lnTo>
                    <a:pt x="34" y="50"/>
                  </a:lnTo>
                  <a:lnTo>
                    <a:pt x="24" y="42"/>
                  </a:lnTo>
                  <a:lnTo>
                    <a:pt x="12" y="36"/>
                  </a:lnTo>
                  <a:lnTo>
                    <a:pt x="10" y="32"/>
                  </a:lnTo>
                  <a:lnTo>
                    <a:pt x="6" y="28"/>
                  </a:lnTo>
                  <a:lnTo>
                    <a:pt x="4" y="22"/>
                  </a:lnTo>
                  <a:lnTo>
                    <a:pt x="2" y="16"/>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01" name="Freeform 232">
              <a:extLst>
                <a:ext uri="{FF2B5EF4-FFF2-40B4-BE49-F238E27FC236}">
                  <a16:creationId xmlns:a16="http://schemas.microsoft.com/office/drawing/2014/main" id="{8AECF986-1675-4506-9C25-73C2B6CDA268}"/>
                </a:ext>
              </a:extLst>
            </p:cNvPr>
            <p:cNvSpPr>
              <a:spLocks/>
            </p:cNvSpPr>
            <p:nvPr/>
          </p:nvSpPr>
          <p:spPr bwMode="auto">
            <a:xfrm>
              <a:off x="5767869" y="3337101"/>
              <a:ext cx="336708" cy="204426"/>
            </a:xfrm>
            <a:custGeom>
              <a:avLst/>
              <a:gdLst>
                <a:gd name="T0" fmla="*/ 2147483647 w 230"/>
                <a:gd name="T1" fmla="*/ 2147483647 h 130"/>
                <a:gd name="T2" fmla="*/ 2147483647 w 230"/>
                <a:gd name="T3" fmla="*/ 2147483647 h 130"/>
                <a:gd name="T4" fmla="*/ 2147483647 w 230"/>
                <a:gd name="T5" fmla="*/ 2147483647 h 130"/>
                <a:gd name="T6" fmla="*/ 2147483647 w 230"/>
                <a:gd name="T7" fmla="*/ 2147483647 h 130"/>
                <a:gd name="T8" fmla="*/ 2147483647 w 230"/>
                <a:gd name="T9" fmla="*/ 2147483647 h 130"/>
                <a:gd name="T10" fmla="*/ 2147483647 w 230"/>
                <a:gd name="T11" fmla="*/ 2147483647 h 130"/>
                <a:gd name="T12" fmla="*/ 2147483647 w 230"/>
                <a:gd name="T13" fmla="*/ 2147483647 h 130"/>
                <a:gd name="T14" fmla="*/ 2147483647 w 230"/>
                <a:gd name="T15" fmla="*/ 2147483647 h 130"/>
                <a:gd name="T16" fmla="*/ 2147483647 w 230"/>
                <a:gd name="T17" fmla="*/ 2147483647 h 130"/>
                <a:gd name="T18" fmla="*/ 2147483647 w 230"/>
                <a:gd name="T19" fmla="*/ 2147483647 h 130"/>
                <a:gd name="T20" fmla="*/ 2147483647 w 230"/>
                <a:gd name="T21" fmla="*/ 2147483647 h 130"/>
                <a:gd name="T22" fmla="*/ 2147483647 w 230"/>
                <a:gd name="T23" fmla="*/ 2147483647 h 130"/>
                <a:gd name="T24" fmla="*/ 2147483647 w 230"/>
                <a:gd name="T25" fmla="*/ 2147483647 h 130"/>
                <a:gd name="T26" fmla="*/ 2147483647 w 230"/>
                <a:gd name="T27" fmla="*/ 2147483647 h 130"/>
                <a:gd name="T28" fmla="*/ 2147483647 w 230"/>
                <a:gd name="T29" fmla="*/ 2147483647 h 130"/>
                <a:gd name="T30" fmla="*/ 2147483647 w 230"/>
                <a:gd name="T31" fmla="*/ 2147483647 h 130"/>
                <a:gd name="T32" fmla="*/ 2147483647 w 230"/>
                <a:gd name="T33" fmla="*/ 2147483647 h 130"/>
                <a:gd name="T34" fmla="*/ 2147483647 w 230"/>
                <a:gd name="T35" fmla="*/ 2147483647 h 130"/>
                <a:gd name="T36" fmla="*/ 2147483647 w 230"/>
                <a:gd name="T37" fmla="*/ 2147483647 h 130"/>
                <a:gd name="T38" fmla="*/ 2147483647 w 230"/>
                <a:gd name="T39" fmla="*/ 2147483647 h 130"/>
                <a:gd name="T40" fmla="*/ 2147483647 w 230"/>
                <a:gd name="T41" fmla="*/ 2147483647 h 130"/>
                <a:gd name="T42" fmla="*/ 2147483647 w 230"/>
                <a:gd name="T43" fmla="*/ 2147483647 h 130"/>
                <a:gd name="T44" fmla="*/ 2147483647 w 230"/>
                <a:gd name="T45" fmla="*/ 2147483647 h 130"/>
                <a:gd name="T46" fmla="*/ 2147483647 w 230"/>
                <a:gd name="T47" fmla="*/ 2147483647 h 130"/>
                <a:gd name="T48" fmla="*/ 2147483647 w 230"/>
                <a:gd name="T49" fmla="*/ 2147483647 h 130"/>
                <a:gd name="T50" fmla="*/ 2147483647 w 230"/>
                <a:gd name="T51" fmla="*/ 2147483647 h 130"/>
                <a:gd name="T52" fmla="*/ 2147483647 w 230"/>
                <a:gd name="T53" fmla="*/ 2147483647 h 130"/>
                <a:gd name="T54" fmla="*/ 0 w 230"/>
                <a:gd name="T55" fmla="*/ 2147483647 h 130"/>
                <a:gd name="T56" fmla="*/ 2147483647 w 230"/>
                <a:gd name="T57" fmla="*/ 2147483647 h 130"/>
                <a:gd name="T58" fmla="*/ 2147483647 w 230"/>
                <a:gd name="T59" fmla="*/ 2147483647 h 130"/>
                <a:gd name="T60" fmla="*/ 2147483647 w 230"/>
                <a:gd name="T61" fmla="*/ 2147483647 h 130"/>
                <a:gd name="T62" fmla="*/ 2147483647 w 230"/>
                <a:gd name="T63" fmla="*/ 2147483647 h 13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30"/>
                <a:gd name="T97" fmla="*/ 0 h 130"/>
                <a:gd name="T98" fmla="*/ 230 w 230"/>
                <a:gd name="T99" fmla="*/ 130 h 13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30" h="130">
                  <a:moveTo>
                    <a:pt x="6" y="6"/>
                  </a:moveTo>
                  <a:lnTo>
                    <a:pt x="18" y="6"/>
                  </a:lnTo>
                  <a:lnTo>
                    <a:pt x="28" y="10"/>
                  </a:lnTo>
                  <a:lnTo>
                    <a:pt x="42" y="22"/>
                  </a:lnTo>
                  <a:lnTo>
                    <a:pt x="50" y="22"/>
                  </a:lnTo>
                  <a:lnTo>
                    <a:pt x="66" y="24"/>
                  </a:lnTo>
                  <a:lnTo>
                    <a:pt x="66" y="14"/>
                  </a:lnTo>
                  <a:lnTo>
                    <a:pt x="78" y="4"/>
                  </a:lnTo>
                  <a:lnTo>
                    <a:pt x="88" y="0"/>
                  </a:lnTo>
                  <a:lnTo>
                    <a:pt x="104" y="6"/>
                  </a:lnTo>
                  <a:lnTo>
                    <a:pt x="110" y="12"/>
                  </a:lnTo>
                  <a:lnTo>
                    <a:pt x="112" y="18"/>
                  </a:lnTo>
                  <a:lnTo>
                    <a:pt x="114" y="22"/>
                  </a:lnTo>
                  <a:lnTo>
                    <a:pt x="114" y="26"/>
                  </a:lnTo>
                  <a:lnTo>
                    <a:pt x="120" y="28"/>
                  </a:lnTo>
                  <a:lnTo>
                    <a:pt x="130" y="28"/>
                  </a:lnTo>
                  <a:lnTo>
                    <a:pt x="140" y="28"/>
                  </a:lnTo>
                  <a:lnTo>
                    <a:pt x="146" y="38"/>
                  </a:lnTo>
                  <a:lnTo>
                    <a:pt x="158" y="52"/>
                  </a:lnTo>
                  <a:lnTo>
                    <a:pt x="170" y="60"/>
                  </a:lnTo>
                  <a:lnTo>
                    <a:pt x="180" y="68"/>
                  </a:lnTo>
                  <a:lnTo>
                    <a:pt x="192" y="70"/>
                  </a:lnTo>
                  <a:lnTo>
                    <a:pt x="204" y="80"/>
                  </a:lnTo>
                  <a:lnTo>
                    <a:pt x="216" y="84"/>
                  </a:lnTo>
                  <a:lnTo>
                    <a:pt x="222" y="86"/>
                  </a:lnTo>
                  <a:lnTo>
                    <a:pt x="226" y="86"/>
                  </a:lnTo>
                  <a:lnTo>
                    <a:pt x="228" y="88"/>
                  </a:lnTo>
                  <a:lnTo>
                    <a:pt x="230" y="96"/>
                  </a:lnTo>
                  <a:lnTo>
                    <a:pt x="230" y="100"/>
                  </a:lnTo>
                  <a:lnTo>
                    <a:pt x="220" y="100"/>
                  </a:lnTo>
                  <a:lnTo>
                    <a:pt x="212" y="96"/>
                  </a:lnTo>
                  <a:lnTo>
                    <a:pt x="206" y="92"/>
                  </a:lnTo>
                  <a:lnTo>
                    <a:pt x="196" y="108"/>
                  </a:lnTo>
                  <a:lnTo>
                    <a:pt x="186" y="122"/>
                  </a:lnTo>
                  <a:lnTo>
                    <a:pt x="178" y="128"/>
                  </a:lnTo>
                  <a:lnTo>
                    <a:pt x="170" y="130"/>
                  </a:lnTo>
                  <a:lnTo>
                    <a:pt x="160" y="128"/>
                  </a:lnTo>
                  <a:lnTo>
                    <a:pt x="150" y="128"/>
                  </a:lnTo>
                  <a:lnTo>
                    <a:pt x="150" y="120"/>
                  </a:lnTo>
                  <a:lnTo>
                    <a:pt x="148" y="112"/>
                  </a:lnTo>
                  <a:lnTo>
                    <a:pt x="140" y="108"/>
                  </a:lnTo>
                  <a:lnTo>
                    <a:pt x="132" y="106"/>
                  </a:lnTo>
                  <a:lnTo>
                    <a:pt x="122" y="100"/>
                  </a:lnTo>
                  <a:lnTo>
                    <a:pt x="108" y="92"/>
                  </a:lnTo>
                  <a:lnTo>
                    <a:pt x="92" y="80"/>
                  </a:lnTo>
                  <a:lnTo>
                    <a:pt x="78" y="74"/>
                  </a:lnTo>
                  <a:lnTo>
                    <a:pt x="66" y="76"/>
                  </a:lnTo>
                  <a:lnTo>
                    <a:pt x="54" y="76"/>
                  </a:lnTo>
                  <a:lnTo>
                    <a:pt x="46" y="82"/>
                  </a:lnTo>
                  <a:lnTo>
                    <a:pt x="30" y="92"/>
                  </a:lnTo>
                  <a:lnTo>
                    <a:pt x="28" y="80"/>
                  </a:lnTo>
                  <a:lnTo>
                    <a:pt x="24" y="68"/>
                  </a:lnTo>
                  <a:lnTo>
                    <a:pt x="18" y="62"/>
                  </a:lnTo>
                  <a:lnTo>
                    <a:pt x="8" y="52"/>
                  </a:lnTo>
                  <a:lnTo>
                    <a:pt x="0" y="42"/>
                  </a:lnTo>
                  <a:lnTo>
                    <a:pt x="0" y="36"/>
                  </a:lnTo>
                  <a:lnTo>
                    <a:pt x="2" y="28"/>
                  </a:lnTo>
                  <a:lnTo>
                    <a:pt x="8" y="30"/>
                  </a:lnTo>
                  <a:lnTo>
                    <a:pt x="12" y="36"/>
                  </a:lnTo>
                  <a:lnTo>
                    <a:pt x="22" y="36"/>
                  </a:lnTo>
                  <a:lnTo>
                    <a:pt x="24" y="32"/>
                  </a:lnTo>
                  <a:lnTo>
                    <a:pt x="22" y="22"/>
                  </a:lnTo>
                  <a:lnTo>
                    <a:pt x="18" y="16"/>
                  </a:lnTo>
                  <a:lnTo>
                    <a:pt x="10" y="10"/>
                  </a:lnTo>
                  <a:lnTo>
                    <a:pt x="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02" name="Freeform 233">
              <a:extLst>
                <a:ext uri="{FF2B5EF4-FFF2-40B4-BE49-F238E27FC236}">
                  <a16:creationId xmlns:a16="http://schemas.microsoft.com/office/drawing/2014/main" id="{68267E81-89B7-4698-B16D-6BB862291997}"/>
                </a:ext>
              </a:extLst>
            </p:cNvPr>
            <p:cNvSpPr>
              <a:spLocks/>
            </p:cNvSpPr>
            <p:nvPr/>
          </p:nvSpPr>
          <p:spPr bwMode="auto">
            <a:xfrm>
              <a:off x="6158773" y="3321172"/>
              <a:ext cx="185651" cy="114160"/>
            </a:xfrm>
            <a:custGeom>
              <a:avLst/>
              <a:gdLst>
                <a:gd name="T0" fmla="*/ 2147483647 w 126"/>
                <a:gd name="T1" fmla="*/ 2147483647 h 72"/>
                <a:gd name="T2" fmla="*/ 2147483647 w 126"/>
                <a:gd name="T3" fmla="*/ 2147483647 h 72"/>
                <a:gd name="T4" fmla="*/ 2147483647 w 126"/>
                <a:gd name="T5" fmla="*/ 2147483647 h 72"/>
                <a:gd name="T6" fmla="*/ 2147483647 w 126"/>
                <a:gd name="T7" fmla="*/ 2147483647 h 72"/>
                <a:gd name="T8" fmla="*/ 2147483647 w 126"/>
                <a:gd name="T9" fmla="*/ 2147483647 h 72"/>
                <a:gd name="T10" fmla="*/ 2147483647 w 126"/>
                <a:gd name="T11" fmla="*/ 2147483647 h 72"/>
                <a:gd name="T12" fmla="*/ 2147483647 w 126"/>
                <a:gd name="T13" fmla="*/ 2147483647 h 72"/>
                <a:gd name="T14" fmla="*/ 2147483647 w 126"/>
                <a:gd name="T15" fmla="*/ 2147483647 h 72"/>
                <a:gd name="T16" fmla="*/ 2147483647 w 126"/>
                <a:gd name="T17" fmla="*/ 2147483647 h 72"/>
                <a:gd name="T18" fmla="*/ 0 w 126"/>
                <a:gd name="T19" fmla="*/ 2147483647 h 72"/>
                <a:gd name="T20" fmla="*/ 2147483647 w 126"/>
                <a:gd name="T21" fmla="*/ 2147483647 h 72"/>
                <a:gd name="T22" fmla="*/ 2147483647 w 126"/>
                <a:gd name="T23" fmla="*/ 2147483647 h 72"/>
                <a:gd name="T24" fmla="*/ 2147483647 w 126"/>
                <a:gd name="T25" fmla="*/ 2147483647 h 72"/>
                <a:gd name="T26" fmla="*/ 2147483647 w 126"/>
                <a:gd name="T27" fmla="*/ 2147483647 h 72"/>
                <a:gd name="T28" fmla="*/ 2147483647 w 126"/>
                <a:gd name="T29" fmla="*/ 2147483647 h 72"/>
                <a:gd name="T30" fmla="*/ 2147483647 w 126"/>
                <a:gd name="T31" fmla="*/ 2147483647 h 72"/>
                <a:gd name="T32" fmla="*/ 2147483647 w 126"/>
                <a:gd name="T33" fmla="*/ 2147483647 h 72"/>
                <a:gd name="T34" fmla="*/ 2147483647 w 126"/>
                <a:gd name="T35" fmla="*/ 2147483647 h 72"/>
                <a:gd name="T36" fmla="*/ 2147483647 w 126"/>
                <a:gd name="T37" fmla="*/ 0 h 72"/>
                <a:gd name="T38" fmla="*/ 2147483647 w 126"/>
                <a:gd name="T39" fmla="*/ 2147483647 h 72"/>
                <a:gd name="T40" fmla="*/ 2147483647 w 126"/>
                <a:gd name="T41" fmla="*/ 2147483647 h 72"/>
                <a:gd name="T42" fmla="*/ 2147483647 w 126"/>
                <a:gd name="T43" fmla="*/ 2147483647 h 72"/>
                <a:gd name="T44" fmla="*/ 2147483647 w 126"/>
                <a:gd name="T45" fmla="*/ 2147483647 h 72"/>
                <a:gd name="T46" fmla="*/ 2147483647 w 126"/>
                <a:gd name="T47" fmla="*/ 2147483647 h 72"/>
                <a:gd name="T48" fmla="*/ 2147483647 w 126"/>
                <a:gd name="T49" fmla="*/ 2147483647 h 72"/>
                <a:gd name="T50" fmla="*/ 2147483647 w 126"/>
                <a:gd name="T51" fmla="*/ 2147483647 h 72"/>
                <a:gd name="T52" fmla="*/ 2147483647 w 126"/>
                <a:gd name="T53" fmla="*/ 2147483647 h 72"/>
                <a:gd name="T54" fmla="*/ 2147483647 w 126"/>
                <a:gd name="T55" fmla="*/ 2147483647 h 72"/>
                <a:gd name="T56" fmla="*/ 2147483647 w 126"/>
                <a:gd name="T57" fmla="*/ 2147483647 h 72"/>
                <a:gd name="T58" fmla="*/ 2147483647 w 126"/>
                <a:gd name="T59" fmla="*/ 2147483647 h 72"/>
                <a:gd name="T60" fmla="*/ 2147483647 w 126"/>
                <a:gd name="T61" fmla="*/ 2147483647 h 72"/>
                <a:gd name="T62" fmla="*/ 2147483647 w 126"/>
                <a:gd name="T63" fmla="*/ 2147483647 h 72"/>
                <a:gd name="T64" fmla="*/ 2147483647 w 126"/>
                <a:gd name="T65" fmla="*/ 2147483647 h 72"/>
                <a:gd name="T66" fmla="*/ 2147483647 w 126"/>
                <a:gd name="T67" fmla="*/ 2147483647 h 72"/>
                <a:gd name="T68" fmla="*/ 2147483647 w 126"/>
                <a:gd name="T69" fmla="*/ 2147483647 h 72"/>
                <a:gd name="T70" fmla="*/ 2147483647 w 126"/>
                <a:gd name="T71" fmla="*/ 2147483647 h 72"/>
                <a:gd name="T72" fmla="*/ 2147483647 w 126"/>
                <a:gd name="T73" fmla="*/ 2147483647 h 72"/>
                <a:gd name="T74" fmla="*/ 2147483647 w 126"/>
                <a:gd name="T75" fmla="*/ 2147483647 h 72"/>
                <a:gd name="T76" fmla="*/ 2147483647 w 126"/>
                <a:gd name="T77" fmla="*/ 2147483647 h 72"/>
                <a:gd name="T78" fmla="*/ 2147483647 w 126"/>
                <a:gd name="T79" fmla="*/ 2147483647 h 72"/>
                <a:gd name="T80" fmla="*/ 2147483647 w 126"/>
                <a:gd name="T81" fmla="*/ 2147483647 h 72"/>
                <a:gd name="T82" fmla="*/ 2147483647 w 126"/>
                <a:gd name="T83" fmla="*/ 2147483647 h 72"/>
                <a:gd name="T84" fmla="*/ 2147483647 w 126"/>
                <a:gd name="T85" fmla="*/ 2147483647 h 72"/>
                <a:gd name="T86" fmla="*/ 2147483647 w 126"/>
                <a:gd name="T87" fmla="*/ 2147483647 h 72"/>
                <a:gd name="T88" fmla="*/ 2147483647 w 126"/>
                <a:gd name="T89" fmla="*/ 2147483647 h 7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26"/>
                <a:gd name="T136" fmla="*/ 0 h 72"/>
                <a:gd name="T137" fmla="*/ 126 w 126"/>
                <a:gd name="T138" fmla="*/ 72 h 7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26" h="72">
                  <a:moveTo>
                    <a:pt x="12" y="60"/>
                  </a:moveTo>
                  <a:lnTo>
                    <a:pt x="20" y="58"/>
                  </a:lnTo>
                  <a:lnTo>
                    <a:pt x="28" y="56"/>
                  </a:lnTo>
                  <a:lnTo>
                    <a:pt x="36" y="52"/>
                  </a:lnTo>
                  <a:lnTo>
                    <a:pt x="42" y="44"/>
                  </a:lnTo>
                  <a:lnTo>
                    <a:pt x="32" y="40"/>
                  </a:lnTo>
                  <a:lnTo>
                    <a:pt x="20" y="32"/>
                  </a:lnTo>
                  <a:lnTo>
                    <a:pt x="16" y="36"/>
                  </a:lnTo>
                  <a:lnTo>
                    <a:pt x="6" y="34"/>
                  </a:lnTo>
                  <a:lnTo>
                    <a:pt x="0" y="32"/>
                  </a:lnTo>
                  <a:lnTo>
                    <a:pt x="2" y="28"/>
                  </a:lnTo>
                  <a:lnTo>
                    <a:pt x="6" y="20"/>
                  </a:lnTo>
                  <a:lnTo>
                    <a:pt x="6" y="8"/>
                  </a:lnTo>
                  <a:lnTo>
                    <a:pt x="18" y="6"/>
                  </a:lnTo>
                  <a:lnTo>
                    <a:pt x="24" y="8"/>
                  </a:lnTo>
                  <a:lnTo>
                    <a:pt x="30" y="10"/>
                  </a:lnTo>
                  <a:lnTo>
                    <a:pt x="38" y="12"/>
                  </a:lnTo>
                  <a:lnTo>
                    <a:pt x="38" y="4"/>
                  </a:lnTo>
                  <a:lnTo>
                    <a:pt x="48" y="0"/>
                  </a:lnTo>
                  <a:lnTo>
                    <a:pt x="56" y="2"/>
                  </a:lnTo>
                  <a:lnTo>
                    <a:pt x="62" y="4"/>
                  </a:lnTo>
                  <a:lnTo>
                    <a:pt x="68" y="6"/>
                  </a:lnTo>
                  <a:lnTo>
                    <a:pt x="86" y="6"/>
                  </a:lnTo>
                  <a:lnTo>
                    <a:pt x="100" y="6"/>
                  </a:lnTo>
                  <a:lnTo>
                    <a:pt x="112" y="6"/>
                  </a:lnTo>
                  <a:lnTo>
                    <a:pt x="126" y="12"/>
                  </a:lnTo>
                  <a:lnTo>
                    <a:pt x="122" y="18"/>
                  </a:lnTo>
                  <a:lnTo>
                    <a:pt x="118" y="24"/>
                  </a:lnTo>
                  <a:lnTo>
                    <a:pt x="114" y="30"/>
                  </a:lnTo>
                  <a:lnTo>
                    <a:pt x="106" y="36"/>
                  </a:lnTo>
                  <a:lnTo>
                    <a:pt x="100" y="42"/>
                  </a:lnTo>
                  <a:lnTo>
                    <a:pt x="88" y="50"/>
                  </a:lnTo>
                  <a:lnTo>
                    <a:pt x="76" y="52"/>
                  </a:lnTo>
                  <a:lnTo>
                    <a:pt x="68" y="52"/>
                  </a:lnTo>
                  <a:lnTo>
                    <a:pt x="60" y="56"/>
                  </a:lnTo>
                  <a:lnTo>
                    <a:pt x="56" y="58"/>
                  </a:lnTo>
                  <a:lnTo>
                    <a:pt x="50" y="64"/>
                  </a:lnTo>
                  <a:lnTo>
                    <a:pt x="50" y="68"/>
                  </a:lnTo>
                  <a:lnTo>
                    <a:pt x="44" y="72"/>
                  </a:lnTo>
                  <a:lnTo>
                    <a:pt x="38" y="72"/>
                  </a:lnTo>
                  <a:lnTo>
                    <a:pt x="30" y="72"/>
                  </a:lnTo>
                  <a:lnTo>
                    <a:pt x="24" y="70"/>
                  </a:lnTo>
                  <a:lnTo>
                    <a:pt x="18" y="70"/>
                  </a:lnTo>
                  <a:lnTo>
                    <a:pt x="10" y="70"/>
                  </a:lnTo>
                  <a:lnTo>
                    <a:pt x="12"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03" name="Freeform 234">
              <a:extLst>
                <a:ext uri="{FF2B5EF4-FFF2-40B4-BE49-F238E27FC236}">
                  <a16:creationId xmlns:a16="http://schemas.microsoft.com/office/drawing/2014/main" id="{24DDE815-2651-4A0A-9D4E-4C518D56B6E9}"/>
                </a:ext>
              </a:extLst>
            </p:cNvPr>
            <p:cNvSpPr>
              <a:spLocks/>
            </p:cNvSpPr>
            <p:nvPr/>
          </p:nvSpPr>
          <p:spPr bwMode="auto">
            <a:xfrm>
              <a:off x="5825524" y="3252145"/>
              <a:ext cx="394363" cy="244249"/>
            </a:xfrm>
            <a:custGeom>
              <a:avLst/>
              <a:gdLst>
                <a:gd name="T0" fmla="*/ 0 w 270"/>
                <a:gd name="T1" fmla="*/ 2147483647 h 154"/>
                <a:gd name="T2" fmla="*/ 2147483647 w 270"/>
                <a:gd name="T3" fmla="*/ 2147483647 h 154"/>
                <a:gd name="T4" fmla="*/ 2147483647 w 270"/>
                <a:gd name="T5" fmla="*/ 2147483647 h 154"/>
                <a:gd name="T6" fmla="*/ 2147483647 w 270"/>
                <a:gd name="T7" fmla="*/ 2147483647 h 154"/>
                <a:gd name="T8" fmla="*/ 2147483647 w 270"/>
                <a:gd name="T9" fmla="*/ 2147483647 h 154"/>
                <a:gd name="T10" fmla="*/ 2147483647 w 270"/>
                <a:gd name="T11" fmla="*/ 2147483647 h 154"/>
                <a:gd name="T12" fmla="*/ 2147483647 w 270"/>
                <a:gd name="T13" fmla="*/ 2147483647 h 154"/>
                <a:gd name="T14" fmla="*/ 2147483647 w 270"/>
                <a:gd name="T15" fmla="*/ 2147483647 h 154"/>
                <a:gd name="T16" fmla="*/ 2147483647 w 270"/>
                <a:gd name="T17" fmla="*/ 2147483647 h 154"/>
                <a:gd name="T18" fmla="*/ 2147483647 w 270"/>
                <a:gd name="T19" fmla="*/ 2147483647 h 154"/>
                <a:gd name="T20" fmla="*/ 2147483647 w 270"/>
                <a:gd name="T21" fmla="*/ 2147483647 h 154"/>
                <a:gd name="T22" fmla="*/ 2147483647 w 270"/>
                <a:gd name="T23" fmla="*/ 2147483647 h 154"/>
                <a:gd name="T24" fmla="*/ 2147483647 w 270"/>
                <a:gd name="T25" fmla="*/ 2147483647 h 154"/>
                <a:gd name="T26" fmla="*/ 2147483647 w 270"/>
                <a:gd name="T27" fmla="*/ 2147483647 h 154"/>
                <a:gd name="T28" fmla="*/ 2147483647 w 270"/>
                <a:gd name="T29" fmla="*/ 2147483647 h 154"/>
                <a:gd name="T30" fmla="*/ 2147483647 w 270"/>
                <a:gd name="T31" fmla="*/ 2147483647 h 154"/>
                <a:gd name="T32" fmla="*/ 2147483647 w 270"/>
                <a:gd name="T33" fmla="*/ 2147483647 h 154"/>
                <a:gd name="T34" fmla="*/ 2147483647 w 270"/>
                <a:gd name="T35" fmla="*/ 2147483647 h 154"/>
                <a:gd name="T36" fmla="*/ 2147483647 w 270"/>
                <a:gd name="T37" fmla="*/ 2147483647 h 154"/>
                <a:gd name="T38" fmla="*/ 2147483647 w 270"/>
                <a:gd name="T39" fmla="*/ 2147483647 h 154"/>
                <a:gd name="T40" fmla="*/ 2147483647 w 270"/>
                <a:gd name="T41" fmla="*/ 2147483647 h 154"/>
                <a:gd name="T42" fmla="*/ 2147483647 w 270"/>
                <a:gd name="T43" fmla="*/ 2147483647 h 154"/>
                <a:gd name="T44" fmla="*/ 2147483647 w 270"/>
                <a:gd name="T45" fmla="*/ 2147483647 h 154"/>
                <a:gd name="T46" fmla="*/ 2147483647 w 270"/>
                <a:gd name="T47" fmla="*/ 2147483647 h 154"/>
                <a:gd name="T48" fmla="*/ 2147483647 w 270"/>
                <a:gd name="T49" fmla="*/ 2147483647 h 154"/>
                <a:gd name="T50" fmla="*/ 2147483647 w 270"/>
                <a:gd name="T51" fmla="*/ 2147483647 h 154"/>
                <a:gd name="T52" fmla="*/ 2147483647 w 270"/>
                <a:gd name="T53" fmla="*/ 2147483647 h 154"/>
                <a:gd name="T54" fmla="*/ 2147483647 w 270"/>
                <a:gd name="T55" fmla="*/ 2147483647 h 154"/>
                <a:gd name="T56" fmla="*/ 2147483647 w 270"/>
                <a:gd name="T57" fmla="*/ 2147483647 h 154"/>
                <a:gd name="T58" fmla="*/ 2147483647 w 270"/>
                <a:gd name="T59" fmla="*/ 2147483647 h 154"/>
                <a:gd name="T60" fmla="*/ 2147483647 w 270"/>
                <a:gd name="T61" fmla="*/ 2147483647 h 154"/>
                <a:gd name="T62" fmla="*/ 2147483647 w 270"/>
                <a:gd name="T63" fmla="*/ 2147483647 h 154"/>
                <a:gd name="T64" fmla="*/ 2147483647 w 270"/>
                <a:gd name="T65" fmla="*/ 2147483647 h 154"/>
                <a:gd name="T66" fmla="*/ 2147483647 w 270"/>
                <a:gd name="T67" fmla="*/ 2147483647 h 154"/>
                <a:gd name="T68" fmla="*/ 2147483647 w 270"/>
                <a:gd name="T69" fmla="*/ 2147483647 h 154"/>
                <a:gd name="T70" fmla="*/ 2147483647 w 270"/>
                <a:gd name="T71" fmla="*/ 2147483647 h 154"/>
                <a:gd name="T72" fmla="*/ 2147483647 w 270"/>
                <a:gd name="T73" fmla="*/ 2147483647 h 154"/>
                <a:gd name="T74" fmla="*/ 2147483647 w 270"/>
                <a:gd name="T75" fmla="*/ 2147483647 h 15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70"/>
                <a:gd name="T115" fmla="*/ 0 h 154"/>
                <a:gd name="T116" fmla="*/ 270 w 270"/>
                <a:gd name="T117" fmla="*/ 154 h 15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70" h="154">
                  <a:moveTo>
                    <a:pt x="10" y="76"/>
                  </a:moveTo>
                  <a:lnTo>
                    <a:pt x="0" y="10"/>
                  </a:lnTo>
                  <a:lnTo>
                    <a:pt x="34" y="0"/>
                  </a:lnTo>
                  <a:lnTo>
                    <a:pt x="74" y="18"/>
                  </a:lnTo>
                  <a:lnTo>
                    <a:pt x="92" y="40"/>
                  </a:lnTo>
                  <a:lnTo>
                    <a:pt x="110" y="38"/>
                  </a:lnTo>
                  <a:lnTo>
                    <a:pt x="124" y="36"/>
                  </a:lnTo>
                  <a:lnTo>
                    <a:pt x="136" y="36"/>
                  </a:lnTo>
                  <a:lnTo>
                    <a:pt x="146" y="44"/>
                  </a:lnTo>
                  <a:lnTo>
                    <a:pt x="152" y="50"/>
                  </a:lnTo>
                  <a:lnTo>
                    <a:pt x="158" y="56"/>
                  </a:lnTo>
                  <a:lnTo>
                    <a:pt x="160" y="62"/>
                  </a:lnTo>
                  <a:lnTo>
                    <a:pt x="162" y="66"/>
                  </a:lnTo>
                  <a:lnTo>
                    <a:pt x="170" y="68"/>
                  </a:lnTo>
                  <a:lnTo>
                    <a:pt x="174" y="82"/>
                  </a:lnTo>
                  <a:lnTo>
                    <a:pt x="194" y="82"/>
                  </a:lnTo>
                  <a:lnTo>
                    <a:pt x="196" y="90"/>
                  </a:lnTo>
                  <a:lnTo>
                    <a:pt x="202" y="92"/>
                  </a:lnTo>
                  <a:lnTo>
                    <a:pt x="208" y="82"/>
                  </a:lnTo>
                  <a:lnTo>
                    <a:pt x="214" y="74"/>
                  </a:lnTo>
                  <a:lnTo>
                    <a:pt x="218" y="72"/>
                  </a:lnTo>
                  <a:lnTo>
                    <a:pt x="228" y="64"/>
                  </a:lnTo>
                  <a:lnTo>
                    <a:pt x="234" y="64"/>
                  </a:lnTo>
                  <a:lnTo>
                    <a:pt x="230" y="72"/>
                  </a:lnTo>
                  <a:lnTo>
                    <a:pt x="228" y="76"/>
                  </a:lnTo>
                  <a:lnTo>
                    <a:pt x="232" y="78"/>
                  </a:lnTo>
                  <a:lnTo>
                    <a:pt x="234" y="78"/>
                  </a:lnTo>
                  <a:lnTo>
                    <a:pt x="244" y="80"/>
                  </a:lnTo>
                  <a:lnTo>
                    <a:pt x="248" y="76"/>
                  </a:lnTo>
                  <a:lnTo>
                    <a:pt x="260" y="84"/>
                  </a:lnTo>
                  <a:lnTo>
                    <a:pt x="270" y="88"/>
                  </a:lnTo>
                  <a:lnTo>
                    <a:pt x="264" y="96"/>
                  </a:lnTo>
                  <a:lnTo>
                    <a:pt x="254" y="100"/>
                  </a:lnTo>
                  <a:lnTo>
                    <a:pt x="240" y="104"/>
                  </a:lnTo>
                  <a:lnTo>
                    <a:pt x="234" y="102"/>
                  </a:lnTo>
                  <a:lnTo>
                    <a:pt x="226" y="102"/>
                  </a:lnTo>
                  <a:lnTo>
                    <a:pt x="238" y="96"/>
                  </a:lnTo>
                  <a:lnTo>
                    <a:pt x="238" y="92"/>
                  </a:lnTo>
                  <a:lnTo>
                    <a:pt x="230" y="86"/>
                  </a:lnTo>
                  <a:lnTo>
                    <a:pt x="226" y="92"/>
                  </a:lnTo>
                  <a:lnTo>
                    <a:pt x="216" y="90"/>
                  </a:lnTo>
                  <a:lnTo>
                    <a:pt x="216" y="100"/>
                  </a:lnTo>
                  <a:lnTo>
                    <a:pt x="210" y="102"/>
                  </a:lnTo>
                  <a:lnTo>
                    <a:pt x="208" y="112"/>
                  </a:lnTo>
                  <a:lnTo>
                    <a:pt x="194" y="112"/>
                  </a:lnTo>
                  <a:lnTo>
                    <a:pt x="194" y="118"/>
                  </a:lnTo>
                  <a:lnTo>
                    <a:pt x="196" y="120"/>
                  </a:lnTo>
                  <a:lnTo>
                    <a:pt x="200" y="124"/>
                  </a:lnTo>
                  <a:lnTo>
                    <a:pt x="206" y="128"/>
                  </a:lnTo>
                  <a:lnTo>
                    <a:pt x="210" y="132"/>
                  </a:lnTo>
                  <a:lnTo>
                    <a:pt x="210" y="142"/>
                  </a:lnTo>
                  <a:lnTo>
                    <a:pt x="206" y="152"/>
                  </a:lnTo>
                  <a:lnTo>
                    <a:pt x="200" y="154"/>
                  </a:lnTo>
                  <a:lnTo>
                    <a:pt x="190" y="152"/>
                  </a:lnTo>
                  <a:lnTo>
                    <a:pt x="188" y="142"/>
                  </a:lnTo>
                  <a:lnTo>
                    <a:pt x="182" y="138"/>
                  </a:lnTo>
                  <a:lnTo>
                    <a:pt x="176" y="138"/>
                  </a:lnTo>
                  <a:lnTo>
                    <a:pt x="164" y="134"/>
                  </a:lnTo>
                  <a:lnTo>
                    <a:pt x="152" y="124"/>
                  </a:lnTo>
                  <a:lnTo>
                    <a:pt x="140" y="122"/>
                  </a:lnTo>
                  <a:lnTo>
                    <a:pt x="130" y="114"/>
                  </a:lnTo>
                  <a:lnTo>
                    <a:pt x="118" y="106"/>
                  </a:lnTo>
                  <a:lnTo>
                    <a:pt x="110" y="96"/>
                  </a:lnTo>
                  <a:lnTo>
                    <a:pt x="104" y="88"/>
                  </a:lnTo>
                  <a:lnTo>
                    <a:pt x="100" y="82"/>
                  </a:lnTo>
                  <a:lnTo>
                    <a:pt x="80" y="82"/>
                  </a:lnTo>
                  <a:lnTo>
                    <a:pt x="74" y="80"/>
                  </a:lnTo>
                  <a:lnTo>
                    <a:pt x="72" y="72"/>
                  </a:lnTo>
                  <a:lnTo>
                    <a:pt x="70" y="66"/>
                  </a:lnTo>
                  <a:lnTo>
                    <a:pt x="64" y="60"/>
                  </a:lnTo>
                  <a:lnTo>
                    <a:pt x="48" y="54"/>
                  </a:lnTo>
                  <a:lnTo>
                    <a:pt x="38" y="58"/>
                  </a:lnTo>
                  <a:lnTo>
                    <a:pt x="26" y="68"/>
                  </a:lnTo>
                  <a:lnTo>
                    <a:pt x="26" y="74"/>
                  </a:lnTo>
                  <a:lnTo>
                    <a:pt x="26" y="78"/>
                  </a:lnTo>
                  <a:lnTo>
                    <a:pt x="10"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04" name="Freeform 235">
              <a:extLst>
                <a:ext uri="{FF2B5EF4-FFF2-40B4-BE49-F238E27FC236}">
                  <a16:creationId xmlns:a16="http://schemas.microsoft.com/office/drawing/2014/main" id="{D07EA9F5-D9EA-4A5A-B5F6-5162887ADCDD}"/>
                </a:ext>
              </a:extLst>
            </p:cNvPr>
            <p:cNvSpPr>
              <a:spLocks/>
            </p:cNvSpPr>
            <p:nvPr/>
          </p:nvSpPr>
          <p:spPr bwMode="auto">
            <a:xfrm>
              <a:off x="5602974" y="2970727"/>
              <a:ext cx="834851" cy="426109"/>
            </a:xfrm>
            <a:custGeom>
              <a:avLst/>
              <a:gdLst>
                <a:gd name="T0" fmla="*/ 2147483647 w 570"/>
                <a:gd name="T1" fmla="*/ 2147483647 h 270"/>
                <a:gd name="T2" fmla="*/ 2147483647 w 570"/>
                <a:gd name="T3" fmla="*/ 2147483647 h 270"/>
                <a:gd name="T4" fmla="*/ 2147483647 w 570"/>
                <a:gd name="T5" fmla="*/ 2147483647 h 270"/>
                <a:gd name="T6" fmla="*/ 2147483647 w 570"/>
                <a:gd name="T7" fmla="*/ 2147483647 h 270"/>
                <a:gd name="T8" fmla="*/ 2147483647 w 570"/>
                <a:gd name="T9" fmla="*/ 2147483647 h 270"/>
                <a:gd name="T10" fmla="*/ 2147483647 w 570"/>
                <a:gd name="T11" fmla="*/ 2147483647 h 270"/>
                <a:gd name="T12" fmla="*/ 2147483647 w 570"/>
                <a:gd name="T13" fmla="*/ 2147483647 h 270"/>
                <a:gd name="T14" fmla="*/ 2147483647 w 570"/>
                <a:gd name="T15" fmla="*/ 2147483647 h 270"/>
                <a:gd name="T16" fmla="*/ 2147483647 w 570"/>
                <a:gd name="T17" fmla="*/ 2147483647 h 270"/>
                <a:gd name="T18" fmla="*/ 2147483647 w 570"/>
                <a:gd name="T19" fmla="*/ 2147483647 h 270"/>
                <a:gd name="T20" fmla="*/ 0 w 570"/>
                <a:gd name="T21" fmla="*/ 2147483647 h 270"/>
                <a:gd name="T22" fmla="*/ 2147483647 w 570"/>
                <a:gd name="T23" fmla="*/ 2147483647 h 270"/>
                <a:gd name="T24" fmla="*/ 2147483647 w 570"/>
                <a:gd name="T25" fmla="*/ 2147483647 h 270"/>
                <a:gd name="T26" fmla="*/ 2147483647 w 570"/>
                <a:gd name="T27" fmla="*/ 2147483647 h 270"/>
                <a:gd name="T28" fmla="*/ 2147483647 w 570"/>
                <a:gd name="T29" fmla="*/ 2147483647 h 270"/>
                <a:gd name="T30" fmla="*/ 2147483647 w 570"/>
                <a:gd name="T31" fmla="*/ 2147483647 h 270"/>
                <a:gd name="T32" fmla="*/ 2147483647 w 570"/>
                <a:gd name="T33" fmla="*/ 2147483647 h 270"/>
                <a:gd name="T34" fmla="*/ 2147483647 w 570"/>
                <a:gd name="T35" fmla="*/ 2147483647 h 270"/>
                <a:gd name="T36" fmla="*/ 2147483647 w 570"/>
                <a:gd name="T37" fmla="*/ 2147483647 h 270"/>
                <a:gd name="T38" fmla="*/ 2147483647 w 570"/>
                <a:gd name="T39" fmla="*/ 2147483647 h 270"/>
                <a:gd name="T40" fmla="*/ 2147483647 w 570"/>
                <a:gd name="T41" fmla="*/ 2147483647 h 270"/>
                <a:gd name="T42" fmla="*/ 2147483647 w 570"/>
                <a:gd name="T43" fmla="*/ 2147483647 h 270"/>
                <a:gd name="T44" fmla="*/ 2147483647 w 570"/>
                <a:gd name="T45" fmla="*/ 2147483647 h 270"/>
                <a:gd name="T46" fmla="*/ 2147483647 w 570"/>
                <a:gd name="T47" fmla="*/ 2147483647 h 270"/>
                <a:gd name="T48" fmla="*/ 2147483647 w 570"/>
                <a:gd name="T49" fmla="*/ 2147483647 h 270"/>
                <a:gd name="T50" fmla="*/ 2147483647 w 570"/>
                <a:gd name="T51" fmla="*/ 2147483647 h 270"/>
                <a:gd name="T52" fmla="*/ 2147483647 w 570"/>
                <a:gd name="T53" fmla="*/ 2147483647 h 270"/>
                <a:gd name="T54" fmla="*/ 2147483647 w 570"/>
                <a:gd name="T55" fmla="*/ 2147483647 h 270"/>
                <a:gd name="T56" fmla="*/ 2147483647 w 570"/>
                <a:gd name="T57" fmla="*/ 2147483647 h 270"/>
                <a:gd name="T58" fmla="*/ 2147483647 w 570"/>
                <a:gd name="T59" fmla="*/ 2147483647 h 270"/>
                <a:gd name="T60" fmla="*/ 2147483647 w 570"/>
                <a:gd name="T61" fmla="*/ 2147483647 h 270"/>
                <a:gd name="T62" fmla="*/ 2147483647 w 570"/>
                <a:gd name="T63" fmla="*/ 2147483647 h 270"/>
                <a:gd name="T64" fmla="*/ 2147483647 w 570"/>
                <a:gd name="T65" fmla="*/ 2147483647 h 270"/>
                <a:gd name="T66" fmla="*/ 2147483647 w 570"/>
                <a:gd name="T67" fmla="*/ 2147483647 h 270"/>
                <a:gd name="T68" fmla="*/ 2147483647 w 570"/>
                <a:gd name="T69" fmla="*/ 2147483647 h 270"/>
                <a:gd name="T70" fmla="*/ 2147483647 w 570"/>
                <a:gd name="T71" fmla="*/ 2147483647 h 270"/>
                <a:gd name="T72" fmla="*/ 2147483647 w 570"/>
                <a:gd name="T73" fmla="*/ 2147483647 h 270"/>
                <a:gd name="T74" fmla="*/ 2147483647 w 570"/>
                <a:gd name="T75" fmla="*/ 2147483647 h 270"/>
                <a:gd name="T76" fmla="*/ 2147483647 w 570"/>
                <a:gd name="T77" fmla="*/ 2147483647 h 270"/>
                <a:gd name="T78" fmla="*/ 2147483647 w 570"/>
                <a:gd name="T79" fmla="*/ 2147483647 h 270"/>
                <a:gd name="T80" fmla="*/ 2147483647 w 570"/>
                <a:gd name="T81" fmla="*/ 2147483647 h 270"/>
                <a:gd name="T82" fmla="*/ 2147483647 w 570"/>
                <a:gd name="T83" fmla="*/ 2147483647 h 27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70"/>
                <a:gd name="T127" fmla="*/ 0 h 270"/>
                <a:gd name="T128" fmla="*/ 570 w 570"/>
                <a:gd name="T129" fmla="*/ 270 h 27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70" h="270">
                  <a:moveTo>
                    <a:pt x="118" y="238"/>
                  </a:moveTo>
                  <a:lnTo>
                    <a:pt x="110" y="240"/>
                  </a:lnTo>
                  <a:lnTo>
                    <a:pt x="108" y="248"/>
                  </a:lnTo>
                  <a:lnTo>
                    <a:pt x="108" y="252"/>
                  </a:lnTo>
                  <a:lnTo>
                    <a:pt x="104" y="248"/>
                  </a:lnTo>
                  <a:lnTo>
                    <a:pt x="102" y="236"/>
                  </a:lnTo>
                  <a:lnTo>
                    <a:pt x="102" y="230"/>
                  </a:lnTo>
                  <a:lnTo>
                    <a:pt x="92" y="224"/>
                  </a:lnTo>
                  <a:lnTo>
                    <a:pt x="84" y="222"/>
                  </a:lnTo>
                  <a:lnTo>
                    <a:pt x="72" y="210"/>
                  </a:lnTo>
                  <a:lnTo>
                    <a:pt x="62" y="200"/>
                  </a:lnTo>
                  <a:lnTo>
                    <a:pt x="58" y="194"/>
                  </a:lnTo>
                  <a:lnTo>
                    <a:pt x="64" y="194"/>
                  </a:lnTo>
                  <a:lnTo>
                    <a:pt x="76" y="196"/>
                  </a:lnTo>
                  <a:lnTo>
                    <a:pt x="70" y="184"/>
                  </a:lnTo>
                  <a:lnTo>
                    <a:pt x="82" y="182"/>
                  </a:lnTo>
                  <a:lnTo>
                    <a:pt x="94" y="182"/>
                  </a:lnTo>
                  <a:lnTo>
                    <a:pt x="92" y="168"/>
                  </a:lnTo>
                  <a:lnTo>
                    <a:pt x="92" y="158"/>
                  </a:lnTo>
                  <a:lnTo>
                    <a:pt x="88" y="152"/>
                  </a:lnTo>
                  <a:lnTo>
                    <a:pt x="80" y="152"/>
                  </a:lnTo>
                  <a:lnTo>
                    <a:pt x="74" y="156"/>
                  </a:lnTo>
                  <a:lnTo>
                    <a:pt x="70" y="154"/>
                  </a:lnTo>
                  <a:lnTo>
                    <a:pt x="64" y="152"/>
                  </a:lnTo>
                  <a:lnTo>
                    <a:pt x="52" y="152"/>
                  </a:lnTo>
                  <a:lnTo>
                    <a:pt x="42" y="162"/>
                  </a:lnTo>
                  <a:lnTo>
                    <a:pt x="36" y="152"/>
                  </a:lnTo>
                  <a:lnTo>
                    <a:pt x="24" y="136"/>
                  </a:lnTo>
                  <a:lnTo>
                    <a:pt x="10" y="136"/>
                  </a:lnTo>
                  <a:lnTo>
                    <a:pt x="10" y="126"/>
                  </a:lnTo>
                  <a:lnTo>
                    <a:pt x="4" y="128"/>
                  </a:lnTo>
                  <a:lnTo>
                    <a:pt x="0" y="128"/>
                  </a:lnTo>
                  <a:lnTo>
                    <a:pt x="0" y="126"/>
                  </a:lnTo>
                  <a:lnTo>
                    <a:pt x="0" y="110"/>
                  </a:lnTo>
                  <a:lnTo>
                    <a:pt x="0" y="96"/>
                  </a:lnTo>
                  <a:lnTo>
                    <a:pt x="10" y="88"/>
                  </a:lnTo>
                  <a:lnTo>
                    <a:pt x="18" y="98"/>
                  </a:lnTo>
                  <a:lnTo>
                    <a:pt x="26" y="94"/>
                  </a:lnTo>
                  <a:lnTo>
                    <a:pt x="24" y="82"/>
                  </a:lnTo>
                  <a:lnTo>
                    <a:pt x="48" y="62"/>
                  </a:lnTo>
                  <a:lnTo>
                    <a:pt x="68" y="66"/>
                  </a:lnTo>
                  <a:lnTo>
                    <a:pt x="86" y="72"/>
                  </a:lnTo>
                  <a:lnTo>
                    <a:pt x="102" y="84"/>
                  </a:lnTo>
                  <a:lnTo>
                    <a:pt x="110" y="82"/>
                  </a:lnTo>
                  <a:lnTo>
                    <a:pt x="122" y="86"/>
                  </a:lnTo>
                  <a:lnTo>
                    <a:pt x="128" y="78"/>
                  </a:lnTo>
                  <a:lnTo>
                    <a:pt x="160" y="78"/>
                  </a:lnTo>
                  <a:lnTo>
                    <a:pt x="170" y="86"/>
                  </a:lnTo>
                  <a:lnTo>
                    <a:pt x="176" y="86"/>
                  </a:lnTo>
                  <a:lnTo>
                    <a:pt x="186" y="84"/>
                  </a:lnTo>
                  <a:lnTo>
                    <a:pt x="202" y="84"/>
                  </a:lnTo>
                  <a:lnTo>
                    <a:pt x="204" y="70"/>
                  </a:lnTo>
                  <a:lnTo>
                    <a:pt x="180" y="62"/>
                  </a:lnTo>
                  <a:lnTo>
                    <a:pt x="184" y="56"/>
                  </a:lnTo>
                  <a:lnTo>
                    <a:pt x="186" y="44"/>
                  </a:lnTo>
                  <a:lnTo>
                    <a:pt x="200" y="42"/>
                  </a:lnTo>
                  <a:lnTo>
                    <a:pt x="188" y="36"/>
                  </a:lnTo>
                  <a:lnTo>
                    <a:pt x="182" y="26"/>
                  </a:lnTo>
                  <a:lnTo>
                    <a:pt x="204" y="24"/>
                  </a:lnTo>
                  <a:lnTo>
                    <a:pt x="270" y="10"/>
                  </a:lnTo>
                  <a:lnTo>
                    <a:pt x="280" y="0"/>
                  </a:lnTo>
                  <a:lnTo>
                    <a:pt x="308" y="4"/>
                  </a:lnTo>
                  <a:lnTo>
                    <a:pt x="320" y="22"/>
                  </a:lnTo>
                  <a:lnTo>
                    <a:pt x="354" y="26"/>
                  </a:lnTo>
                  <a:lnTo>
                    <a:pt x="352" y="32"/>
                  </a:lnTo>
                  <a:lnTo>
                    <a:pt x="370" y="32"/>
                  </a:lnTo>
                  <a:lnTo>
                    <a:pt x="388" y="18"/>
                  </a:lnTo>
                  <a:lnTo>
                    <a:pt x="396" y="18"/>
                  </a:lnTo>
                  <a:lnTo>
                    <a:pt x="396" y="28"/>
                  </a:lnTo>
                  <a:lnTo>
                    <a:pt x="412" y="34"/>
                  </a:lnTo>
                  <a:lnTo>
                    <a:pt x="464" y="82"/>
                  </a:lnTo>
                  <a:lnTo>
                    <a:pt x="472" y="84"/>
                  </a:lnTo>
                  <a:lnTo>
                    <a:pt x="472" y="74"/>
                  </a:lnTo>
                  <a:lnTo>
                    <a:pt x="484" y="76"/>
                  </a:lnTo>
                  <a:lnTo>
                    <a:pt x="486" y="84"/>
                  </a:lnTo>
                  <a:lnTo>
                    <a:pt x="506" y="86"/>
                  </a:lnTo>
                  <a:lnTo>
                    <a:pt x="510" y="78"/>
                  </a:lnTo>
                  <a:lnTo>
                    <a:pt x="534" y="94"/>
                  </a:lnTo>
                  <a:lnTo>
                    <a:pt x="550" y="104"/>
                  </a:lnTo>
                  <a:lnTo>
                    <a:pt x="570" y="108"/>
                  </a:lnTo>
                  <a:lnTo>
                    <a:pt x="564" y="112"/>
                  </a:lnTo>
                  <a:lnTo>
                    <a:pt x="562" y="116"/>
                  </a:lnTo>
                  <a:lnTo>
                    <a:pt x="558" y="120"/>
                  </a:lnTo>
                  <a:lnTo>
                    <a:pt x="544" y="130"/>
                  </a:lnTo>
                  <a:lnTo>
                    <a:pt x="556" y="144"/>
                  </a:lnTo>
                  <a:lnTo>
                    <a:pt x="548" y="152"/>
                  </a:lnTo>
                  <a:lnTo>
                    <a:pt x="540" y="154"/>
                  </a:lnTo>
                  <a:lnTo>
                    <a:pt x="532" y="152"/>
                  </a:lnTo>
                  <a:lnTo>
                    <a:pt x="518" y="148"/>
                  </a:lnTo>
                  <a:lnTo>
                    <a:pt x="522" y="160"/>
                  </a:lnTo>
                  <a:lnTo>
                    <a:pt x="522" y="176"/>
                  </a:lnTo>
                  <a:lnTo>
                    <a:pt x="520" y="184"/>
                  </a:lnTo>
                  <a:lnTo>
                    <a:pt x="510" y="186"/>
                  </a:lnTo>
                  <a:lnTo>
                    <a:pt x="498" y="182"/>
                  </a:lnTo>
                  <a:lnTo>
                    <a:pt x="500" y="190"/>
                  </a:lnTo>
                  <a:lnTo>
                    <a:pt x="510" y="210"/>
                  </a:lnTo>
                  <a:lnTo>
                    <a:pt x="512" y="224"/>
                  </a:lnTo>
                  <a:lnTo>
                    <a:pt x="506" y="234"/>
                  </a:lnTo>
                  <a:lnTo>
                    <a:pt x="492" y="228"/>
                  </a:lnTo>
                  <a:lnTo>
                    <a:pt x="480" y="228"/>
                  </a:lnTo>
                  <a:lnTo>
                    <a:pt x="460" y="228"/>
                  </a:lnTo>
                  <a:lnTo>
                    <a:pt x="448" y="228"/>
                  </a:lnTo>
                  <a:lnTo>
                    <a:pt x="428" y="222"/>
                  </a:lnTo>
                  <a:lnTo>
                    <a:pt x="418" y="226"/>
                  </a:lnTo>
                  <a:lnTo>
                    <a:pt x="418" y="234"/>
                  </a:lnTo>
                  <a:lnTo>
                    <a:pt x="398" y="228"/>
                  </a:lnTo>
                  <a:lnTo>
                    <a:pt x="386" y="230"/>
                  </a:lnTo>
                  <a:lnTo>
                    <a:pt x="386" y="242"/>
                  </a:lnTo>
                  <a:lnTo>
                    <a:pt x="380" y="242"/>
                  </a:lnTo>
                  <a:lnTo>
                    <a:pt x="360" y="260"/>
                  </a:lnTo>
                  <a:lnTo>
                    <a:pt x="358" y="264"/>
                  </a:lnTo>
                  <a:lnTo>
                    <a:pt x="354" y="270"/>
                  </a:lnTo>
                  <a:lnTo>
                    <a:pt x="348" y="268"/>
                  </a:lnTo>
                  <a:lnTo>
                    <a:pt x="346" y="260"/>
                  </a:lnTo>
                  <a:lnTo>
                    <a:pt x="326" y="260"/>
                  </a:lnTo>
                  <a:lnTo>
                    <a:pt x="322" y="246"/>
                  </a:lnTo>
                  <a:lnTo>
                    <a:pt x="314" y="244"/>
                  </a:lnTo>
                  <a:lnTo>
                    <a:pt x="310" y="234"/>
                  </a:lnTo>
                  <a:lnTo>
                    <a:pt x="288" y="214"/>
                  </a:lnTo>
                  <a:lnTo>
                    <a:pt x="244" y="218"/>
                  </a:lnTo>
                  <a:lnTo>
                    <a:pt x="226" y="196"/>
                  </a:lnTo>
                  <a:lnTo>
                    <a:pt x="186" y="178"/>
                  </a:lnTo>
                  <a:lnTo>
                    <a:pt x="152" y="188"/>
                  </a:lnTo>
                  <a:lnTo>
                    <a:pt x="162" y="254"/>
                  </a:lnTo>
                  <a:lnTo>
                    <a:pt x="154" y="254"/>
                  </a:lnTo>
                  <a:lnTo>
                    <a:pt x="140" y="242"/>
                  </a:lnTo>
                  <a:lnTo>
                    <a:pt x="130" y="238"/>
                  </a:lnTo>
                  <a:lnTo>
                    <a:pt x="118" y="2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05" name="Freeform 236">
              <a:extLst>
                <a:ext uri="{FF2B5EF4-FFF2-40B4-BE49-F238E27FC236}">
                  <a16:creationId xmlns:a16="http://schemas.microsoft.com/office/drawing/2014/main" id="{C60A4343-E0FE-46CB-8544-B03712F1BDCF}"/>
                </a:ext>
              </a:extLst>
            </p:cNvPr>
            <p:cNvSpPr>
              <a:spLocks/>
            </p:cNvSpPr>
            <p:nvPr/>
          </p:nvSpPr>
          <p:spPr bwMode="auto">
            <a:xfrm>
              <a:off x="5602974" y="3423385"/>
              <a:ext cx="34594" cy="21239"/>
            </a:xfrm>
            <a:custGeom>
              <a:avLst/>
              <a:gdLst>
                <a:gd name="T0" fmla="*/ 0 w 24"/>
                <a:gd name="T1" fmla="*/ 2147483647 h 14"/>
                <a:gd name="T2" fmla="*/ 2147483647 w 24"/>
                <a:gd name="T3" fmla="*/ 0 h 14"/>
                <a:gd name="T4" fmla="*/ 2147483647 w 24"/>
                <a:gd name="T5" fmla="*/ 2147483647 h 14"/>
                <a:gd name="T6" fmla="*/ 2147483647 w 24"/>
                <a:gd name="T7" fmla="*/ 2147483647 h 14"/>
                <a:gd name="T8" fmla="*/ 2147483647 w 24"/>
                <a:gd name="T9" fmla="*/ 2147483647 h 14"/>
                <a:gd name="T10" fmla="*/ 2147483647 w 24"/>
                <a:gd name="T11" fmla="*/ 2147483647 h 14"/>
                <a:gd name="T12" fmla="*/ 2147483647 w 24"/>
                <a:gd name="T13" fmla="*/ 2147483647 h 14"/>
                <a:gd name="T14" fmla="*/ 0 w 24"/>
                <a:gd name="T15" fmla="*/ 2147483647 h 14"/>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14"/>
                <a:gd name="T26" fmla="*/ 24 w 24"/>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14">
                  <a:moveTo>
                    <a:pt x="0" y="2"/>
                  </a:moveTo>
                  <a:lnTo>
                    <a:pt x="8" y="0"/>
                  </a:lnTo>
                  <a:lnTo>
                    <a:pt x="18" y="8"/>
                  </a:lnTo>
                  <a:lnTo>
                    <a:pt x="24" y="12"/>
                  </a:lnTo>
                  <a:lnTo>
                    <a:pt x="16" y="14"/>
                  </a:lnTo>
                  <a:lnTo>
                    <a:pt x="12" y="14"/>
                  </a:lnTo>
                  <a:lnTo>
                    <a:pt x="6" y="10"/>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06" name="Freeform 237">
              <a:extLst>
                <a:ext uri="{FF2B5EF4-FFF2-40B4-BE49-F238E27FC236}">
                  <a16:creationId xmlns:a16="http://schemas.microsoft.com/office/drawing/2014/main" id="{3A0A0323-6B20-4F75-A525-61ECB7C36DCF}"/>
                </a:ext>
              </a:extLst>
            </p:cNvPr>
            <p:cNvSpPr>
              <a:spLocks/>
            </p:cNvSpPr>
            <p:nvPr/>
          </p:nvSpPr>
          <p:spPr bwMode="auto">
            <a:xfrm>
              <a:off x="5117515" y="2417183"/>
              <a:ext cx="2878162" cy="955758"/>
            </a:xfrm>
            <a:custGeom>
              <a:avLst/>
              <a:gdLst>
                <a:gd name="T0" fmla="*/ 2147483647 w 1968"/>
                <a:gd name="T1" fmla="*/ 2147483647 h 606"/>
                <a:gd name="T2" fmla="*/ 2147483647 w 1968"/>
                <a:gd name="T3" fmla="*/ 2147483647 h 606"/>
                <a:gd name="T4" fmla="*/ 2147483647 w 1968"/>
                <a:gd name="T5" fmla="*/ 2147483647 h 606"/>
                <a:gd name="T6" fmla="*/ 2147483647 w 1968"/>
                <a:gd name="T7" fmla="*/ 2147483647 h 606"/>
                <a:gd name="T8" fmla="*/ 2147483647 w 1968"/>
                <a:gd name="T9" fmla="*/ 2147483647 h 606"/>
                <a:gd name="T10" fmla="*/ 2147483647 w 1968"/>
                <a:gd name="T11" fmla="*/ 2147483647 h 606"/>
                <a:gd name="T12" fmla="*/ 2147483647 w 1968"/>
                <a:gd name="T13" fmla="*/ 2147483647 h 606"/>
                <a:gd name="T14" fmla="*/ 2147483647 w 1968"/>
                <a:gd name="T15" fmla="*/ 2147483647 h 606"/>
                <a:gd name="T16" fmla="*/ 2147483647 w 1968"/>
                <a:gd name="T17" fmla="*/ 2147483647 h 606"/>
                <a:gd name="T18" fmla="*/ 2147483647 w 1968"/>
                <a:gd name="T19" fmla="*/ 2147483647 h 606"/>
                <a:gd name="T20" fmla="*/ 2147483647 w 1968"/>
                <a:gd name="T21" fmla="*/ 2147483647 h 606"/>
                <a:gd name="T22" fmla="*/ 2147483647 w 1968"/>
                <a:gd name="T23" fmla="*/ 2147483647 h 606"/>
                <a:gd name="T24" fmla="*/ 2147483647 w 1968"/>
                <a:gd name="T25" fmla="*/ 2147483647 h 606"/>
                <a:gd name="T26" fmla="*/ 2147483647 w 1968"/>
                <a:gd name="T27" fmla="*/ 2147483647 h 606"/>
                <a:gd name="T28" fmla="*/ 2147483647 w 1968"/>
                <a:gd name="T29" fmla="*/ 2147483647 h 606"/>
                <a:gd name="T30" fmla="*/ 2147483647 w 1968"/>
                <a:gd name="T31" fmla="*/ 2147483647 h 606"/>
                <a:gd name="T32" fmla="*/ 2147483647 w 1968"/>
                <a:gd name="T33" fmla="*/ 2147483647 h 606"/>
                <a:gd name="T34" fmla="*/ 2147483647 w 1968"/>
                <a:gd name="T35" fmla="*/ 2147483647 h 606"/>
                <a:gd name="T36" fmla="*/ 2147483647 w 1968"/>
                <a:gd name="T37" fmla="*/ 2147483647 h 606"/>
                <a:gd name="T38" fmla="*/ 2147483647 w 1968"/>
                <a:gd name="T39" fmla="*/ 2147483647 h 606"/>
                <a:gd name="T40" fmla="*/ 2147483647 w 1968"/>
                <a:gd name="T41" fmla="*/ 2147483647 h 606"/>
                <a:gd name="T42" fmla="*/ 2147483647 w 1968"/>
                <a:gd name="T43" fmla="*/ 2147483647 h 606"/>
                <a:gd name="T44" fmla="*/ 2147483647 w 1968"/>
                <a:gd name="T45" fmla="*/ 2147483647 h 606"/>
                <a:gd name="T46" fmla="*/ 2147483647 w 1968"/>
                <a:gd name="T47" fmla="*/ 2147483647 h 606"/>
                <a:gd name="T48" fmla="*/ 2147483647 w 1968"/>
                <a:gd name="T49" fmla="*/ 2147483647 h 606"/>
                <a:gd name="T50" fmla="*/ 2147483647 w 1968"/>
                <a:gd name="T51" fmla="*/ 2147483647 h 606"/>
                <a:gd name="T52" fmla="*/ 2147483647 w 1968"/>
                <a:gd name="T53" fmla="*/ 2147483647 h 606"/>
                <a:gd name="T54" fmla="*/ 2147483647 w 1968"/>
                <a:gd name="T55" fmla="*/ 2147483647 h 606"/>
                <a:gd name="T56" fmla="*/ 2147483647 w 1968"/>
                <a:gd name="T57" fmla="*/ 2147483647 h 606"/>
                <a:gd name="T58" fmla="*/ 2147483647 w 1968"/>
                <a:gd name="T59" fmla="*/ 2147483647 h 606"/>
                <a:gd name="T60" fmla="*/ 2147483647 w 1968"/>
                <a:gd name="T61" fmla="*/ 0 h 606"/>
                <a:gd name="T62" fmla="*/ 2147483647 w 1968"/>
                <a:gd name="T63" fmla="*/ 2147483647 h 606"/>
                <a:gd name="T64" fmla="*/ 2147483647 w 1968"/>
                <a:gd name="T65" fmla="*/ 2147483647 h 606"/>
                <a:gd name="T66" fmla="*/ 2147483647 w 1968"/>
                <a:gd name="T67" fmla="*/ 2147483647 h 606"/>
                <a:gd name="T68" fmla="*/ 2147483647 w 1968"/>
                <a:gd name="T69" fmla="*/ 2147483647 h 606"/>
                <a:gd name="T70" fmla="*/ 2147483647 w 1968"/>
                <a:gd name="T71" fmla="*/ 2147483647 h 606"/>
                <a:gd name="T72" fmla="*/ 2147483647 w 1968"/>
                <a:gd name="T73" fmla="*/ 2147483647 h 606"/>
                <a:gd name="T74" fmla="*/ 2147483647 w 1968"/>
                <a:gd name="T75" fmla="*/ 2147483647 h 606"/>
                <a:gd name="T76" fmla="*/ 2147483647 w 1968"/>
                <a:gd name="T77" fmla="*/ 2147483647 h 606"/>
                <a:gd name="T78" fmla="*/ 2147483647 w 1968"/>
                <a:gd name="T79" fmla="*/ 2147483647 h 606"/>
                <a:gd name="T80" fmla="*/ 2147483647 w 1968"/>
                <a:gd name="T81" fmla="*/ 2147483647 h 606"/>
                <a:gd name="T82" fmla="*/ 2147483647 w 1968"/>
                <a:gd name="T83" fmla="*/ 2147483647 h 606"/>
                <a:gd name="T84" fmla="*/ 2147483647 w 1968"/>
                <a:gd name="T85" fmla="*/ 2147483647 h 606"/>
                <a:gd name="T86" fmla="*/ 2147483647 w 1968"/>
                <a:gd name="T87" fmla="*/ 2147483647 h 606"/>
                <a:gd name="T88" fmla="*/ 2147483647 w 1968"/>
                <a:gd name="T89" fmla="*/ 2147483647 h 606"/>
                <a:gd name="T90" fmla="*/ 2147483647 w 1968"/>
                <a:gd name="T91" fmla="*/ 2147483647 h 606"/>
                <a:gd name="T92" fmla="*/ 2147483647 w 1968"/>
                <a:gd name="T93" fmla="*/ 2147483647 h 606"/>
                <a:gd name="T94" fmla="*/ 2147483647 w 1968"/>
                <a:gd name="T95" fmla="*/ 2147483647 h 606"/>
                <a:gd name="T96" fmla="*/ 2147483647 w 1968"/>
                <a:gd name="T97" fmla="*/ 2147483647 h 606"/>
                <a:gd name="T98" fmla="*/ 2147483647 w 1968"/>
                <a:gd name="T99" fmla="*/ 2147483647 h 606"/>
                <a:gd name="T100" fmla="*/ 2147483647 w 1968"/>
                <a:gd name="T101" fmla="*/ 2147483647 h 606"/>
                <a:gd name="T102" fmla="*/ 2147483647 w 1968"/>
                <a:gd name="T103" fmla="*/ 2147483647 h 606"/>
                <a:gd name="T104" fmla="*/ 2147483647 w 1968"/>
                <a:gd name="T105" fmla="*/ 2147483647 h 606"/>
                <a:gd name="T106" fmla="*/ 2147483647 w 1968"/>
                <a:gd name="T107" fmla="*/ 2147483647 h 606"/>
                <a:gd name="T108" fmla="*/ 2147483647 w 1968"/>
                <a:gd name="T109" fmla="*/ 2147483647 h 606"/>
                <a:gd name="T110" fmla="*/ 2147483647 w 1968"/>
                <a:gd name="T111" fmla="*/ 2147483647 h 606"/>
                <a:gd name="T112" fmla="*/ 2147483647 w 1968"/>
                <a:gd name="T113" fmla="*/ 2147483647 h 606"/>
                <a:gd name="T114" fmla="*/ 2147483647 w 1968"/>
                <a:gd name="T115" fmla="*/ 2147483647 h 606"/>
                <a:gd name="T116" fmla="*/ 2147483647 w 1968"/>
                <a:gd name="T117" fmla="*/ 2147483647 h 606"/>
                <a:gd name="T118" fmla="*/ 2147483647 w 1968"/>
                <a:gd name="T119" fmla="*/ 2147483647 h 6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68"/>
                <a:gd name="T181" fmla="*/ 0 h 606"/>
                <a:gd name="T182" fmla="*/ 1968 w 1968"/>
                <a:gd name="T183" fmla="*/ 606 h 60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68" h="606">
                  <a:moveTo>
                    <a:pt x="902" y="458"/>
                  </a:moveTo>
                  <a:lnTo>
                    <a:pt x="912" y="448"/>
                  </a:lnTo>
                  <a:lnTo>
                    <a:pt x="924" y="440"/>
                  </a:lnTo>
                  <a:lnTo>
                    <a:pt x="936" y="436"/>
                  </a:lnTo>
                  <a:lnTo>
                    <a:pt x="950" y="434"/>
                  </a:lnTo>
                  <a:lnTo>
                    <a:pt x="958" y="436"/>
                  </a:lnTo>
                  <a:lnTo>
                    <a:pt x="964" y="436"/>
                  </a:lnTo>
                  <a:lnTo>
                    <a:pt x="982" y="442"/>
                  </a:lnTo>
                  <a:lnTo>
                    <a:pt x="1000" y="448"/>
                  </a:lnTo>
                  <a:lnTo>
                    <a:pt x="1010" y="450"/>
                  </a:lnTo>
                  <a:lnTo>
                    <a:pt x="1020" y="450"/>
                  </a:lnTo>
                  <a:lnTo>
                    <a:pt x="1026" y="450"/>
                  </a:lnTo>
                  <a:lnTo>
                    <a:pt x="1030" y="448"/>
                  </a:lnTo>
                  <a:lnTo>
                    <a:pt x="1034" y="446"/>
                  </a:lnTo>
                  <a:lnTo>
                    <a:pt x="1036" y="442"/>
                  </a:lnTo>
                  <a:lnTo>
                    <a:pt x="1036" y="438"/>
                  </a:lnTo>
                  <a:lnTo>
                    <a:pt x="1034" y="436"/>
                  </a:lnTo>
                  <a:lnTo>
                    <a:pt x="1028" y="430"/>
                  </a:lnTo>
                  <a:lnTo>
                    <a:pt x="1024" y="424"/>
                  </a:lnTo>
                  <a:lnTo>
                    <a:pt x="1022" y="420"/>
                  </a:lnTo>
                  <a:lnTo>
                    <a:pt x="1020" y="416"/>
                  </a:lnTo>
                  <a:lnTo>
                    <a:pt x="1022" y="414"/>
                  </a:lnTo>
                  <a:lnTo>
                    <a:pt x="1024" y="414"/>
                  </a:lnTo>
                  <a:lnTo>
                    <a:pt x="1030" y="412"/>
                  </a:lnTo>
                  <a:lnTo>
                    <a:pt x="1048" y="412"/>
                  </a:lnTo>
                  <a:lnTo>
                    <a:pt x="1066" y="416"/>
                  </a:lnTo>
                  <a:lnTo>
                    <a:pt x="1076" y="420"/>
                  </a:lnTo>
                  <a:lnTo>
                    <a:pt x="1082" y="426"/>
                  </a:lnTo>
                  <a:lnTo>
                    <a:pt x="1088" y="434"/>
                  </a:lnTo>
                  <a:lnTo>
                    <a:pt x="1092" y="436"/>
                  </a:lnTo>
                  <a:lnTo>
                    <a:pt x="1094" y="438"/>
                  </a:lnTo>
                  <a:lnTo>
                    <a:pt x="1100" y="440"/>
                  </a:lnTo>
                  <a:lnTo>
                    <a:pt x="1108" y="438"/>
                  </a:lnTo>
                  <a:lnTo>
                    <a:pt x="1122" y="436"/>
                  </a:lnTo>
                  <a:lnTo>
                    <a:pt x="1136" y="438"/>
                  </a:lnTo>
                  <a:lnTo>
                    <a:pt x="1148" y="440"/>
                  </a:lnTo>
                  <a:lnTo>
                    <a:pt x="1160" y="446"/>
                  </a:lnTo>
                  <a:lnTo>
                    <a:pt x="1186" y="458"/>
                  </a:lnTo>
                  <a:lnTo>
                    <a:pt x="1200" y="460"/>
                  </a:lnTo>
                  <a:lnTo>
                    <a:pt x="1214" y="462"/>
                  </a:lnTo>
                  <a:lnTo>
                    <a:pt x="1222" y="462"/>
                  </a:lnTo>
                  <a:lnTo>
                    <a:pt x="1230" y="460"/>
                  </a:lnTo>
                  <a:lnTo>
                    <a:pt x="1240" y="452"/>
                  </a:lnTo>
                  <a:lnTo>
                    <a:pt x="1252" y="444"/>
                  </a:lnTo>
                  <a:lnTo>
                    <a:pt x="1258" y="442"/>
                  </a:lnTo>
                  <a:lnTo>
                    <a:pt x="1264" y="442"/>
                  </a:lnTo>
                  <a:lnTo>
                    <a:pt x="1272" y="442"/>
                  </a:lnTo>
                  <a:lnTo>
                    <a:pt x="1284" y="446"/>
                  </a:lnTo>
                  <a:lnTo>
                    <a:pt x="1306" y="454"/>
                  </a:lnTo>
                  <a:lnTo>
                    <a:pt x="1314" y="454"/>
                  </a:lnTo>
                  <a:lnTo>
                    <a:pt x="1324" y="452"/>
                  </a:lnTo>
                  <a:lnTo>
                    <a:pt x="1326" y="450"/>
                  </a:lnTo>
                  <a:lnTo>
                    <a:pt x="1328" y="446"/>
                  </a:lnTo>
                  <a:lnTo>
                    <a:pt x="1328" y="442"/>
                  </a:lnTo>
                  <a:lnTo>
                    <a:pt x="1328" y="436"/>
                  </a:lnTo>
                  <a:lnTo>
                    <a:pt x="1326" y="426"/>
                  </a:lnTo>
                  <a:lnTo>
                    <a:pt x="1324" y="416"/>
                  </a:lnTo>
                  <a:lnTo>
                    <a:pt x="1318" y="410"/>
                  </a:lnTo>
                  <a:lnTo>
                    <a:pt x="1314" y="406"/>
                  </a:lnTo>
                  <a:lnTo>
                    <a:pt x="1312" y="404"/>
                  </a:lnTo>
                  <a:lnTo>
                    <a:pt x="1312" y="398"/>
                  </a:lnTo>
                  <a:lnTo>
                    <a:pt x="1314" y="394"/>
                  </a:lnTo>
                  <a:lnTo>
                    <a:pt x="1318" y="390"/>
                  </a:lnTo>
                  <a:lnTo>
                    <a:pt x="1324" y="388"/>
                  </a:lnTo>
                  <a:lnTo>
                    <a:pt x="1334" y="386"/>
                  </a:lnTo>
                  <a:lnTo>
                    <a:pt x="1346" y="386"/>
                  </a:lnTo>
                  <a:lnTo>
                    <a:pt x="1368" y="388"/>
                  </a:lnTo>
                  <a:lnTo>
                    <a:pt x="1384" y="394"/>
                  </a:lnTo>
                  <a:lnTo>
                    <a:pt x="1396" y="402"/>
                  </a:lnTo>
                  <a:lnTo>
                    <a:pt x="1408" y="410"/>
                  </a:lnTo>
                  <a:lnTo>
                    <a:pt x="1430" y="432"/>
                  </a:lnTo>
                  <a:lnTo>
                    <a:pt x="1442" y="440"/>
                  </a:lnTo>
                  <a:lnTo>
                    <a:pt x="1452" y="448"/>
                  </a:lnTo>
                  <a:lnTo>
                    <a:pt x="1466" y="454"/>
                  </a:lnTo>
                  <a:lnTo>
                    <a:pt x="1480" y="458"/>
                  </a:lnTo>
                  <a:lnTo>
                    <a:pt x="1494" y="462"/>
                  </a:lnTo>
                  <a:lnTo>
                    <a:pt x="1506" y="466"/>
                  </a:lnTo>
                  <a:lnTo>
                    <a:pt x="1512" y="474"/>
                  </a:lnTo>
                  <a:lnTo>
                    <a:pt x="1518" y="482"/>
                  </a:lnTo>
                  <a:lnTo>
                    <a:pt x="1526" y="488"/>
                  </a:lnTo>
                  <a:lnTo>
                    <a:pt x="1532" y="490"/>
                  </a:lnTo>
                  <a:lnTo>
                    <a:pt x="1536" y="490"/>
                  </a:lnTo>
                  <a:lnTo>
                    <a:pt x="1548" y="488"/>
                  </a:lnTo>
                  <a:lnTo>
                    <a:pt x="1554" y="484"/>
                  </a:lnTo>
                  <a:lnTo>
                    <a:pt x="1560" y="478"/>
                  </a:lnTo>
                  <a:lnTo>
                    <a:pt x="1568" y="472"/>
                  </a:lnTo>
                  <a:lnTo>
                    <a:pt x="1576" y="486"/>
                  </a:lnTo>
                  <a:lnTo>
                    <a:pt x="1580" y="496"/>
                  </a:lnTo>
                  <a:lnTo>
                    <a:pt x="1582" y="510"/>
                  </a:lnTo>
                  <a:lnTo>
                    <a:pt x="1582" y="522"/>
                  </a:lnTo>
                  <a:lnTo>
                    <a:pt x="1582" y="528"/>
                  </a:lnTo>
                  <a:lnTo>
                    <a:pt x="1582" y="538"/>
                  </a:lnTo>
                  <a:lnTo>
                    <a:pt x="1574" y="532"/>
                  </a:lnTo>
                  <a:lnTo>
                    <a:pt x="1562" y="528"/>
                  </a:lnTo>
                  <a:lnTo>
                    <a:pt x="1562" y="544"/>
                  </a:lnTo>
                  <a:lnTo>
                    <a:pt x="1570" y="550"/>
                  </a:lnTo>
                  <a:lnTo>
                    <a:pt x="1576" y="558"/>
                  </a:lnTo>
                  <a:lnTo>
                    <a:pt x="1584" y="580"/>
                  </a:lnTo>
                  <a:lnTo>
                    <a:pt x="1590" y="576"/>
                  </a:lnTo>
                  <a:lnTo>
                    <a:pt x="1600" y="574"/>
                  </a:lnTo>
                  <a:lnTo>
                    <a:pt x="1612" y="576"/>
                  </a:lnTo>
                  <a:lnTo>
                    <a:pt x="1618" y="576"/>
                  </a:lnTo>
                  <a:lnTo>
                    <a:pt x="1624" y="574"/>
                  </a:lnTo>
                  <a:lnTo>
                    <a:pt x="1630" y="574"/>
                  </a:lnTo>
                  <a:lnTo>
                    <a:pt x="1634" y="570"/>
                  </a:lnTo>
                  <a:lnTo>
                    <a:pt x="1640" y="558"/>
                  </a:lnTo>
                  <a:lnTo>
                    <a:pt x="1640" y="546"/>
                  </a:lnTo>
                  <a:lnTo>
                    <a:pt x="1642" y="532"/>
                  </a:lnTo>
                  <a:lnTo>
                    <a:pt x="1642" y="518"/>
                  </a:lnTo>
                  <a:lnTo>
                    <a:pt x="1642" y="494"/>
                  </a:lnTo>
                  <a:lnTo>
                    <a:pt x="1640" y="476"/>
                  </a:lnTo>
                  <a:lnTo>
                    <a:pt x="1636" y="458"/>
                  </a:lnTo>
                  <a:lnTo>
                    <a:pt x="1628" y="436"/>
                  </a:lnTo>
                  <a:lnTo>
                    <a:pt x="1616" y="418"/>
                  </a:lnTo>
                  <a:lnTo>
                    <a:pt x="1604" y="402"/>
                  </a:lnTo>
                  <a:lnTo>
                    <a:pt x="1588" y="386"/>
                  </a:lnTo>
                  <a:lnTo>
                    <a:pt x="1580" y="382"/>
                  </a:lnTo>
                  <a:lnTo>
                    <a:pt x="1572" y="380"/>
                  </a:lnTo>
                  <a:lnTo>
                    <a:pt x="1562" y="376"/>
                  </a:lnTo>
                  <a:lnTo>
                    <a:pt x="1554" y="376"/>
                  </a:lnTo>
                  <a:lnTo>
                    <a:pt x="1550" y="376"/>
                  </a:lnTo>
                  <a:lnTo>
                    <a:pt x="1548" y="376"/>
                  </a:lnTo>
                  <a:lnTo>
                    <a:pt x="1544" y="382"/>
                  </a:lnTo>
                  <a:lnTo>
                    <a:pt x="1534" y="378"/>
                  </a:lnTo>
                  <a:lnTo>
                    <a:pt x="1530" y="370"/>
                  </a:lnTo>
                  <a:lnTo>
                    <a:pt x="1524" y="362"/>
                  </a:lnTo>
                  <a:lnTo>
                    <a:pt x="1516" y="354"/>
                  </a:lnTo>
                  <a:lnTo>
                    <a:pt x="1510" y="358"/>
                  </a:lnTo>
                  <a:lnTo>
                    <a:pt x="1502" y="362"/>
                  </a:lnTo>
                  <a:lnTo>
                    <a:pt x="1492" y="366"/>
                  </a:lnTo>
                  <a:lnTo>
                    <a:pt x="1492" y="354"/>
                  </a:lnTo>
                  <a:lnTo>
                    <a:pt x="1494" y="354"/>
                  </a:lnTo>
                  <a:lnTo>
                    <a:pt x="1496" y="350"/>
                  </a:lnTo>
                  <a:lnTo>
                    <a:pt x="1502" y="344"/>
                  </a:lnTo>
                  <a:lnTo>
                    <a:pt x="1504" y="340"/>
                  </a:lnTo>
                  <a:lnTo>
                    <a:pt x="1504" y="334"/>
                  </a:lnTo>
                  <a:lnTo>
                    <a:pt x="1504" y="324"/>
                  </a:lnTo>
                  <a:lnTo>
                    <a:pt x="1506" y="312"/>
                  </a:lnTo>
                  <a:lnTo>
                    <a:pt x="1506" y="308"/>
                  </a:lnTo>
                  <a:lnTo>
                    <a:pt x="1508" y="302"/>
                  </a:lnTo>
                  <a:lnTo>
                    <a:pt x="1516" y="296"/>
                  </a:lnTo>
                  <a:lnTo>
                    <a:pt x="1524" y="290"/>
                  </a:lnTo>
                  <a:lnTo>
                    <a:pt x="1534" y="286"/>
                  </a:lnTo>
                  <a:lnTo>
                    <a:pt x="1546" y="284"/>
                  </a:lnTo>
                  <a:lnTo>
                    <a:pt x="1570" y="286"/>
                  </a:lnTo>
                  <a:lnTo>
                    <a:pt x="1592" y="286"/>
                  </a:lnTo>
                  <a:lnTo>
                    <a:pt x="1610" y="288"/>
                  </a:lnTo>
                  <a:lnTo>
                    <a:pt x="1624" y="292"/>
                  </a:lnTo>
                  <a:lnTo>
                    <a:pt x="1636" y="296"/>
                  </a:lnTo>
                  <a:lnTo>
                    <a:pt x="1648" y="298"/>
                  </a:lnTo>
                  <a:lnTo>
                    <a:pt x="1656" y="296"/>
                  </a:lnTo>
                  <a:lnTo>
                    <a:pt x="1662" y="294"/>
                  </a:lnTo>
                  <a:lnTo>
                    <a:pt x="1668" y="290"/>
                  </a:lnTo>
                  <a:lnTo>
                    <a:pt x="1670" y="286"/>
                  </a:lnTo>
                  <a:lnTo>
                    <a:pt x="1666" y="284"/>
                  </a:lnTo>
                  <a:lnTo>
                    <a:pt x="1660" y="278"/>
                  </a:lnTo>
                  <a:lnTo>
                    <a:pt x="1656" y="272"/>
                  </a:lnTo>
                  <a:lnTo>
                    <a:pt x="1654" y="262"/>
                  </a:lnTo>
                  <a:lnTo>
                    <a:pt x="1654" y="254"/>
                  </a:lnTo>
                  <a:lnTo>
                    <a:pt x="1656" y="252"/>
                  </a:lnTo>
                  <a:lnTo>
                    <a:pt x="1658" y="248"/>
                  </a:lnTo>
                  <a:lnTo>
                    <a:pt x="1662" y="246"/>
                  </a:lnTo>
                  <a:lnTo>
                    <a:pt x="1668" y="246"/>
                  </a:lnTo>
                  <a:lnTo>
                    <a:pt x="1682" y="246"/>
                  </a:lnTo>
                  <a:lnTo>
                    <a:pt x="1694" y="250"/>
                  </a:lnTo>
                  <a:lnTo>
                    <a:pt x="1704" y="256"/>
                  </a:lnTo>
                  <a:lnTo>
                    <a:pt x="1714" y="262"/>
                  </a:lnTo>
                  <a:lnTo>
                    <a:pt x="1722" y="264"/>
                  </a:lnTo>
                  <a:lnTo>
                    <a:pt x="1722" y="256"/>
                  </a:lnTo>
                  <a:lnTo>
                    <a:pt x="1722" y="250"/>
                  </a:lnTo>
                  <a:lnTo>
                    <a:pt x="1724" y="244"/>
                  </a:lnTo>
                  <a:lnTo>
                    <a:pt x="1722" y="230"/>
                  </a:lnTo>
                  <a:lnTo>
                    <a:pt x="1738" y="230"/>
                  </a:lnTo>
                  <a:lnTo>
                    <a:pt x="1740" y="240"/>
                  </a:lnTo>
                  <a:lnTo>
                    <a:pt x="1744" y="246"/>
                  </a:lnTo>
                  <a:lnTo>
                    <a:pt x="1750" y="254"/>
                  </a:lnTo>
                  <a:lnTo>
                    <a:pt x="1754" y="260"/>
                  </a:lnTo>
                  <a:lnTo>
                    <a:pt x="1748" y="270"/>
                  </a:lnTo>
                  <a:lnTo>
                    <a:pt x="1740" y="284"/>
                  </a:lnTo>
                  <a:lnTo>
                    <a:pt x="1734" y="300"/>
                  </a:lnTo>
                  <a:lnTo>
                    <a:pt x="1732" y="314"/>
                  </a:lnTo>
                  <a:lnTo>
                    <a:pt x="1732" y="322"/>
                  </a:lnTo>
                  <a:lnTo>
                    <a:pt x="1736" y="330"/>
                  </a:lnTo>
                  <a:lnTo>
                    <a:pt x="1740" y="338"/>
                  </a:lnTo>
                  <a:lnTo>
                    <a:pt x="1746" y="346"/>
                  </a:lnTo>
                  <a:lnTo>
                    <a:pt x="1760" y="362"/>
                  </a:lnTo>
                  <a:lnTo>
                    <a:pt x="1776" y="378"/>
                  </a:lnTo>
                  <a:lnTo>
                    <a:pt x="1814" y="406"/>
                  </a:lnTo>
                  <a:lnTo>
                    <a:pt x="1830" y="420"/>
                  </a:lnTo>
                  <a:lnTo>
                    <a:pt x="1840" y="434"/>
                  </a:lnTo>
                  <a:lnTo>
                    <a:pt x="1846" y="424"/>
                  </a:lnTo>
                  <a:lnTo>
                    <a:pt x="1848" y="416"/>
                  </a:lnTo>
                  <a:lnTo>
                    <a:pt x="1846" y="410"/>
                  </a:lnTo>
                  <a:lnTo>
                    <a:pt x="1840" y="404"/>
                  </a:lnTo>
                  <a:lnTo>
                    <a:pt x="1838" y="400"/>
                  </a:lnTo>
                  <a:lnTo>
                    <a:pt x="1840" y="398"/>
                  </a:lnTo>
                  <a:lnTo>
                    <a:pt x="1844" y="394"/>
                  </a:lnTo>
                  <a:lnTo>
                    <a:pt x="1850" y="390"/>
                  </a:lnTo>
                  <a:lnTo>
                    <a:pt x="1842" y="384"/>
                  </a:lnTo>
                  <a:lnTo>
                    <a:pt x="1838" y="382"/>
                  </a:lnTo>
                  <a:lnTo>
                    <a:pt x="1838" y="376"/>
                  </a:lnTo>
                  <a:lnTo>
                    <a:pt x="1838" y="372"/>
                  </a:lnTo>
                  <a:lnTo>
                    <a:pt x="1840" y="368"/>
                  </a:lnTo>
                  <a:lnTo>
                    <a:pt x="1850" y="366"/>
                  </a:lnTo>
                  <a:lnTo>
                    <a:pt x="1850" y="364"/>
                  </a:lnTo>
                  <a:lnTo>
                    <a:pt x="1852" y="362"/>
                  </a:lnTo>
                  <a:lnTo>
                    <a:pt x="1852" y="358"/>
                  </a:lnTo>
                  <a:lnTo>
                    <a:pt x="1850" y="356"/>
                  </a:lnTo>
                  <a:lnTo>
                    <a:pt x="1846" y="354"/>
                  </a:lnTo>
                  <a:lnTo>
                    <a:pt x="1838" y="354"/>
                  </a:lnTo>
                  <a:lnTo>
                    <a:pt x="1828" y="354"/>
                  </a:lnTo>
                  <a:lnTo>
                    <a:pt x="1840" y="338"/>
                  </a:lnTo>
                  <a:lnTo>
                    <a:pt x="1828" y="328"/>
                  </a:lnTo>
                  <a:lnTo>
                    <a:pt x="1806" y="316"/>
                  </a:lnTo>
                  <a:lnTo>
                    <a:pt x="1798" y="308"/>
                  </a:lnTo>
                  <a:lnTo>
                    <a:pt x="1790" y="302"/>
                  </a:lnTo>
                  <a:lnTo>
                    <a:pt x="1784" y="296"/>
                  </a:lnTo>
                  <a:lnTo>
                    <a:pt x="1782" y="290"/>
                  </a:lnTo>
                  <a:lnTo>
                    <a:pt x="1784" y="282"/>
                  </a:lnTo>
                  <a:lnTo>
                    <a:pt x="1786" y="274"/>
                  </a:lnTo>
                  <a:lnTo>
                    <a:pt x="1792" y="270"/>
                  </a:lnTo>
                  <a:lnTo>
                    <a:pt x="1796" y="268"/>
                  </a:lnTo>
                  <a:lnTo>
                    <a:pt x="1828" y="268"/>
                  </a:lnTo>
                  <a:lnTo>
                    <a:pt x="1838" y="266"/>
                  </a:lnTo>
                  <a:lnTo>
                    <a:pt x="1850" y="262"/>
                  </a:lnTo>
                  <a:lnTo>
                    <a:pt x="1858" y="258"/>
                  </a:lnTo>
                  <a:lnTo>
                    <a:pt x="1868" y="252"/>
                  </a:lnTo>
                  <a:lnTo>
                    <a:pt x="1888" y="240"/>
                  </a:lnTo>
                  <a:lnTo>
                    <a:pt x="1898" y="234"/>
                  </a:lnTo>
                  <a:lnTo>
                    <a:pt x="1912" y="228"/>
                  </a:lnTo>
                  <a:lnTo>
                    <a:pt x="1906" y="218"/>
                  </a:lnTo>
                  <a:lnTo>
                    <a:pt x="1900" y="214"/>
                  </a:lnTo>
                  <a:lnTo>
                    <a:pt x="1892" y="210"/>
                  </a:lnTo>
                  <a:lnTo>
                    <a:pt x="1884" y="208"/>
                  </a:lnTo>
                  <a:lnTo>
                    <a:pt x="1864" y="206"/>
                  </a:lnTo>
                  <a:lnTo>
                    <a:pt x="1856" y="204"/>
                  </a:lnTo>
                  <a:lnTo>
                    <a:pt x="1846" y="198"/>
                  </a:lnTo>
                  <a:lnTo>
                    <a:pt x="1858" y="194"/>
                  </a:lnTo>
                  <a:lnTo>
                    <a:pt x="1868" y="190"/>
                  </a:lnTo>
                  <a:lnTo>
                    <a:pt x="1862" y="184"/>
                  </a:lnTo>
                  <a:lnTo>
                    <a:pt x="1858" y="178"/>
                  </a:lnTo>
                  <a:lnTo>
                    <a:pt x="1868" y="176"/>
                  </a:lnTo>
                  <a:lnTo>
                    <a:pt x="1882" y="180"/>
                  </a:lnTo>
                  <a:lnTo>
                    <a:pt x="1912" y="188"/>
                  </a:lnTo>
                  <a:lnTo>
                    <a:pt x="1940" y="194"/>
                  </a:lnTo>
                  <a:lnTo>
                    <a:pt x="1950" y="198"/>
                  </a:lnTo>
                  <a:lnTo>
                    <a:pt x="1962" y="198"/>
                  </a:lnTo>
                  <a:lnTo>
                    <a:pt x="1966" y="198"/>
                  </a:lnTo>
                  <a:lnTo>
                    <a:pt x="1968" y="196"/>
                  </a:lnTo>
                  <a:lnTo>
                    <a:pt x="1968" y="194"/>
                  </a:lnTo>
                  <a:lnTo>
                    <a:pt x="1968" y="190"/>
                  </a:lnTo>
                  <a:lnTo>
                    <a:pt x="1968" y="188"/>
                  </a:lnTo>
                  <a:lnTo>
                    <a:pt x="1962" y="182"/>
                  </a:lnTo>
                  <a:lnTo>
                    <a:pt x="1960" y="178"/>
                  </a:lnTo>
                  <a:lnTo>
                    <a:pt x="1956" y="174"/>
                  </a:lnTo>
                  <a:lnTo>
                    <a:pt x="1940" y="166"/>
                  </a:lnTo>
                  <a:lnTo>
                    <a:pt x="1924" y="164"/>
                  </a:lnTo>
                  <a:lnTo>
                    <a:pt x="1906" y="162"/>
                  </a:lnTo>
                  <a:lnTo>
                    <a:pt x="1896" y="162"/>
                  </a:lnTo>
                  <a:lnTo>
                    <a:pt x="1892" y="162"/>
                  </a:lnTo>
                  <a:lnTo>
                    <a:pt x="1888" y="164"/>
                  </a:lnTo>
                  <a:lnTo>
                    <a:pt x="1868" y="152"/>
                  </a:lnTo>
                  <a:lnTo>
                    <a:pt x="1844" y="142"/>
                  </a:lnTo>
                  <a:lnTo>
                    <a:pt x="1818" y="134"/>
                  </a:lnTo>
                  <a:lnTo>
                    <a:pt x="1788" y="126"/>
                  </a:lnTo>
                  <a:lnTo>
                    <a:pt x="1760" y="122"/>
                  </a:lnTo>
                  <a:lnTo>
                    <a:pt x="1730" y="118"/>
                  </a:lnTo>
                  <a:lnTo>
                    <a:pt x="1700" y="114"/>
                  </a:lnTo>
                  <a:lnTo>
                    <a:pt x="1674" y="114"/>
                  </a:lnTo>
                  <a:lnTo>
                    <a:pt x="1668" y="112"/>
                  </a:lnTo>
                  <a:lnTo>
                    <a:pt x="1656" y="110"/>
                  </a:lnTo>
                  <a:lnTo>
                    <a:pt x="1652" y="110"/>
                  </a:lnTo>
                  <a:lnTo>
                    <a:pt x="1650" y="114"/>
                  </a:lnTo>
                  <a:lnTo>
                    <a:pt x="1652" y="120"/>
                  </a:lnTo>
                  <a:lnTo>
                    <a:pt x="1660" y="130"/>
                  </a:lnTo>
                  <a:lnTo>
                    <a:pt x="1644" y="130"/>
                  </a:lnTo>
                  <a:lnTo>
                    <a:pt x="1636" y="124"/>
                  </a:lnTo>
                  <a:lnTo>
                    <a:pt x="1622" y="120"/>
                  </a:lnTo>
                  <a:lnTo>
                    <a:pt x="1610" y="118"/>
                  </a:lnTo>
                  <a:lnTo>
                    <a:pt x="1594" y="118"/>
                  </a:lnTo>
                  <a:lnTo>
                    <a:pt x="1562" y="120"/>
                  </a:lnTo>
                  <a:lnTo>
                    <a:pt x="1548" y="120"/>
                  </a:lnTo>
                  <a:lnTo>
                    <a:pt x="1534" y="118"/>
                  </a:lnTo>
                  <a:lnTo>
                    <a:pt x="1526" y="116"/>
                  </a:lnTo>
                  <a:lnTo>
                    <a:pt x="1520" y="112"/>
                  </a:lnTo>
                  <a:lnTo>
                    <a:pt x="1514" y="108"/>
                  </a:lnTo>
                  <a:lnTo>
                    <a:pt x="1508" y="102"/>
                  </a:lnTo>
                  <a:lnTo>
                    <a:pt x="1500" y="98"/>
                  </a:lnTo>
                  <a:lnTo>
                    <a:pt x="1480" y="96"/>
                  </a:lnTo>
                  <a:lnTo>
                    <a:pt x="1454" y="96"/>
                  </a:lnTo>
                  <a:lnTo>
                    <a:pt x="1418" y="100"/>
                  </a:lnTo>
                  <a:lnTo>
                    <a:pt x="1406" y="100"/>
                  </a:lnTo>
                  <a:lnTo>
                    <a:pt x="1394" y="96"/>
                  </a:lnTo>
                  <a:lnTo>
                    <a:pt x="1388" y="90"/>
                  </a:lnTo>
                  <a:lnTo>
                    <a:pt x="1378" y="84"/>
                  </a:lnTo>
                  <a:lnTo>
                    <a:pt x="1364" y="72"/>
                  </a:lnTo>
                  <a:lnTo>
                    <a:pt x="1354" y="68"/>
                  </a:lnTo>
                  <a:lnTo>
                    <a:pt x="1344" y="66"/>
                  </a:lnTo>
                  <a:lnTo>
                    <a:pt x="1340" y="68"/>
                  </a:lnTo>
                  <a:lnTo>
                    <a:pt x="1336" y="70"/>
                  </a:lnTo>
                  <a:lnTo>
                    <a:pt x="1334" y="78"/>
                  </a:lnTo>
                  <a:lnTo>
                    <a:pt x="1328" y="78"/>
                  </a:lnTo>
                  <a:lnTo>
                    <a:pt x="1312" y="80"/>
                  </a:lnTo>
                  <a:lnTo>
                    <a:pt x="1304" y="78"/>
                  </a:lnTo>
                  <a:lnTo>
                    <a:pt x="1292" y="76"/>
                  </a:lnTo>
                  <a:lnTo>
                    <a:pt x="1280" y="72"/>
                  </a:lnTo>
                  <a:lnTo>
                    <a:pt x="1266" y="66"/>
                  </a:lnTo>
                  <a:lnTo>
                    <a:pt x="1260" y="64"/>
                  </a:lnTo>
                  <a:lnTo>
                    <a:pt x="1256" y="64"/>
                  </a:lnTo>
                  <a:lnTo>
                    <a:pt x="1250" y="68"/>
                  </a:lnTo>
                  <a:lnTo>
                    <a:pt x="1246" y="74"/>
                  </a:lnTo>
                  <a:lnTo>
                    <a:pt x="1240" y="82"/>
                  </a:lnTo>
                  <a:lnTo>
                    <a:pt x="1236" y="88"/>
                  </a:lnTo>
                  <a:lnTo>
                    <a:pt x="1232" y="90"/>
                  </a:lnTo>
                  <a:lnTo>
                    <a:pt x="1224" y="94"/>
                  </a:lnTo>
                  <a:lnTo>
                    <a:pt x="1212" y="96"/>
                  </a:lnTo>
                  <a:lnTo>
                    <a:pt x="1190" y="98"/>
                  </a:lnTo>
                  <a:lnTo>
                    <a:pt x="1148" y="96"/>
                  </a:lnTo>
                  <a:lnTo>
                    <a:pt x="1136" y="94"/>
                  </a:lnTo>
                  <a:lnTo>
                    <a:pt x="1124" y="90"/>
                  </a:lnTo>
                  <a:lnTo>
                    <a:pt x="1114" y="84"/>
                  </a:lnTo>
                  <a:lnTo>
                    <a:pt x="1104" y="80"/>
                  </a:lnTo>
                  <a:lnTo>
                    <a:pt x="1094" y="72"/>
                  </a:lnTo>
                  <a:lnTo>
                    <a:pt x="1082" y="66"/>
                  </a:lnTo>
                  <a:lnTo>
                    <a:pt x="1066" y="62"/>
                  </a:lnTo>
                  <a:lnTo>
                    <a:pt x="1048" y="60"/>
                  </a:lnTo>
                  <a:lnTo>
                    <a:pt x="1038" y="58"/>
                  </a:lnTo>
                  <a:lnTo>
                    <a:pt x="1018" y="56"/>
                  </a:lnTo>
                  <a:lnTo>
                    <a:pt x="980" y="54"/>
                  </a:lnTo>
                  <a:lnTo>
                    <a:pt x="924" y="56"/>
                  </a:lnTo>
                  <a:lnTo>
                    <a:pt x="898" y="54"/>
                  </a:lnTo>
                  <a:lnTo>
                    <a:pt x="868" y="54"/>
                  </a:lnTo>
                  <a:lnTo>
                    <a:pt x="880" y="46"/>
                  </a:lnTo>
                  <a:lnTo>
                    <a:pt x="886" y="40"/>
                  </a:lnTo>
                  <a:lnTo>
                    <a:pt x="890" y="34"/>
                  </a:lnTo>
                  <a:lnTo>
                    <a:pt x="876" y="26"/>
                  </a:lnTo>
                  <a:lnTo>
                    <a:pt x="852" y="20"/>
                  </a:lnTo>
                  <a:lnTo>
                    <a:pt x="828" y="12"/>
                  </a:lnTo>
                  <a:lnTo>
                    <a:pt x="800" y="4"/>
                  </a:lnTo>
                  <a:lnTo>
                    <a:pt x="774" y="2"/>
                  </a:lnTo>
                  <a:lnTo>
                    <a:pt x="764" y="0"/>
                  </a:lnTo>
                  <a:lnTo>
                    <a:pt x="752" y="2"/>
                  </a:lnTo>
                  <a:lnTo>
                    <a:pt x="742" y="4"/>
                  </a:lnTo>
                  <a:lnTo>
                    <a:pt x="736" y="8"/>
                  </a:lnTo>
                  <a:lnTo>
                    <a:pt x="732" y="14"/>
                  </a:lnTo>
                  <a:lnTo>
                    <a:pt x="728" y="22"/>
                  </a:lnTo>
                  <a:lnTo>
                    <a:pt x="712" y="20"/>
                  </a:lnTo>
                  <a:lnTo>
                    <a:pt x="692" y="18"/>
                  </a:lnTo>
                  <a:lnTo>
                    <a:pt x="668" y="20"/>
                  </a:lnTo>
                  <a:lnTo>
                    <a:pt x="642" y="26"/>
                  </a:lnTo>
                  <a:lnTo>
                    <a:pt x="630" y="28"/>
                  </a:lnTo>
                  <a:lnTo>
                    <a:pt x="618" y="32"/>
                  </a:lnTo>
                  <a:lnTo>
                    <a:pt x="608" y="38"/>
                  </a:lnTo>
                  <a:lnTo>
                    <a:pt x="602" y="46"/>
                  </a:lnTo>
                  <a:lnTo>
                    <a:pt x="608" y="46"/>
                  </a:lnTo>
                  <a:lnTo>
                    <a:pt x="618" y="52"/>
                  </a:lnTo>
                  <a:lnTo>
                    <a:pt x="606" y="54"/>
                  </a:lnTo>
                  <a:lnTo>
                    <a:pt x="596" y="54"/>
                  </a:lnTo>
                  <a:lnTo>
                    <a:pt x="578" y="54"/>
                  </a:lnTo>
                  <a:lnTo>
                    <a:pt x="564" y="56"/>
                  </a:lnTo>
                  <a:lnTo>
                    <a:pt x="574" y="74"/>
                  </a:lnTo>
                  <a:lnTo>
                    <a:pt x="562" y="74"/>
                  </a:lnTo>
                  <a:lnTo>
                    <a:pt x="552" y="76"/>
                  </a:lnTo>
                  <a:lnTo>
                    <a:pt x="548" y="80"/>
                  </a:lnTo>
                  <a:lnTo>
                    <a:pt x="548" y="82"/>
                  </a:lnTo>
                  <a:lnTo>
                    <a:pt x="546" y="86"/>
                  </a:lnTo>
                  <a:lnTo>
                    <a:pt x="548" y="90"/>
                  </a:lnTo>
                  <a:lnTo>
                    <a:pt x="548" y="96"/>
                  </a:lnTo>
                  <a:lnTo>
                    <a:pt x="542" y="94"/>
                  </a:lnTo>
                  <a:lnTo>
                    <a:pt x="536" y="90"/>
                  </a:lnTo>
                  <a:lnTo>
                    <a:pt x="524" y="82"/>
                  </a:lnTo>
                  <a:lnTo>
                    <a:pt x="516" y="74"/>
                  </a:lnTo>
                  <a:lnTo>
                    <a:pt x="510" y="72"/>
                  </a:lnTo>
                  <a:lnTo>
                    <a:pt x="502" y="68"/>
                  </a:lnTo>
                  <a:lnTo>
                    <a:pt x="502" y="72"/>
                  </a:lnTo>
                  <a:lnTo>
                    <a:pt x="500" y="80"/>
                  </a:lnTo>
                  <a:lnTo>
                    <a:pt x="502" y="84"/>
                  </a:lnTo>
                  <a:lnTo>
                    <a:pt x="506" y="90"/>
                  </a:lnTo>
                  <a:lnTo>
                    <a:pt x="514" y="96"/>
                  </a:lnTo>
                  <a:lnTo>
                    <a:pt x="522" y="102"/>
                  </a:lnTo>
                  <a:lnTo>
                    <a:pt x="522" y="124"/>
                  </a:lnTo>
                  <a:lnTo>
                    <a:pt x="512" y="116"/>
                  </a:lnTo>
                  <a:lnTo>
                    <a:pt x="504" y="108"/>
                  </a:lnTo>
                  <a:lnTo>
                    <a:pt x="492" y="88"/>
                  </a:lnTo>
                  <a:lnTo>
                    <a:pt x="486" y="82"/>
                  </a:lnTo>
                  <a:lnTo>
                    <a:pt x="478" y="74"/>
                  </a:lnTo>
                  <a:lnTo>
                    <a:pt x="466" y="68"/>
                  </a:lnTo>
                  <a:lnTo>
                    <a:pt x="450" y="66"/>
                  </a:lnTo>
                  <a:lnTo>
                    <a:pt x="442" y="68"/>
                  </a:lnTo>
                  <a:lnTo>
                    <a:pt x="438" y="72"/>
                  </a:lnTo>
                  <a:lnTo>
                    <a:pt x="434" y="80"/>
                  </a:lnTo>
                  <a:lnTo>
                    <a:pt x="434" y="88"/>
                  </a:lnTo>
                  <a:lnTo>
                    <a:pt x="434" y="94"/>
                  </a:lnTo>
                  <a:lnTo>
                    <a:pt x="438" y="102"/>
                  </a:lnTo>
                  <a:lnTo>
                    <a:pt x="440" y="108"/>
                  </a:lnTo>
                  <a:lnTo>
                    <a:pt x="446" y="114"/>
                  </a:lnTo>
                  <a:lnTo>
                    <a:pt x="454" y="120"/>
                  </a:lnTo>
                  <a:lnTo>
                    <a:pt x="462" y="126"/>
                  </a:lnTo>
                  <a:lnTo>
                    <a:pt x="468" y="128"/>
                  </a:lnTo>
                  <a:lnTo>
                    <a:pt x="478" y="130"/>
                  </a:lnTo>
                  <a:lnTo>
                    <a:pt x="468" y="136"/>
                  </a:lnTo>
                  <a:lnTo>
                    <a:pt x="460" y="136"/>
                  </a:lnTo>
                  <a:lnTo>
                    <a:pt x="450" y="134"/>
                  </a:lnTo>
                  <a:lnTo>
                    <a:pt x="440" y="132"/>
                  </a:lnTo>
                  <a:lnTo>
                    <a:pt x="420" y="122"/>
                  </a:lnTo>
                  <a:lnTo>
                    <a:pt x="410" y="118"/>
                  </a:lnTo>
                  <a:lnTo>
                    <a:pt x="400" y="116"/>
                  </a:lnTo>
                  <a:lnTo>
                    <a:pt x="366" y="116"/>
                  </a:lnTo>
                  <a:lnTo>
                    <a:pt x="368" y="120"/>
                  </a:lnTo>
                  <a:lnTo>
                    <a:pt x="370" y="130"/>
                  </a:lnTo>
                  <a:lnTo>
                    <a:pt x="370" y="134"/>
                  </a:lnTo>
                  <a:lnTo>
                    <a:pt x="368" y="134"/>
                  </a:lnTo>
                  <a:lnTo>
                    <a:pt x="362" y="132"/>
                  </a:lnTo>
                  <a:lnTo>
                    <a:pt x="356" y="124"/>
                  </a:lnTo>
                  <a:lnTo>
                    <a:pt x="350" y="122"/>
                  </a:lnTo>
                  <a:lnTo>
                    <a:pt x="346" y="122"/>
                  </a:lnTo>
                  <a:lnTo>
                    <a:pt x="340" y="124"/>
                  </a:lnTo>
                  <a:lnTo>
                    <a:pt x="334" y="128"/>
                  </a:lnTo>
                  <a:lnTo>
                    <a:pt x="322" y="136"/>
                  </a:lnTo>
                  <a:lnTo>
                    <a:pt x="314" y="136"/>
                  </a:lnTo>
                  <a:lnTo>
                    <a:pt x="306" y="138"/>
                  </a:lnTo>
                  <a:lnTo>
                    <a:pt x="302" y="136"/>
                  </a:lnTo>
                  <a:lnTo>
                    <a:pt x="302" y="134"/>
                  </a:lnTo>
                  <a:lnTo>
                    <a:pt x="298" y="132"/>
                  </a:lnTo>
                  <a:lnTo>
                    <a:pt x="290" y="130"/>
                  </a:lnTo>
                  <a:lnTo>
                    <a:pt x="280" y="132"/>
                  </a:lnTo>
                  <a:lnTo>
                    <a:pt x="270" y="134"/>
                  </a:lnTo>
                  <a:lnTo>
                    <a:pt x="260" y="136"/>
                  </a:lnTo>
                  <a:lnTo>
                    <a:pt x="250" y="142"/>
                  </a:lnTo>
                  <a:lnTo>
                    <a:pt x="236" y="152"/>
                  </a:lnTo>
                  <a:lnTo>
                    <a:pt x="222" y="164"/>
                  </a:lnTo>
                  <a:lnTo>
                    <a:pt x="218" y="158"/>
                  </a:lnTo>
                  <a:lnTo>
                    <a:pt x="216" y="152"/>
                  </a:lnTo>
                  <a:lnTo>
                    <a:pt x="214" y="144"/>
                  </a:lnTo>
                  <a:lnTo>
                    <a:pt x="214" y="136"/>
                  </a:lnTo>
                  <a:lnTo>
                    <a:pt x="192" y="136"/>
                  </a:lnTo>
                  <a:lnTo>
                    <a:pt x="192" y="144"/>
                  </a:lnTo>
                  <a:lnTo>
                    <a:pt x="194" y="150"/>
                  </a:lnTo>
                  <a:lnTo>
                    <a:pt x="196" y="158"/>
                  </a:lnTo>
                  <a:lnTo>
                    <a:pt x="198" y="166"/>
                  </a:lnTo>
                  <a:lnTo>
                    <a:pt x="190" y="166"/>
                  </a:lnTo>
                  <a:lnTo>
                    <a:pt x="180" y="168"/>
                  </a:lnTo>
                  <a:lnTo>
                    <a:pt x="172" y="172"/>
                  </a:lnTo>
                  <a:lnTo>
                    <a:pt x="166" y="176"/>
                  </a:lnTo>
                  <a:lnTo>
                    <a:pt x="158" y="186"/>
                  </a:lnTo>
                  <a:lnTo>
                    <a:pt x="148" y="196"/>
                  </a:lnTo>
                  <a:lnTo>
                    <a:pt x="132" y="190"/>
                  </a:lnTo>
                  <a:lnTo>
                    <a:pt x="118" y="190"/>
                  </a:lnTo>
                  <a:lnTo>
                    <a:pt x="126" y="198"/>
                  </a:lnTo>
                  <a:lnTo>
                    <a:pt x="130" y="206"/>
                  </a:lnTo>
                  <a:lnTo>
                    <a:pt x="132" y="210"/>
                  </a:lnTo>
                  <a:lnTo>
                    <a:pt x="118" y="210"/>
                  </a:lnTo>
                  <a:lnTo>
                    <a:pt x="110" y="208"/>
                  </a:lnTo>
                  <a:lnTo>
                    <a:pt x="102" y="202"/>
                  </a:lnTo>
                  <a:lnTo>
                    <a:pt x="94" y="196"/>
                  </a:lnTo>
                  <a:lnTo>
                    <a:pt x="84" y="180"/>
                  </a:lnTo>
                  <a:lnTo>
                    <a:pt x="76" y="166"/>
                  </a:lnTo>
                  <a:lnTo>
                    <a:pt x="84" y="166"/>
                  </a:lnTo>
                  <a:lnTo>
                    <a:pt x="96" y="170"/>
                  </a:lnTo>
                  <a:lnTo>
                    <a:pt x="110" y="172"/>
                  </a:lnTo>
                  <a:lnTo>
                    <a:pt x="124" y="174"/>
                  </a:lnTo>
                  <a:lnTo>
                    <a:pt x="134" y="172"/>
                  </a:lnTo>
                  <a:lnTo>
                    <a:pt x="142" y="170"/>
                  </a:lnTo>
                  <a:lnTo>
                    <a:pt x="158" y="164"/>
                  </a:lnTo>
                  <a:lnTo>
                    <a:pt x="156" y="158"/>
                  </a:lnTo>
                  <a:lnTo>
                    <a:pt x="150" y="152"/>
                  </a:lnTo>
                  <a:lnTo>
                    <a:pt x="144" y="146"/>
                  </a:lnTo>
                  <a:lnTo>
                    <a:pt x="138" y="142"/>
                  </a:lnTo>
                  <a:lnTo>
                    <a:pt x="120" y="136"/>
                  </a:lnTo>
                  <a:lnTo>
                    <a:pt x="100" y="132"/>
                  </a:lnTo>
                  <a:lnTo>
                    <a:pt x="56" y="124"/>
                  </a:lnTo>
                  <a:lnTo>
                    <a:pt x="36" y="118"/>
                  </a:lnTo>
                  <a:lnTo>
                    <a:pt x="28" y="114"/>
                  </a:lnTo>
                  <a:lnTo>
                    <a:pt x="24" y="110"/>
                  </a:lnTo>
                  <a:lnTo>
                    <a:pt x="24" y="122"/>
                  </a:lnTo>
                  <a:lnTo>
                    <a:pt x="8" y="126"/>
                  </a:lnTo>
                  <a:lnTo>
                    <a:pt x="2" y="130"/>
                  </a:lnTo>
                  <a:lnTo>
                    <a:pt x="0" y="134"/>
                  </a:lnTo>
                  <a:lnTo>
                    <a:pt x="0" y="136"/>
                  </a:lnTo>
                  <a:lnTo>
                    <a:pt x="0" y="140"/>
                  </a:lnTo>
                  <a:lnTo>
                    <a:pt x="2" y="142"/>
                  </a:lnTo>
                  <a:lnTo>
                    <a:pt x="10" y="144"/>
                  </a:lnTo>
                  <a:lnTo>
                    <a:pt x="18" y="146"/>
                  </a:lnTo>
                  <a:lnTo>
                    <a:pt x="20" y="148"/>
                  </a:lnTo>
                  <a:lnTo>
                    <a:pt x="20" y="150"/>
                  </a:lnTo>
                  <a:lnTo>
                    <a:pt x="20" y="154"/>
                  </a:lnTo>
                  <a:lnTo>
                    <a:pt x="18" y="158"/>
                  </a:lnTo>
                  <a:lnTo>
                    <a:pt x="14" y="160"/>
                  </a:lnTo>
                  <a:lnTo>
                    <a:pt x="14" y="164"/>
                  </a:lnTo>
                  <a:lnTo>
                    <a:pt x="16" y="166"/>
                  </a:lnTo>
                  <a:lnTo>
                    <a:pt x="18" y="164"/>
                  </a:lnTo>
                  <a:lnTo>
                    <a:pt x="24" y="164"/>
                  </a:lnTo>
                  <a:lnTo>
                    <a:pt x="24" y="174"/>
                  </a:lnTo>
                  <a:lnTo>
                    <a:pt x="28" y="186"/>
                  </a:lnTo>
                  <a:lnTo>
                    <a:pt x="30" y="192"/>
                  </a:lnTo>
                  <a:lnTo>
                    <a:pt x="32" y="196"/>
                  </a:lnTo>
                  <a:lnTo>
                    <a:pt x="36" y="198"/>
                  </a:lnTo>
                  <a:lnTo>
                    <a:pt x="36" y="202"/>
                  </a:lnTo>
                  <a:lnTo>
                    <a:pt x="38" y="208"/>
                  </a:lnTo>
                  <a:lnTo>
                    <a:pt x="40" y="212"/>
                  </a:lnTo>
                  <a:lnTo>
                    <a:pt x="40" y="218"/>
                  </a:lnTo>
                  <a:lnTo>
                    <a:pt x="50" y="222"/>
                  </a:lnTo>
                  <a:lnTo>
                    <a:pt x="56" y="228"/>
                  </a:lnTo>
                  <a:lnTo>
                    <a:pt x="56" y="240"/>
                  </a:lnTo>
                  <a:lnTo>
                    <a:pt x="46" y="242"/>
                  </a:lnTo>
                  <a:lnTo>
                    <a:pt x="38" y="246"/>
                  </a:lnTo>
                  <a:lnTo>
                    <a:pt x="28" y="260"/>
                  </a:lnTo>
                  <a:lnTo>
                    <a:pt x="32" y="266"/>
                  </a:lnTo>
                  <a:lnTo>
                    <a:pt x="36" y="268"/>
                  </a:lnTo>
                  <a:lnTo>
                    <a:pt x="40" y="270"/>
                  </a:lnTo>
                  <a:lnTo>
                    <a:pt x="34" y="276"/>
                  </a:lnTo>
                  <a:lnTo>
                    <a:pt x="26" y="282"/>
                  </a:lnTo>
                  <a:lnTo>
                    <a:pt x="20" y="284"/>
                  </a:lnTo>
                  <a:lnTo>
                    <a:pt x="20" y="294"/>
                  </a:lnTo>
                  <a:lnTo>
                    <a:pt x="18" y="296"/>
                  </a:lnTo>
                  <a:lnTo>
                    <a:pt x="14" y="296"/>
                  </a:lnTo>
                  <a:lnTo>
                    <a:pt x="16" y="300"/>
                  </a:lnTo>
                  <a:lnTo>
                    <a:pt x="24" y="314"/>
                  </a:lnTo>
                  <a:lnTo>
                    <a:pt x="26" y="320"/>
                  </a:lnTo>
                  <a:lnTo>
                    <a:pt x="28" y="330"/>
                  </a:lnTo>
                  <a:lnTo>
                    <a:pt x="30" y="338"/>
                  </a:lnTo>
                  <a:lnTo>
                    <a:pt x="30" y="340"/>
                  </a:lnTo>
                  <a:lnTo>
                    <a:pt x="32" y="340"/>
                  </a:lnTo>
                  <a:lnTo>
                    <a:pt x="34" y="340"/>
                  </a:lnTo>
                  <a:lnTo>
                    <a:pt x="42" y="338"/>
                  </a:lnTo>
                  <a:lnTo>
                    <a:pt x="50" y="334"/>
                  </a:lnTo>
                  <a:lnTo>
                    <a:pt x="58" y="338"/>
                  </a:lnTo>
                  <a:lnTo>
                    <a:pt x="68" y="338"/>
                  </a:lnTo>
                  <a:lnTo>
                    <a:pt x="80" y="338"/>
                  </a:lnTo>
                  <a:lnTo>
                    <a:pt x="88" y="350"/>
                  </a:lnTo>
                  <a:lnTo>
                    <a:pt x="88" y="358"/>
                  </a:lnTo>
                  <a:lnTo>
                    <a:pt x="94" y="362"/>
                  </a:lnTo>
                  <a:lnTo>
                    <a:pt x="100" y="372"/>
                  </a:lnTo>
                  <a:lnTo>
                    <a:pt x="104" y="376"/>
                  </a:lnTo>
                  <a:lnTo>
                    <a:pt x="108" y="376"/>
                  </a:lnTo>
                  <a:lnTo>
                    <a:pt x="112" y="378"/>
                  </a:lnTo>
                  <a:lnTo>
                    <a:pt x="112" y="376"/>
                  </a:lnTo>
                  <a:lnTo>
                    <a:pt x="114" y="384"/>
                  </a:lnTo>
                  <a:lnTo>
                    <a:pt x="110" y="386"/>
                  </a:lnTo>
                  <a:lnTo>
                    <a:pt x="96" y="390"/>
                  </a:lnTo>
                  <a:lnTo>
                    <a:pt x="104" y="406"/>
                  </a:lnTo>
                  <a:lnTo>
                    <a:pt x="112" y="406"/>
                  </a:lnTo>
                  <a:lnTo>
                    <a:pt x="132" y="400"/>
                  </a:lnTo>
                  <a:lnTo>
                    <a:pt x="142" y="408"/>
                  </a:lnTo>
                  <a:lnTo>
                    <a:pt x="142" y="414"/>
                  </a:lnTo>
                  <a:lnTo>
                    <a:pt x="144" y="422"/>
                  </a:lnTo>
                  <a:lnTo>
                    <a:pt x="160" y="424"/>
                  </a:lnTo>
                  <a:lnTo>
                    <a:pt x="164" y="436"/>
                  </a:lnTo>
                  <a:lnTo>
                    <a:pt x="174" y="436"/>
                  </a:lnTo>
                  <a:lnTo>
                    <a:pt x="178" y="440"/>
                  </a:lnTo>
                  <a:lnTo>
                    <a:pt x="192" y="436"/>
                  </a:lnTo>
                  <a:lnTo>
                    <a:pt x="198" y="444"/>
                  </a:lnTo>
                  <a:lnTo>
                    <a:pt x="210" y="448"/>
                  </a:lnTo>
                  <a:lnTo>
                    <a:pt x="214" y="448"/>
                  </a:lnTo>
                  <a:lnTo>
                    <a:pt x="222" y="450"/>
                  </a:lnTo>
                  <a:lnTo>
                    <a:pt x="228" y="452"/>
                  </a:lnTo>
                  <a:lnTo>
                    <a:pt x="234" y="454"/>
                  </a:lnTo>
                  <a:lnTo>
                    <a:pt x="236" y="456"/>
                  </a:lnTo>
                  <a:lnTo>
                    <a:pt x="236" y="458"/>
                  </a:lnTo>
                  <a:lnTo>
                    <a:pt x="234" y="460"/>
                  </a:lnTo>
                  <a:lnTo>
                    <a:pt x="230" y="464"/>
                  </a:lnTo>
                  <a:lnTo>
                    <a:pt x="234" y="472"/>
                  </a:lnTo>
                  <a:lnTo>
                    <a:pt x="236" y="480"/>
                  </a:lnTo>
                  <a:lnTo>
                    <a:pt x="236" y="484"/>
                  </a:lnTo>
                  <a:lnTo>
                    <a:pt x="220" y="484"/>
                  </a:lnTo>
                  <a:lnTo>
                    <a:pt x="212" y="492"/>
                  </a:lnTo>
                  <a:lnTo>
                    <a:pt x="212" y="500"/>
                  </a:lnTo>
                  <a:lnTo>
                    <a:pt x="216" y="500"/>
                  </a:lnTo>
                  <a:lnTo>
                    <a:pt x="224" y="500"/>
                  </a:lnTo>
                  <a:lnTo>
                    <a:pt x="206" y="510"/>
                  </a:lnTo>
                  <a:lnTo>
                    <a:pt x="214" y="518"/>
                  </a:lnTo>
                  <a:lnTo>
                    <a:pt x="206" y="520"/>
                  </a:lnTo>
                  <a:lnTo>
                    <a:pt x="206" y="532"/>
                  </a:lnTo>
                  <a:lnTo>
                    <a:pt x="192" y="534"/>
                  </a:lnTo>
                  <a:lnTo>
                    <a:pt x="198" y="536"/>
                  </a:lnTo>
                  <a:lnTo>
                    <a:pt x="202" y="540"/>
                  </a:lnTo>
                  <a:lnTo>
                    <a:pt x="208" y="544"/>
                  </a:lnTo>
                  <a:lnTo>
                    <a:pt x="216" y="548"/>
                  </a:lnTo>
                  <a:lnTo>
                    <a:pt x="242" y="562"/>
                  </a:lnTo>
                  <a:lnTo>
                    <a:pt x="250" y="564"/>
                  </a:lnTo>
                  <a:lnTo>
                    <a:pt x="260" y="564"/>
                  </a:lnTo>
                  <a:lnTo>
                    <a:pt x="272" y="568"/>
                  </a:lnTo>
                  <a:lnTo>
                    <a:pt x="284" y="570"/>
                  </a:lnTo>
                  <a:lnTo>
                    <a:pt x="294" y="572"/>
                  </a:lnTo>
                  <a:lnTo>
                    <a:pt x="304" y="578"/>
                  </a:lnTo>
                  <a:lnTo>
                    <a:pt x="318" y="578"/>
                  </a:lnTo>
                  <a:lnTo>
                    <a:pt x="334" y="584"/>
                  </a:lnTo>
                  <a:lnTo>
                    <a:pt x="340" y="592"/>
                  </a:lnTo>
                  <a:lnTo>
                    <a:pt x="350" y="594"/>
                  </a:lnTo>
                  <a:lnTo>
                    <a:pt x="354" y="598"/>
                  </a:lnTo>
                  <a:lnTo>
                    <a:pt x="356" y="600"/>
                  </a:lnTo>
                  <a:lnTo>
                    <a:pt x="358" y="602"/>
                  </a:lnTo>
                  <a:lnTo>
                    <a:pt x="362" y="604"/>
                  </a:lnTo>
                  <a:lnTo>
                    <a:pt x="364" y="606"/>
                  </a:lnTo>
                  <a:lnTo>
                    <a:pt x="370" y="606"/>
                  </a:lnTo>
                  <a:lnTo>
                    <a:pt x="376" y="600"/>
                  </a:lnTo>
                  <a:lnTo>
                    <a:pt x="380" y="596"/>
                  </a:lnTo>
                  <a:lnTo>
                    <a:pt x="372" y="582"/>
                  </a:lnTo>
                  <a:lnTo>
                    <a:pt x="362" y="568"/>
                  </a:lnTo>
                  <a:lnTo>
                    <a:pt x="352" y="558"/>
                  </a:lnTo>
                  <a:lnTo>
                    <a:pt x="350" y="556"/>
                  </a:lnTo>
                  <a:lnTo>
                    <a:pt x="342" y="544"/>
                  </a:lnTo>
                  <a:lnTo>
                    <a:pt x="344" y="542"/>
                  </a:lnTo>
                  <a:lnTo>
                    <a:pt x="348" y="530"/>
                  </a:lnTo>
                  <a:lnTo>
                    <a:pt x="350" y="526"/>
                  </a:lnTo>
                  <a:lnTo>
                    <a:pt x="354" y="526"/>
                  </a:lnTo>
                  <a:lnTo>
                    <a:pt x="358" y="524"/>
                  </a:lnTo>
                  <a:lnTo>
                    <a:pt x="366" y="518"/>
                  </a:lnTo>
                  <a:lnTo>
                    <a:pt x="374" y="512"/>
                  </a:lnTo>
                  <a:lnTo>
                    <a:pt x="370" y="506"/>
                  </a:lnTo>
                  <a:lnTo>
                    <a:pt x="366" y="498"/>
                  </a:lnTo>
                  <a:lnTo>
                    <a:pt x="358" y="486"/>
                  </a:lnTo>
                  <a:lnTo>
                    <a:pt x="342" y="486"/>
                  </a:lnTo>
                  <a:lnTo>
                    <a:pt x="342" y="476"/>
                  </a:lnTo>
                  <a:lnTo>
                    <a:pt x="336" y="478"/>
                  </a:lnTo>
                  <a:lnTo>
                    <a:pt x="332" y="478"/>
                  </a:lnTo>
                  <a:lnTo>
                    <a:pt x="332" y="476"/>
                  </a:lnTo>
                  <a:lnTo>
                    <a:pt x="332" y="474"/>
                  </a:lnTo>
                  <a:lnTo>
                    <a:pt x="332" y="464"/>
                  </a:lnTo>
                  <a:lnTo>
                    <a:pt x="332" y="462"/>
                  </a:lnTo>
                  <a:lnTo>
                    <a:pt x="332" y="446"/>
                  </a:lnTo>
                  <a:lnTo>
                    <a:pt x="342" y="436"/>
                  </a:lnTo>
                  <a:lnTo>
                    <a:pt x="350" y="448"/>
                  </a:lnTo>
                  <a:lnTo>
                    <a:pt x="358" y="444"/>
                  </a:lnTo>
                  <a:lnTo>
                    <a:pt x="356" y="432"/>
                  </a:lnTo>
                  <a:lnTo>
                    <a:pt x="380" y="412"/>
                  </a:lnTo>
                  <a:lnTo>
                    <a:pt x="402" y="416"/>
                  </a:lnTo>
                  <a:lnTo>
                    <a:pt x="418" y="422"/>
                  </a:lnTo>
                  <a:lnTo>
                    <a:pt x="434" y="434"/>
                  </a:lnTo>
                  <a:lnTo>
                    <a:pt x="442" y="432"/>
                  </a:lnTo>
                  <a:lnTo>
                    <a:pt x="454" y="436"/>
                  </a:lnTo>
                  <a:lnTo>
                    <a:pt x="460" y="428"/>
                  </a:lnTo>
                  <a:lnTo>
                    <a:pt x="492" y="428"/>
                  </a:lnTo>
                  <a:lnTo>
                    <a:pt x="502" y="436"/>
                  </a:lnTo>
                  <a:lnTo>
                    <a:pt x="534" y="434"/>
                  </a:lnTo>
                  <a:lnTo>
                    <a:pt x="536" y="420"/>
                  </a:lnTo>
                  <a:lnTo>
                    <a:pt x="512" y="412"/>
                  </a:lnTo>
                  <a:lnTo>
                    <a:pt x="516" y="406"/>
                  </a:lnTo>
                  <a:lnTo>
                    <a:pt x="518" y="394"/>
                  </a:lnTo>
                  <a:lnTo>
                    <a:pt x="532" y="392"/>
                  </a:lnTo>
                  <a:lnTo>
                    <a:pt x="520" y="386"/>
                  </a:lnTo>
                  <a:lnTo>
                    <a:pt x="514" y="376"/>
                  </a:lnTo>
                  <a:lnTo>
                    <a:pt x="534" y="376"/>
                  </a:lnTo>
                  <a:lnTo>
                    <a:pt x="602" y="360"/>
                  </a:lnTo>
                  <a:lnTo>
                    <a:pt x="612" y="350"/>
                  </a:lnTo>
                  <a:lnTo>
                    <a:pt x="640" y="354"/>
                  </a:lnTo>
                  <a:lnTo>
                    <a:pt x="652" y="372"/>
                  </a:lnTo>
                  <a:lnTo>
                    <a:pt x="684" y="376"/>
                  </a:lnTo>
                  <a:lnTo>
                    <a:pt x="684" y="382"/>
                  </a:lnTo>
                  <a:lnTo>
                    <a:pt x="702" y="382"/>
                  </a:lnTo>
                  <a:lnTo>
                    <a:pt x="720" y="368"/>
                  </a:lnTo>
                  <a:lnTo>
                    <a:pt x="728" y="368"/>
                  </a:lnTo>
                  <a:lnTo>
                    <a:pt x="728" y="378"/>
                  </a:lnTo>
                  <a:lnTo>
                    <a:pt x="744" y="384"/>
                  </a:lnTo>
                  <a:lnTo>
                    <a:pt x="796" y="432"/>
                  </a:lnTo>
                  <a:lnTo>
                    <a:pt x="804" y="434"/>
                  </a:lnTo>
                  <a:lnTo>
                    <a:pt x="804" y="424"/>
                  </a:lnTo>
                  <a:lnTo>
                    <a:pt x="816" y="426"/>
                  </a:lnTo>
                  <a:lnTo>
                    <a:pt x="818" y="434"/>
                  </a:lnTo>
                  <a:lnTo>
                    <a:pt x="836" y="436"/>
                  </a:lnTo>
                  <a:lnTo>
                    <a:pt x="842" y="428"/>
                  </a:lnTo>
                  <a:lnTo>
                    <a:pt x="866" y="446"/>
                  </a:lnTo>
                  <a:lnTo>
                    <a:pt x="884" y="454"/>
                  </a:lnTo>
                  <a:lnTo>
                    <a:pt x="902" y="4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07" name="Freeform 238">
              <a:extLst>
                <a:ext uri="{FF2B5EF4-FFF2-40B4-BE49-F238E27FC236}">
                  <a16:creationId xmlns:a16="http://schemas.microsoft.com/office/drawing/2014/main" id="{04D30184-05BB-424C-B599-76FEF5F66CB1}"/>
                </a:ext>
              </a:extLst>
            </p:cNvPr>
            <p:cNvSpPr>
              <a:spLocks/>
            </p:cNvSpPr>
            <p:nvPr/>
          </p:nvSpPr>
          <p:spPr bwMode="auto">
            <a:xfrm>
              <a:off x="6109189" y="3386217"/>
              <a:ext cx="164895" cy="110178"/>
            </a:xfrm>
            <a:custGeom>
              <a:avLst/>
              <a:gdLst>
                <a:gd name="T0" fmla="*/ 0 w 112"/>
                <a:gd name="T1" fmla="*/ 2147483647 h 68"/>
                <a:gd name="T2" fmla="*/ 2147483647 w 112"/>
                <a:gd name="T3" fmla="*/ 2147483647 h 68"/>
                <a:gd name="T4" fmla="*/ 2147483647 w 112"/>
                <a:gd name="T5" fmla="*/ 2147483647 h 68"/>
                <a:gd name="T6" fmla="*/ 2147483647 w 112"/>
                <a:gd name="T7" fmla="*/ 2147483647 h 68"/>
                <a:gd name="T8" fmla="*/ 2147483647 w 112"/>
                <a:gd name="T9" fmla="*/ 2147483647 h 68"/>
                <a:gd name="T10" fmla="*/ 2147483647 w 112"/>
                <a:gd name="T11" fmla="*/ 2147483647 h 68"/>
                <a:gd name="T12" fmla="*/ 2147483647 w 112"/>
                <a:gd name="T13" fmla="*/ 0 h 68"/>
                <a:gd name="T14" fmla="*/ 2147483647 w 112"/>
                <a:gd name="T15" fmla="*/ 2147483647 h 68"/>
                <a:gd name="T16" fmla="*/ 2147483647 w 112"/>
                <a:gd name="T17" fmla="*/ 2147483647 h 68"/>
                <a:gd name="T18" fmla="*/ 2147483647 w 112"/>
                <a:gd name="T19" fmla="*/ 2147483647 h 68"/>
                <a:gd name="T20" fmla="*/ 2147483647 w 112"/>
                <a:gd name="T21" fmla="*/ 2147483647 h 68"/>
                <a:gd name="T22" fmla="*/ 2147483647 w 112"/>
                <a:gd name="T23" fmla="*/ 2147483647 h 68"/>
                <a:gd name="T24" fmla="*/ 2147483647 w 112"/>
                <a:gd name="T25" fmla="*/ 2147483647 h 68"/>
                <a:gd name="T26" fmla="*/ 2147483647 w 112"/>
                <a:gd name="T27" fmla="*/ 2147483647 h 68"/>
                <a:gd name="T28" fmla="*/ 2147483647 w 112"/>
                <a:gd name="T29" fmla="*/ 2147483647 h 68"/>
                <a:gd name="T30" fmla="*/ 2147483647 w 112"/>
                <a:gd name="T31" fmla="*/ 2147483647 h 68"/>
                <a:gd name="T32" fmla="*/ 2147483647 w 112"/>
                <a:gd name="T33" fmla="*/ 2147483647 h 68"/>
                <a:gd name="T34" fmla="*/ 2147483647 w 112"/>
                <a:gd name="T35" fmla="*/ 2147483647 h 68"/>
                <a:gd name="T36" fmla="*/ 2147483647 w 112"/>
                <a:gd name="T37" fmla="*/ 2147483647 h 68"/>
                <a:gd name="T38" fmla="*/ 2147483647 w 112"/>
                <a:gd name="T39" fmla="*/ 2147483647 h 68"/>
                <a:gd name="T40" fmla="*/ 2147483647 w 112"/>
                <a:gd name="T41" fmla="*/ 2147483647 h 68"/>
                <a:gd name="T42" fmla="*/ 2147483647 w 112"/>
                <a:gd name="T43" fmla="*/ 2147483647 h 68"/>
                <a:gd name="T44" fmla="*/ 2147483647 w 112"/>
                <a:gd name="T45" fmla="*/ 2147483647 h 68"/>
                <a:gd name="T46" fmla="*/ 2147483647 w 112"/>
                <a:gd name="T47" fmla="*/ 2147483647 h 68"/>
                <a:gd name="T48" fmla="*/ 2147483647 w 112"/>
                <a:gd name="T49" fmla="*/ 2147483647 h 68"/>
                <a:gd name="T50" fmla="*/ 2147483647 w 112"/>
                <a:gd name="T51" fmla="*/ 2147483647 h 68"/>
                <a:gd name="T52" fmla="*/ 2147483647 w 112"/>
                <a:gd name="T53" fmla="*/ 2147483647 h 68"/>
                <a:gd name="T54" fmla="*/ 2147483647 w 112"/>
                <a:gd name="T55" fmla="*/ 2147483647 h 68"/>
                <a:gd name="T56" fmla="*/ 2147483647 w 112"/>
                <a:gd name="T57" fmla="*/ 2147483647 h 68"/>
                <a:gd name="T58" fmla="*/ 2147483647 w 112"/>
                <a:gd name="T59" fmla="*/ 2147483647 h 68"/>
                <a:gd name="T60" fmla="*/ 2147483647 w 112"/>
                <a:gd name="T61" fmla="*/ 2147483647 h 68"/>
                <a:gd name="T62" fmla="*/ 2147483647 w 112"/>
                <a:gd name="T63" fmla="*/ 2147483647 h 68"/>
                <a:gd name="T64" fmla="*/ 2147483647 w 112"/>
                <a:gd name="T65" fmla="*/ 2147483647 h 68"/>
                <a:gd name="T66" fmla="*/ 2147483647 w 112"/>
                <a:gd name="T67" fmla="*/ 2147483647 h 68"/>
                <a:gd name="T68" fmla="*/ 2147483647 w 112"/>
                <a:gd name="T69" fmla="*/ 2147483647 h 68"/>
                <a:gd name="T70" fmla="*/ 2147483647 w 112"/>
                <a:gd name="T71" fmla="*/ 2147483647 h 68"/>
                <a:gd name="T72" fmla="*/ 2147483647 w 112"/>
                <a:gd name="T73" fmla="*/ 2147483647 h 68"/>
                <a:gd name="T74" fmla="*/ 2147483647 w 112"/>
                <a:gd name="T75" fmla="*/ 2147483647 h 68"/>
                <a:gd name="T76" fmla="*/ 2147483647 w 112"/>
                <a:gd name="T77" fmla="*/ 2147483647 h 68"/>
                <a:gd name="T78" fmla="*/ 2147483647 w 112"/>
                <a:gd name="T79" fmla="*/ 2147483647 h 68"/>
                <a:gd name="T80" fmla="*/ 2147483647 w 112"/>
                <a:gd name="T81" fmla="*/ 2147483647 h 68"/>
                <a:gd name="T82" fmla="*/ 2147483647 w 112"/>
                <a:gd name="T83" fmla="*/ 2147483647 h 68"/>
                <a:gd name="T84" fmla="*/ 2147483647 w 112"/>
                <a:gd name="T85" fmla="*/ 2147483647 h 68"/>
                <a:gd name="T86" fmla="*/ 2147483647 w 112"/>
                <a:gd name="T87" fmla="*/ 2147483647 h 68"/>
                <a:gd name="T88" fmla="*/ 2147483647 w 112"/>
                <a:gd name="T89" fmla="*/ 2147483647 h 68"/>
                <a:gd name="T90" fmla="*/ 2147483647 w 112"/>
                <a:gd name="T91" fmla="*/ 2147483647 h 68"/>
                <a:gd name="T92" fmla="*/ 0 w 112"/>
                <a:gd name="T93" fmla="*/ 2147483647 h 68"/>
                <a:gd name="T94" fmla="*/ 0 w 112"/>
                <a:gd name="T95" fmla="*/ 2147483647 h 6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12"/>
                <a:gd name="T145" fmla="*/ 0 h 68"/>
                <a:gd name="T146" fmla="*/ 112 w 112"/>
                <a:gd name="T147" fmla="*/ 68 h 6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12" h="68">
                  <a:moveTo>
                    <a:pt x="0" y="26"/>
                  </a:moveTo>
                  <a:lnTo>
                    <a:pt x="14" y="26"/>
                  </a:lnTo>
                  <a:lnTo>
                    <a:pt x="16" y="16"/>
                  </a:lnTo>
                  <a:lnTo>
                    <a:pt x="22" y="14"/>
                  </a:lnTo>
                  <a:lnTo>
                    <a:pt x="22" y="4"/>
                  </a:lnTo>
                  <a:lnTo>
                    <a:pt x="32" y="6"/>
                  </a:lnTo>
                  <a:lnTo>
                    <a:pt x="36" y="0"/>
                  </a:lnTo>
                  <a:lnTo>
                    <a:pt x="44" y="6"/>
                  </a:lnTo>
                  <a:lnTo>
                    <a:pt x="44" y="10"/>
                  </a:lnTo>
                  <a:lnTo>
                    <a:pt x="36" y="14"/>
                  </a:lnTo>
                  <a:lnTo>
                    <a:pt x="32" y="16"/>
                  </a:lnTo>
                  <a:lnTo>
                    <a:pt x="40" y="16"/>
                  </a:lnTo>
                  <a:lnTo>
                    <a:pt x="46" y="18"/>
                  </a:lnTo>
                  <a:lnTo>
                    <a:pt x="44" y="28"/>
                  </a:lnTo>
                  <a:lnTo>
                    <a:pt x="58" y="28"/>
                  </a:lnTo>
                  <a:lnTo>
                    <a:pt x="64" y="30"/>
                  </a:lnTo>
                  <a:lnTo>
                    <a:pt x="78" y="30"/>
                  </a:lnTo>
                  <a:lnTo>
                    <a:pt x="84" y="26"/>
                  </a:lnTo>
                  <a:lnTo>
                    <a:pt x="84" y="30"/>
                  </a:lnTo>
                  <a:lnTo>
                    <a:pt x="88" y="32"/>
                  </a:lnTo>
                  <a:lnTo>
                    <a:pt x="98" y="38"/>
                  </a:lnTo>
                  <a:lnTo>
                    <a:pt x="102" y="44"/>
                  </a:lnTo>
                  <a:lnTo>
                    <a:pt x="108" y="48"/>
                  </a:lnTo>
                  <a:lnTo>
                    <a:pt x="112" y="58"/>
                  </a:lnTo>
                  <a:lnTo>
                    <a:pt x="106" y="60"/>
                  </a:lnTo>
                  <a:lnTo>
                    <a:pt x="98" y="62"/>
                  </a:lnTo>
                  <a:lnTo>
                    <a:pt x="90" y="64"/>
                  </a:lnTo>
                  <a:lnTo>
                    <a:pt x="82" y="66"/>
                  </a:lnTo>
                  <a:lnTo>
                    <a:pt x="76" y="68"/>
                  </a:lnTo>
                  <a:lnTo>
                    <a:pt x="74" y="68"/>
                  </a:lnTo>
                  <a:lnTo>
                    <a:pt x="70" y="68"/>
                  </a:lnTo>
                  <a:lnTo>
                    <a:pt x="66" y="64"/>
                  </a:lnTo>
                  <a:lnTo>
                    <a:pt x="60" y="58"/>
                  </a:lnTo>
                  <a:lnTo>
                    <a:pt x="58" y="50"/>
                  </a:lnTo>
                  <a:lnTo>
                    <a:pt x="54" y="40"/>
                  </a:lnTo>
                  <a:lnTo>
                    <a:pt x="48" y="40"/>
                  </a:lnTo>
                  <a:lnTo>
                    <a:pt x="44" y="46"/>
                  </a:lnTo>
                  <a:lnTo>
                    <a:pt x="40" y="50"/>
                  </a:lnTo>
                  <a:lnTo>
                    <a:pt x="34" y="56"/>
                  </a:lnTo>
                  <a:lnTo>
                    <a:pt x="30" y="60"/>
                  </a:lnTo>
                  <a:lnTo>
                    <a:pt x="20" y="66"/>
                  </a:lnTo>
                  <a:lnTo>
                    <a:pt x="12" y="66"/>
                  </a:lnTo>
                  <a:lnTo>
                    <a:pt x="16" y="56"/>
                  </a:lnTo>
                  <a:lnTo>
                    <a:pt x="16" y="46"/>
                  </a:lnTo>
                  <a:lnTo>
                    <a:pt x="12" y="42"/>
                  </a:lnTo>
                  <a:lnTo>
                    <a:pt x="6" y="38"/>
                  </a:lnTo>
                  <a:lnTo>
                    <a:pt x="0" y="32"/>
                  </a:lnTo>
                  <a:lnTo>
                    <a:pt x="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08" name="Freeform 239">
              <a:extLst>
                <a:ext uri="{FF2B5EF4-FFF2-40B4-BE49-F238E27FC236}">
                  <a16:creationId xmlns:a16="http://schemas.microsoft.com/office/drawing/2014/main" id="{F9882F9B-57CA-45A3-8F0C-24E79C553DD3}"/>
                </a:ext>
              </a:extLst>
            </p:cNvPr>
            <p:cNvSpPr>
              <a:spLocks/>
            </p:cNvSpPr>
            <p:nvPr/>
          </p:nvSpPr>
          <p:spPr bwMode="auto">
            <a:xfrm>
              <a:off x="5471520" y="3305243"/>
              <a:ext cx="161435" cy="73009"/>
            </a:xfrm>
            <a:custGeom>
              <a:avLst/>
              <a:gdLst>
                <a:gd name="T0" fmla="*/ 2147483647 w 110"/>
                <a:gd name="T1" fmla="*/ 2147483647 h 46"/>
                <a:gd name="T2" fmla="*/ 2147483647 w 110"/>
                <a:gd name="T3" fmla="*/ 2147483647 h 46"/>
                <a:gd name="T4" fmla="*/ 2147483647 w 110"/>
                <a:gd name="T5" fmla="*/ 2147483647 h 46"/>
                <a:gd name="T6" fmla="*/ 2147483647 w 110"/>
                <a:gd name="T7" fmla="*/ 2147483647 h 46"/>
                <a:gd name="T8" fmla="*/ 2147483647 w 110"/>
                <a:gd name="T9" fmla="*/ 2147483647 h 46"/>
                <a:gd name="T10" fmla="*/ 2147483647 w 110"/>
                <a:gd name="T11" fmla="*/ 2147483647 h 46"/>
                <a:gd name="T12" fmla="*/ 2147483647 w 110"/>
                <a:gd name="T13" fmla="*/ 2147483647 h 46"/>
                <a:gd name="T14" fmla="*/ 2147483647 w 110"/>
                <a:gd name="T15" fmla="*/ 2147483647 h 46"/>
                <a:gd name="T16" fmla="*/ 2147483647 w 110"/>
                <a:gd name="T17" fmla="*/ 2147483647 h 46"/>
                <a:gd name="T18" fmla="*/ 2147483647 w 110"/>
                <a:gd name="T19" fmla="*/ 2147483647 h 46"/>
                <a:gd name="T20" fmla="*/ 2147483647 w 110"/>
                <a:gd name="T21" fmla="*/ 2147483647 h 46"/>
                <a:gd name="T22" fmla="*/ 2147483647 w 110"/>
                <a:gd name="T23" fmla="*/ 2147483647 h 46"/>
                <a:gd name="T24" fmla="*/ 2147483647 w 110"/>
                <a:gd name="T25" fmla="*/ 2147483647 h 46"/>
                <a:gd name="T26" fmla="*/ 2147483647 w 110"/>
                <a:gd name="T27" fmla="*/ 2147483647 h 46"/>
                <a:gd name="T28" fmla="*/ 2147483647 w 110"/>
                <a:gd name="T29" fmla="*/ 2147483647 h 46"/>
                <a:gd name="T30" fmla="*/ 2147483647 w 110"/>
                <a:gd name="T31" fmla="*/ 2147483647 h 46"/>
                <a:gd name="T32" fmla="*/ 2147483647 w 110"/>
                <a:gd name="T33" fmla="*/ 2147483647 h 46"/>
                <a:gd name="T34" fmla="*/ 2147483647 w 110"/>
                <a:gd name="T35" fmla="*/ 2147483647 h 46"/>
                <a:gd name="T36" fmla="*/ 2147483647 w 110"/>
                <a:gd name="T37" fmla="*/ 2147483647 h 46"/>
                <a:gd name="T38" fmla="*/ 2147483647 w 110"/>
                <a:gd name="T39" fmla="*/ 2147483647 h 46"/>
                <a:gd name="T40" fmla="*/ 2147483647 w 110"/>
                <a:gd name="T41" fmla="*/ 2147483647 h 46"/>
                <a:gd name="T42" fmla="*/ 2147483647 w 110"/>
                <a:gd name="T43" fmla="*/ 2147483647 h 46"/>
                <a:gd name="T44" fmla="*/ 2147483647 w 110"/>
                <a:gd name="T45" fmla="*/ 2147483647 h 46"/>
                <a:gd name="T46" fmla="*/ 2147483647 w 110"/>
                <a:gd name="T47" fmla="*/ 2147483647 h 46"/>
                <a:gd name="T48" fmla="*/ 0 w 110"/>
                <a:gd name="T49" fmla="*/ 0 h 46"/>
                <a:gd name="T50" fmla="*/ 2147483647 w 110"/>
                <a:gd name="T51" fmla="*/ 2147483647 h 46"/>
                <a:gd name="T52" fmla="*/ 2147483647 w 110"/>
                <a:gd name="T53" fmla="*/ 2147483647 h 46"/>
                <a:gd name="T54" fmla="*/ 2147483647 w 110"/>
                <a:gd name="T55" fmla="*/ 2147483647 h 46"/>
                <a:gd name="T56" fmla="*/ 2147483647 w 110"/>
                <a:gd name="T57" fmla="*/ 2147483647 h 46"/>
                <a:gd name="T58" fmla="*/ 2147483647 w 110"/>
                <a:gd name="T59" fmla="*/ 2147483647 h 46"/>
                <a:gd name="T60" fmla="*/ 2147483647 w 110"/>
                <a:gd name="T61" fmla="*/ 2147483647 h 46"/>
                <a:gd name="T62" fmla="*/ 2147483647 w 110"/>
                <a:gd name="T63" fmla="*/ 2147483647 h 46"/>
                <a:gd name="T64" fmla="*/ 2147483647 w 110"/>
                <a:gd name="T65" fmla="*/ 2147483647 h 46"/>
                <a:gd name="T66" fmla="*/ 2147483647 w 110"/>
                <a:gd name="T67" fmla="*/ 2147483647 h 46"/>
                <a:gd name="T68" fmla="*/ 2147483647 w 110"/>
                <a:gd name="T69" fmla="*/ 2147483647 h 46"/>
                <a:gd name="T70" fmla="*/ 2147483647 w 110"/>
                <a:gd name="T71" fmla="*/ 2147483647 h 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0"/>
                <a:gd name="T109" fmla="*/ 0 h 46"/>
                <a:gd name="T110" fmla="*/ 110 w 110"/>
                <a:gd name="T111" fmla="*/ 46 h 4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0" h="46">
                  <a:moveTo>
                    <a:pt x="36" y="36"/>
                  </a:moveTo>
                  <a:lnTo>
                    <a:pt x="44" y="34"/>
                  </a:lnTo>
                  <a:lnTo>
                    <a:pt x="50" y="34"/>
                  </a:lnTo>
                  <a:lnTo>
                    <a:pt x="60" y="36"/>
                  </a:lnTo>
                  <a:lnTo>
                    <a:pt x="64" y="40"/>
                  </a:lnTo>
                  <a:lnTo>
                    <a:pt x="66" y="42"/>
                  </a:lnTo>
                  <a:lnTo>
                    <a:pt x="66" y="44"/>
                  </a:lnTo>
                  <a:lnTo>
                    <a:pt x="78" y="44"/>
                  </a:lnTo>
                  <a:lnTo>
                    <a:pt x="86" y="44"/>
                  </a:lnTo>
                  <a:lnTo>
                    <a:pt x="88" y="38"/>
                  </a:lnTo>
                  <a:lnTo>
                    <a:pt x="96" y="42"/>
                  </a:lnTo>
                  <a:lnTo>
                    <a:pt x="100" y="46"/>
                  </a:lnTo>
                  <a:lnTo>
                    <a:pt x="110" y="46"/>
                  </a:lnTo>
                  <a:lnTo>
                    <a:pt x="106" y="40"/>
                  </a:lnTo>
                  <a:lnTo>
                    <a:pt x="104" y="36"/>
                  </a:lnTo>
                  <a:lnTo>
                    <a:pt x="108" y="32"/>
                  </a:lnTo>
                  <a:lnTo>
                    <a:pt x="98" y="30"/>
                  </a:lnTo>
                  <a:lnTo>
                    <a:pt x="92" y="22"/>
                  </a:lnTo>
                  <a:lnTo>
                    <a:pt x="76" y="16"/>
                  </a:lnTo>
                  <a:lnTo>
                    <a:pt x="62" y="16"/>
                  </a:lnTo>
                  <a:lnTo>
                    <a:pt x="52" y="10"/>
                  </a:lnTo>
                  <a:lnTo>
                    <a:pt x="40" y="8"/>
                  </a:lnTo>
                  <a:lnTo>
                    <a:pt x="30" y="6"/>
                  </a:lnTo>
                  <a:lnTo>
                    <a:pt x="18" y="2"/>
                  </a:lnTo>
                  <a:lnTo>
                    <a:pt x="0" y="0"/>
                  </a:lnTo>
                  <a:lnTo>
                    <a:pt x="6" y="4"/>
                  </a:lnTo>
                  <a:lnTo>
                    <a:pt x="12" y="8"/>
                  </a:lnTo>
                  <a:lnTo>
                    <a:pt x="20" y="12"/>
                  </a:lnTo>
                  <a:lnTo>
                    <a:pt x="24" y="14"/>
                  </a:lnTo>
                  <a:lnTo>
                    <a:pt x="30" y="16"/>
                  </a:lnTo>
                  <a:lnTo>
                    <a:pt x="32" y="20"/>
                  </a:lnTo>
                  <a:lnTo>
                    <a:pt x="34" y="24"/>
                  </a:lnTo>
                  <a:lnTo>
                    <a:pt x="34" y="26"/>
                  </a:lnTo>
                  <a:lnTo>
                    <a:pt x="36" y="30"/>
                  </a:lnTo>
                  <a:lnTo>
                    <a:pt x="36" y="32"/>
                  </a:lnTo>
                  <a:lnTo>
                    <a:pt x="36"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09" name="Freeform 240">
              <a:extLst>
                <a:ext uri="{FF2B5EF4-FFF2-40B4-BE49-F238E27FC236}">
                  <a16:creationId xmlns:a16="http://schemas.microsoft.com/office/drawing/2014/main" id="{A5B6F0E5-4F11-4E23-9394-198CD223AA0A}"/>
                </a:ext>
              </a:extLst>
            </p:cNvPr>
            <p:cNvSpPr>
              <a:spLocks/>
            </p:cNvSpPr>
            <p:nvPr/>
          </p:nvSpPr>
          <p:spPr bwMode="auto">
            <a:xfrm>
              <a:off x="5568381" y="3372942"/>
              <a:ext cx="74952" cy="67700"/>
            </a:xfrm>
            <a:custGeom>
              <a:avLst/>
              <a:gdLst>
                <a:gd name="T0" fmla="*/ 0 w 52"/>
                <a:gd name="T1" fmla="*/ 0 h 42"/>
                <a:gd name="T2" fmla="*/ 2147483647 w 52"/>
                <a:gd name="T3" fmla="*/ 0 h 42"/>
                <a:gd name="T4" fmla="*/ 2147483647 w 52"/>
                <a:gd name="T5" fmla="*/ 2147483647 h 42"/>
                <a:gd name="T6" fmla="*/ 2147483647 w 52"/>
                <a:gd name="T7" fmla="*/ 2147483647 h 42"/>
                <a:gd name="T8" fmla="*/ 2147483647 w 52"/>
                <a:gd name="T9" fmla="*/ 2147483647 h 42"/>
                <a:gd name="T10" fmla="*/ 2147483647 w 52"/>
                <a:gd name="T11" fmla="*/ 2147483647 h 42"/>
                <a:gd name="T12" fmla="*/ 2147483647 w 52"/>
                <a:gd name="T13" fmla="*/ 2147483647 h 42"/>
                <a:gd name="T14" fmla="*/ 2147483647 w 52"/>
                <a:gd name="T15" fmla="*/ 2147483647 h 42"/>
                <a:gd name="T16" fmla="*/ 2147483647 w 52"/>
                <a:gd name="T17" fmla="*/ 2147483647 h 42"/>
                <a:gd name="T18" fmla="*/ 2147483647 w 52"/>
                <a:gd name="T19" fmla="*/ 2147483647 h 42"/>
                <a:gd name="T20" fmla="*/ 2147483647 w 52"/>
                <a:gd name="T21" fmla="*/ 2147483647 h 42"/>
                <a:gd name="T22" fmla="*/ 2147483647 w 52"/>
                <a:gd name="T23" fmla="*/ 2147483647 h 42"/>
                <a:gd name="T24" fmla="*/ 2147483647 w 52"/>
                <a:gd name="T25" fmla="*/ 2147483647 h 42"/>
                <a:gd name="T26" fmla="*/ 2147483647 w 52"/>
                <a:gd name="T27" fmla="*/ 2147483647 h 42"/>
                <a:gd name="T28" fmla="*/ 2147483647 w 52"/>
                <a:gd name="T29" fmla="*/ 2147483647 h 42"/>
                <a:gd name="T30" fmla="*/ 2147483647 w 52"/>
                <a:gd name="T31" fmla="*/ 2147483647 h 42"/>
                <a:gd name="T32" fmla="*/ 2147483647 w 52"/>
                <a:gd name="T33" fmla="*/ 2147483647 h 42"/>
                <a:gd name="T34" fmla="*/ 2147483647 w 52"/>
                <a:gd name="T35" fmla="*/ 2147483647 h 42"/>
                <a:gd name="T36" fmla="*/ 2147483647 w 52"/>
                <a:gd name="T37" fmla="*/ 2147483647 h 42"/>
                <a:gd name="T38" fmla="*/ 2147483647 w 52"/>
                <a:gd name="T39" fmla="*/ 2147483647 h 42"/>
                <a:gd name="T40" fmla="*/ 0 w 52"/>
                <a:gd name="T41" fmla="*/ 0 h 4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2"/>
                <a:gd name="T64" fmla="*/ 0 h 42"/>
                <a:gd name="T65" fmla="*/ 52 w 52"/>
                <a:gd name="T66" fmla="*/ 42 h 4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2" h="42">
                  <a:moveTo>
                    <a:pt x="0" y="0"/>
                  </a:moveTo>
                  <a:lnTo>
                    <a:pt x="20" y="0"/>
                  </a:lnTo>
                  <a:lnTo>
                    <a:pt x="26" y="6"/>
                  </a:lnTo>
                  <a:lnTo>
                    <a:pt x="28" y="6"/>
                  </a:lnTo>
                  <a:lnTo>
                    <a:pt x="30" y="10"/>
                  </a:lnTo>
                  <a:lnTo>
                    <a:pt x="32" y="16"/>
                  </a:lnTo>
                  <a:lnTo>
                    <a:pt x="38" y="22"/>
                  </a:lnTo>
                  <a:lnTo>
                    <a:pt x="40" y="22"/>
                  </a:lnTo>
                  <a:lnTo>
                    <a:pt x="48" y="26"/>
                  </a:lnTo>
                  <a:lnTo>
                    <a:pt x="52" y="38"/>
                  </a:lnTo>
                  <a:lnTo>
                    <a:pt x="48" y="42"/>
                  </a:lnTo>
                  <a:lnTo>
                    <a:pt x="42" y="38"/>
                  </a:lnTo>
                  <a:lnTo>
                    <a:pt x="38" y="34"/>
                  </a:lnTo>
                  <a:lnTo>
                    <a:pt x="32" y="30"/>
                  </a:lnTo>
                  <a:lnTo>
                    <a:pt x="24" y="32"/>
                  </a:lnTo>
                  <a:lnTo>
                    <a:pt x="20" y="26"/>
                  </a:lnTo>
                  <a:lnTo>
                    <a:pt x="16" y="22"/>
                  </a:lnTo>
                  <a:lnTo>
                    <a:pt x="12" y="20"/>
                  </a:lnTo>
                  <a:lnTo>
                    <a:pt x="2" y="18"/>
                  </a:lnTo>
                  <a:lnTo>
                    <a:pt x="2" y="1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10" name="Freeform 241">
              <a:extLst>
                <a:ext uri="{FF2B5EF4-FFF2-40B4-BE49-F238E27FC236}">
                  <a16:creationId xmlns:a16="http://schemas.microsoft.com/office/drawing/2014/main" id="{367585AB-AFE2-46ED-BFCA-9D997E1F5388}"/>
                </a:ext>
              </a:extLst>
            </p:cNvPr>
            <p:cNvSpPr>
              <a:spLocks/>
            </p:cNvSpPr>
            <p:nvPr/>
          </p:nvSpPr>
          <p:spPr bwMode="auto">
            <a:xfrm>
              <a:off x="5598362" y="3357013"/>
              <a:ext cx="113005" cy="92921"/>
            </a:xfrm>
            <a:custGeom>
              <a:avLst/>
              <a:gdLst>
                <a:gd name="T0" fmla="*/ 2147483647 w 78"/>
                <a:gd name="T1" fmla="*/ 2147483647 h 60"/>
                <a:gd name="T2" fmla="*/ 2147483647 w 78"/>
                <a:gd name="T3" fmla="*/ 2147483647 h 60"/>
                <a:gd name="T4" fmla="*/ 2147483647 w 78"/>
                <a:gd name="T5" fmla="*/ 2147483647 h 60"/>
                <a:gd name="T6" fmla="*/ 2147483647 w 78"/>
                <a:gd name="T7" fmla="*/ 2147483647 h 60"/>
                <a:gd name="T8" fmla="*/ 2147483647 w 78"/>
                <a:gd name="T9" fmla="*/ 2147483647 h 60"/>
                <a:gd name="T10" fmla="*/ 2147483647 w 78"/>
                <a:gd name="T11" fmla="*/ 2147483647 h 60"/>
                <a:gd name="T12" fmla="*/ 2147483647 w 78"/>
                <a:gd name="T13" fmla="*/ 0 h 60"/>
                <a:gd name="T14" fmla="*/ 2147483647 w 78"/>
                <a:gd name="T15" fmla="*/ 2147483647 h 60"/>
                <a:gd name="T16" fmla="*/ 2147483647 w 78"/>
                <a:gd name="T17" fmla="*/ 2147483647 h 60"/>
                <a:gd name="T18" fmla="*/ 2147483647 w 78"/>
                <a:gd name="T19" fmla="*/ 2147483647 h 60"/>
                <a:gd name="T20" fmla="*/ 2147483647 w 78"/>
                <a:gd name="T21" fmla="*/ 2147483647 h 60"/>
                <a:gd name="T22" fmla="*/ 2147483647 w 78"/>
                <a:gd name="T23" fmla="*/ 2147483647 h 60"/>
                <a:gd name="T24" fmla="*/ 2147483647 w 78"/>
                <a:gd name="T25" fmla="*/ 2147483647 h 60"/>
                <a:gd name="T26" fmla="*/ 2147483647 w 78"/>
                <a:gd name="T27" fmla="*/ 2147483647 h 60"/>
                <a:gd name="T28" fmla="*/ 0 w 78"/>
                <a:gd name="T29" fmla="*/ 2147483647 h 60"/>
                <a:gd name="T30" fmla="*/ 2147483647 w 78"/>
                <a:gd name="T31" fmla="*/ 2147483647 h 60"/>
                <a:gd name="T32" fmla="*/ 2147483647 w 78"/>
                <a:gd name="T33" fmla="*/ 2147483647 h 60"/>
                <a:gd name="T34" fmla="*/ 2147483647 w 78"/>
                <a:gd name="T35" fmla="*/ 2147483647 h 60"/>
                <a:gd name="T36" fmla="*/ 2147483647 w 78"/>
                <a:gd name="T37" fmla="*/ 2147483647 h 60"/>
                <a:gd name="T38" fmla="*/ 2147483647 w 78"/>
                <a:gd name="T39" fmla="*/ 2147483647 h 60"/>
                <a:gd name="T40" fmla="*/ 2147483647 w 78"/>
                <a:gd name="T41" fmla="*/ 2147483647 h 60"/>
                <a:gd name="T42" fmla="*/ 2147483647 w 78"/>
                <a:gd name="T43" fmla="*/ 2147483647 h 60"/>
                <a:gd name="T44" fmla="*/ 2147483647 w 78"/>
                <a:gd name="T45" fmla="*/ 2147483647 h 60"/>
                <a:gd name="T46" fmla="*/ 2147483647 w 78"/>
                <a:gd name="T47" fmla="*/ 2147483647 h 60"/>
                <a:gd name="T48" fmla="*/ 2147483647 w 78"/>
                <a:gd name="T49" fmla="*/ 2147483647 h 60"/>
                <a:gd name="T50" fmla="*/ 2147483647 w 78"/>
                <a:gd name="T51" fmla="*/ 2147483647 h 60"/>
                <a:gd name="T52" fmla="*/ 2147483647 w 78"/>
                <a:gd name="T53" fmla="*/ 2147483647 h 60"/>
                <a:gd name="T54" fmla="*/ 2147483647 w 78"/>
                <a:gd name="T55" fmla="*/ 2147483647 h 60"/>
                <a:gd name="T56" fmla="*/ 2147483647 w 78"/>
                <a:gd name="T57" fmla="*/ 2147483647 h 60"/>
                <a:gd name="T58" fmla="*/ 2147483647 w 78"/>
                <a:gd name="T59" fmla="*/ 2147483647 h 60"/>
                <a:gd name="T60" fmla="*/ 2147483647 w 78"/>
                <a:gd name="T61" fmla="*/ 2147483647 h 60"/>
                <a:gd name="T62" fmla="*/ 2147483647 w 78"/>
                <a:gd name="T63" fmla="*/ 2147483647 h 60"/>
                <a:gd name="T64" fmla="*/ 2147483647 w 78"/>
                <a:gd name="T65" fmla="*/ 2147483647 h 60"/>
                <a:gd name="T66" fmla="*/ 2147483647 w 78"/>
                <a:gd name="T67" fmla="*/ 2147483647 h 60"/>
                <a:gd name="T68" fmla="*/ 2147483647 w 78"/>
                <a:gd name="T69" fmla="*/ 2147483647 h 60"/>
                <a:gd name="T70" fmla="*/ 2147483647 w 78"/>
                <a:gd name="T71" fmla="*/ 2147483647 h 60"/>
                <a:gd name="T72" fmla="*/ 2147483647 w 78"/>
                <a:gd name="T73" fmla="*/ 2147483647 h 60"/>
                <a:gd name="T74" fmla="*/ 2147483647 w 78"/>
                <a:gd name="T75" fmla="*/ 2147483647 h 60"/>
                <a:gd name="T76" fmla="*/ 2147483647 w 78"/>
                <a:gd name="T77" fmla="*/ 2147483647 h 60"/>
                <a:gd name="T78" fmla="*/ 2147483647 w 78"/>
                <a:gd name="T79" fmla="*/ 2147483647 h 60"/>
                <a:gd name="T80" fmla="*/ 2147483647 w 78"/>
                <a:gd name="T81" fmla="*/ 2147483647 h 6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8"/>
                <a:gd name="T124" fmla="*/ 0 h 60"/>
                <a:gd name="T125" fmla="*/ 78 w 78"/>
                <a:gd name="T126" fmla="*/ 60 h 6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8" h="60">
                  <a:moveTo>
                    <a:pt x="52" y="2"/>
                  </a:moveTo>
                  <a:lnTo>
                    <a:pt x="48" y="6"/>
                  </a:lnTo>
                  <a:lnTo>
                    <a:pt x="42" y="12"/>
                  </a:lnTo>
                  <a:lnTo>
                    <a:pt x="36" y="12"/>
                  </a:lnTo>
                  <a:lnTo>
                    <a:pt x="32" y="8"/>
                  </a:lnTo>
                  <a:lnTo>
                    <a:pt x="28" y="6"/>
                  </a:lnTo>
                  <a:lnTo>
                    <a:pt x="22" y="0"/>
                  </a:lnTo>
                  <a:lnTo>
                    <a:pt x="18" y="4"/>
                  </a:lnTo>
                  <a:lnTo>
                    <a:pt x="20" y="8"/>
                  </a:lnTo>
                  <a:lnTo>
                    <a:pt x="24" y="14"/>
                  </a:lnTo>
                  <a:lnTo>
                    <a:pt x="20" y="14"/>
                  </a:lnTo>
                  <a:lnTo>
                    <a:pt x="14" y="14"/>
                  </a:lnTo>
                  <a:lnTo>
                    <a:pt x="10" y="10"/>
                  </a:lnTo>
                  <a:lnTo>
                    <a:pt x="2" y="6"/>
                  </a:lnTo>
                  <a:lnTo>
                    <a:pt x="0" y="12"/>
                  </a:lnTo>
                  <a:lnTo>
                    <a:pt x="6" y="18"/>
                  </a:lnTo>
                  <a:lnTo>
                    <a:pt x="8" y="18"/>
                  </a:lnTo>
                  <a:lnTo>
                    <a:pt x="10" y="24"/>
                  </a:lnTo>
                  <a:lnTo>
                    <a:pt x="12" y="28"/>
                  </a:lnTo>
                  <a:lnTo>
                    <a:pt x="14" y="30"/>
                  </a:lnTo>
                  <a:lnTo>
                    <a:pt x="20" y="34"/>
                  </a:lnTo>
                  <a:lnTo>
                    <a:pt x="28" y="38"/>
                  </a:lnTo>
                  <a:lnTo>
                    <a:pt x="32" y="50"/>
                  </a:lnTo>
                  <a:lnTo>
                    <a:pt x="36" y="46"/>
                  </a:lnTo>
                  <a:lnTo>
                    <a:pt x="42" y="42"/>
                  </a:lnTo>
                  <a:lnTo>
                    <a:pt x="46" y="38"/>
                  </a:lnTo>
                  <a:lnTo>
                    <a:pt x="54" y="38"/>
                  </a:lnTo>
                  <a:lnTo>
                    <a:pt x="54" y="44"/>
                  </a:lnTo>
                  <a:lnTo>
                    <a:pt x="56" y="46"/>
                  </a:lnTo>
                  <a:lnTo>
                    <a:pt x="56" y="52"/>
                  </a:lnTo>
                  <a:lnTo>
                    <a:pt x="58" y="54"/>
                  </a:lnTo>
                  <a:lnTo>
                    <a:pt x="60" y="56"/>
                  </a:lnTo>
                  <a:lnTo>
                    <a:pt x="64" y="56"/>
                  </a:lnTo>
                  <a:lnTo>
                    <a:pt x="68" y="60"/>
                  </a:lnTo>
                  <a:lnTo>
                    <a:pt x="72" y="28"/>
                  </a:lnTo>
                  <a:lnTo>
                    <a:pt x="78" y="28"/>
                  </a:lnTo>
                  <a:lnTo>
                    <a:pt x="64" y="18"/>
                  </a:lnTo>
                  <a:lnTo>
                    <a:pt x="62" y="14"/>
                  </a:lnTo>
                  <a:lnTo>
                    <a:pt x="56" y="8"/>
                  </a:lnTo>
                  <a:lnTo>
                    <a:pt x="56" y="6"/>
                  </a:lnTo>
                  <a:lnTo>
                    <a:pt x="5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11" name="Freeform 267">
              <a:extLst>
                <a:ext uri="{FF2B5EF4-FFF2-40B4-BE49-F238E27FC236}">
                  <a16:creationId xmlns:a16="http://schemas.microsoft.com/office/drawing/2014/main" id="{CBCA8A85-AEE6-4008-B6E3-ACDCA2E4ED57}"/>
                </a:ext>
              </a:extLst>
            </p:cNvPr>
            <p:cNvSpPr>
              <a:spLocks/>
            </p:cNvSpPr>
            <p:nvPr/>
          </p:nvSpPr>
          <p:spPr bwMode="auto">
            <a:xfrm>
              <a:off x="7933409" y="4637995"/>
              <a:ext cx="222550" cy="241594"/>
            </a:xfrm>
            <a:custGeom>
              <a:avLst/>
              <a:gdLst>
                <a:gd name="T0" fmla="*/ 2147483647 w 152"/>
                <a:gd name="T1" fmla="*/ 2147483647 h 154"/>
                <a:gd name="T2" fmla="*/ 0 w 152"/>
                <a:gd name="T3" fmla="*/ 2147483647 h 154"/>
                <a:gd name="T4" fmla="*/ 2147483647 w 152"/>
                <a:gd name="T5" fmla="*/ 2147483647 h 154"/>
                <a:gd name="T6" fmla="*/ 2147483647 w 152"/>
                <a:gd name="T7" fmla="*/ 2147483647 h 154"/>
                <a:gd name="T8" fmla="*/ 2147483647 w 152"/>
                <a:gd name="T9" fmla="*/ 2147483647 h 154"/>
                <a:gd name="T10" fmla="*/ 2147483647 w 152"/>
                <a:gd name="T11" fmla="*/ 2147483647 h 154"/>
                <a:gd name="T12" fmla="*/ 2147483647 w 152"/>
                <a:gd name="T13" fmla="*/ 2147483647 h 154"/>
                <a:gd name="T14" fmla="*/ 2147483647 w 152"/>
                <a:gd name="T15" fmla="*/ 2147483647 h 154"/>
                <a:gd name="T16" fmla="*/ 2147483647 w 152"/>
                <a:gd name="T17" fmla="*/ 2147483647 h 154"/>
                <a:gd name="T18" fmla="*/ 2147483647 w 152"/>
                <a:gd name="T19" fmla="*/ 2147483647 h 154"/>
                <a:gd name="T20" fmla="*/ 2147483647 w 152"/>
                <a:gd name="T21" fmla="*/ 2147483647 h 154"/>
                <a:gd name="T22" fmla="*/ 2147483647 w 152"/>
                <a:gd name="T23" fmla="*/ 2147483647 h 154"/>
                <a:gd name="T24" fmla="*/ 2147483647 w 152"/>
                <a:gd name="T25" fmla="*/ 2147483647 h 154"/>
                <a:gd name="T26" fmla="*/ 2147483647 w 152"/>
                <a:gd name="T27" fmla="*/ 2147483647 h 154"/>
                <a:gd name="T28" fmla="*/ 2147483647 w 152"/>
                <a:gd name="T29" fmla="*/ 2147483647 h 154"/>
                <a:gd name="T30" fmla="*/ 2147483647 w 152"/>
                <a:gd name="T31" fmla="*/ 2147483647 h 154"/>
                <a:gd name="T32" fmla="*/ 2147483647 w 152"/>
                <a:gd name="T33" fmla="*/ 2147483647 h 154"/>
                <a:gd name="T34" fmla="*/ 2147483647 w 152"/>
                <a:gd name="T35" fmla="*/ 2147483647 h 154"/>
                <a:gd name="T36" fmla="*/ 2147483647 w 152"/>
                <a:gd name="T37" fmla="*/ 2147483647 h 154"/>
                <a:gd name="T38" fmla="*/ 2147483647 w 152"/>
                <a:gd name="T39" fmla="*/ 2147483647 h 154"/>
                <a:gd name="T40" fmla="*/ 2147483647 w 152"/>
                <a:gd name="T41" fmla="*/ 2147483647 h 154"/>
                <a:gd name="T42" fmla="*/ 2147483647 w 152"/>
                <a:gd name="T43" fmla="*/ 2147483647 h 154"/>
                <a:gd name="T44" fmla="*/ 2147483647 w 152"/>
                <a:gd name="T45" fmla="*/ 2147483647 h 154"/>
                <a:gd name="T46" fmla="*/ 2147483647 w 152"/>
                <a:gd name="T47" fmla="*/ 2147483647 h 154"/>
                <a:gd name="T48" fmla="*/ 2147483647 w 152"/>
                <a:gd name="T49" fmla="*/ 2147483647 h 154"/>
                <a:gd name="T50" fmla="*/ 2147483647 w 152"/>
                <a:gd name="T51" fmla="*/ 2147483647 h 154"/>
                <a:gd name="T52" fmla="*/ 2147483647 w 152"/>
                <a:gd name="T53" fmla="*/ 2147483647 h 154"/>
                <a:gd name="T54" fmla="*/ 2147483647 w 152"/>
                <a:gd name="T55" fmla="*/ 2147483647 h 154"/>
                <a:gd name="T56" fmla="*/ 2147483647 w 152"/>
                <a:gd name="T57" fmla="*/ 2147483647 h 154"/>
                <a:gd name="T58" fmla="*/ 2147483647 w 152"/>
                <a:gd name="T59" fmla="*/ 2147483647 h 154"/>
                <a:gd name="T60" fmla="*/ 2147483647 w 152"/>
                <a:gd name="T61" fmla="*/ 2147483647 h 154"/>
                <a:gd name="T62" fmla="*/ 2147483647 w 152"/>
                <a:gd name="T63" fmla="*/ 2147483647 h 154"/>
                <a:gd name="T64" fmla="*/ 2147483647 w 152"/>
                <a:gd name="T65" fmla="*/ 2147483647 h 154"/>
                <a:gd name="T66" fmla="*/ 2147483647 w 152"/>
                <a:gd name="T67" fmla="*/ 2147483647 h 154"/>
                <a:gd name="T68" fmla="*/ 2147483647 w 152"/>
                <a:gd name="T69" fmla="*/ 2147483647 h 154"/>
                <a:gd name="T70" fmla="*/ 2147483647 w 152"/>
                <a:gd name="T71" fmla="*/ 2147483647 h 154"/>
                <a:gd name="T72" fmla="*/ 2147483647 w 152"/>
                <a:gd name="T73" fmla="*/ 2147483647 h 154"/>
                <a:gd name="T74" fmla="*/ 2147483647 w 152"/>
                <a:gd name="T75" fmla="*/ 0 h 15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52"/>
                <a:gd name="T115" fmla="*/ 0 h 154"/>
                <a:gd name="T116" fmla="*/ 152 w 152"/>
                <a:gd name="T117" fmla="*/ 154 h 15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52" h="154">
                  <a:moveTo>
                    <a:pt x="4" y="0"/>
                  </a:moveTo>
                  <a:lnTo>
                    <a:pt x="4" y="76"/>
                  </a:lnTo>
                  <a:lnTo>
                    <a:pt x="0" y="80"/>
                  </a:lnTo>
                  <a:lnTo>
                    <a:pt x="0" y="84"/>
                  </a:lnTo>
                  <a:lnTo>
                    <a:pt x="4" y="88"/>
                  </a:lnTo>
                  <a:lnTo>
                    <a:pt x="4" y="126"/>
                  </a:lnTo>
                  <a:lnTo>
                    <a:pt x="14" y="130"/>
                  </a:lnTo>
                  <a:lnTo>
                    <a:pt x="24" y="130"/>
                  </a:lnTo>
                  <a:lnTo>
                    <a:pt x="28" y="130"/>
                  </a:lnTo>
                  <a:lnTo>
                    <a:pt x="32" y="126"/>
                  </a:lnTo>
                  <a:lnTo>
                    <a:pt x="36" y="122"/>
                  </a:lnTo>
                  <a:lnTo>
                    <a:pt x="38" y="118"/>
                  </a:lnTo>
                  <a:lnTo>
                    <a:pt x="32" y="118"/>
                  </a:lnTo>
                  <a:lnTo>
                    <a:pt x="42" y="118"/>
                  </a:lnTo>
                  <a:lnTo>
                    <a:pt x="42" y="110"/>
                  </a:lnTo>
                  <a:lnTo>
                    <a:pt x="42" y="104"/>
                  </a:lnTo>
                  <a:lnTo>
                    <a:pt x="46" y="98"/>
                  </a:lnTo>
                  <a:lnTo>
                    <a:pt x="52" y="98"/>
                  </a:lnTo>
                  <a:lnTo>
                    <a:pt x="68" y="98"/>
                  </a:lnTo>
                  <a:lnTo>
                    <a:pt x="82" y="106"/>
                  </a:lnTo>
                  <a:lnTo>
                    <a:pt x="86" y="110"/>
                  </a:lnTo>
                  <a:lnTo>
                    <a:pt x="88" y="114"/>
                  </a:lnTo>
                  <a:lnTo>
                    <a:pt x="90" y="120"/>
                  </a:lnTo>
                  <a:lnTo>
                    <a:pt x="92" y="126"/>
                  </a:lnTo>
                  <a:lnTo>
                    <a:pt x="90" y="124"/>
                  </a:lnTo>
                  <a:lnTo>
                    <a:pt x="92" y="130"/>
                  </a:lnTo>
                  <a:lnTo>
                    <a:pt x="96" y="134"/>
                  </a:lnTo>
                  <a:lnTo>
                    <a:pt x="98" y="138"/>
                  </a:lnTo>
                  <a:lnTo>
                    <a:pt x="104" y="142"/>
                  </a:lnTo>
                  <a:lnTo>
                    <a:pt x="120" y="146"/>
                  </a:lnTo>
                  <a:lnTo>
                    <a:pt x="132" y="150"/>
                  </a:lnTo>
                  <a:lnTo>
                    <a:pt x="136" y="152"/>
                  </a:lnTo>
                  <a:lnTo>
                    <a:pt x="138" y="154"/>
                  </a:lnTo>
                  <a:lnTo>
                    <a:pt x="142" y="154"/>
                  </a:lnTo>
                  <a:lnTo>
                    <a:pt x="148" y="154"/>
                  </a:lnTo>
                  <a:lnTo>
                    <a:pt x="150" y="152"/>
                  </a:lnTo>
                  <a:lnTo>
                    <a:pt x="152" y="150"/>
                  </a:lnTo>
                  <a:lnTo>
                    <a:pt x="150" y="146"/>
                  </a:lnTo>
                  <a:lnTo>
                    <a:pt x="148" y="142"/>
                  </a:lnTo>
                  <a:lnTo>
                    <a:pt x="144" y="138"/>
                  </a:lnTo>
                  <a:lnTo>
                    <a:pt x="142" y="134"/>
                  </a:lnTo>
                  <a:lnTo>
                    <a:pt x="136" y="132"/>
                  </a:lnTo>
                  <a:lnTo>
                    <a:pt x="132" y="130"/>
                  </a:lnTo>
                  <a:lnTo>
                    <a:pt x="130" y="122"/>
                  </a:lnTo>
                  <a:lnTo>
                    <a:pt x="128" y="120"/>
                  </a:lnTo>
                  <a:lnTo>
                    <a:pt x="124" y="118"/>
                  </a:lnTo>
                  <a:lnTo>
                    <a:pt x="122" y="118"/>
                  </a:lnTo>
                  <a:lnTo>
                    <a:pt x="118" y="116"/>
                  </a:lnTo>
                  <a:lnTo>
                    <a:pt x="114" y="108"/>
                  </a:lnTo>
                  <a:lnTo>
                    <a:pt x="112" y="104"/>
                  </a:lnTo>
                  <a:lnTo>
                    <a:pt x="112" y="98"/>
                  </a:lnTo>
                  <a:lnTo>
                    <a:pt x="108" y="98"/>
                  </a:lnTo>
                  <a:lnTo>
                    <a:pt x="102" y="94"/>
                  </a:lnTo>
                  <a:lnTo>
                    <a:pt x="96" y="84"/>
                  </a:lnTo>
                  <a:lnTo>
                    <a:pt x="102" y="84"/>
                  </a:lnTo>
                  <a:lnTo>
                    <a:pt x="112" y="84"/>
                  </a:lnTo>
                  <a:lnTo>
                    <a:pt x="118" y="84"/>
                  </a:lnTo>
                  <a:lnTo>
                    <a:pt x="122" y="82"/>
                  </a:lnTo>
                  <a:lnTo>
                    <a:pt x="124" y="80"/>
                  </a:lnTo>
                  <a:lnTo>
                    <a:pt x="126" y="76"/>
                  </a:lnTo>
                  <a:lnTo>
                    <a:pt x="122" y="74"/>
                  </a:lnTo>
                  <a:lnTo>
                    <a:pt x="116" y="72"/>
                  </a:lnTo>
                  <a:lnTo>
                    <a:pt x="104" y="66"/>
                  </a:lnTo>
                  <a:lnTo>
                    <a:pt x="96" y="62"/>
                  </a:lnTo>
                  <a:lnTo>
                    <a:pt x="94" y="60"/>
                  </a:lnTo>
                  <a:lnTo>
                    <a:pt x="90" y="58"/>
                  </a:lnTo>
                  <a:lnTo>
                    <a:pt x="86" y="58"/>
                  </a:lnTo>
                  <a:lnTo>
                    <a:pt x="82" y="58"/>
                  </a:lnTo>
                  <a:lnTo>
                    <a:pt x="82" y="56"/>
                  </a:lnTo>
                  <a:lnTo>
                    <a:pt x="80" y="52"/>
                  </a:lnTo>
                  <a:lnTo>
                    <a:pt x="80" y="46"/>
                  </a:lnTo>
                  <a:lnTo>
                    <a:pt x="80" y="44"/>
                  </a:lnTo>
                  <a:lnTo>
                    <a:pt x="78" y="38"/>
                  </a:lnTo>
                  <a:lnTo>
                    <a:pt x="56" y="22"/>
                  </a:lnTo>
                  <a:lnTo>
                    <a:pt x="32" y="12"/>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12" name="Freeform 268">
              <a:extLst>
                <a:ext uri="{FF2B5EF4-FFF2-40B4-BE49-F238E27FC236}">
                  <a16:creationId xmlns:a16="http://schemas.microsoft.com/office/drawing/2014/main" id="{028830E9-976D-47F7-8488-E81742959A5F}"/>
                </a:ext>
              </a:extLst>
            </p:cNvPr>
            <p:cNvSpPr>
              <a:spLocks/>
            </p:cNvSpPr>
            <p:nvPr/>
          </p:nvSpPr>
          <p:spPr bwMode="auto">
            <a:xfrm>
              <a:off x="6864476" y="4401710"/>
              <a:ext cx="257144" cy="325224"/>
            </a:xfrm>
            <a:custGeom>
              <a:avLst/>
              <a:gdLst>
                <a:gd name="T0" fmla="*/ 2147483647 w 176"/>
                <a:gd name="T1" fmla="*/ 2147483647 h 206"/>
                <a:gd name="T2" fmla="*/ 2147483647 w 176"/>
                <a:gd name="T3" fmla="*/ 2147483647 h 206"/>
                <a:gd name="T4" fmla="*/ 2147483647 w 176"/>
                <a:gd name="T5" fmla="*/ 2147483647 h 206"/>
                <a:gd name="T6" fmla="*/ 0 w 176"/>
                <a:gd name="T7" fmla="*/ 2147483647 h 206"/>
                <a:gd name="T8" fmla="*/ 2147483647 w 176"/>
                <a:gd name="T9" fmla="*/ 0 h 206"/>
                <a:gd name="T10" fmla="*/ 2147483647 w 176"/>
                <a:gd name="T11" fmla="*/ 0 h 206"/>
                <a:gd name="T12" fmla="*/ 2147483647 w 176"/>
                <a:gd name="T13" fmla="*/ 2147483647 h 206"/>
                <a:gd name="T14" fmla="*/ 2147483647 w 176"/>
                <a:gd name="T15" fmla="*/ 2147483647 h 206"/>
                <a:gd name="T16" fmla="*/ 2147483647 w 176"/>
                <a:gd name="T17" fmla="*/ 2147483647 h 206"/>
                <a:gd name="T18" fmla="*/ 2147483647 w 176"/>
                <a:gd name="T19" fmla="*/ 2147483647 h 206"/>
                <a:gd name="T20" fmla="*/ 2147483647 w 176"/>
                <a:gd name="T21" fmla="*/ 2147483647 h 206"/>
                <a:gd name="T22" fmla="*/ 2147483647 w 176"/>
                <a:gd name="T23" fmla="*/ 2147483647 h 206"/>
                <a:gd name="T24" fmla="*/ 2147483647 w 176"/>
                <a:gd name="T25" fmla="*/ 2147483647 h 206"/>
                <a:gd name="T26" fmla="*/ 2147483647 w 176"/>
                <a:gd name="T27" fmla="*/ 2147483647 h 206"/>
                <a:gd name="T28" fmla="*/ 2147483647 w 176"/>
                <a:gd name="T29" fmla="*/ 2147483647 h 206"/>
                <a:gd name="T30" fmla="*/ 2147483647 w 176"/>
                <a:gd name="T31" fmla="*/ 2147483647 h 206"/>
                <a:gd name="T32" fmla="*/ 2147483647 w 176"/>
                <a:gd name="T33" fmla="*/ 2147483647 h 206"/>
                <a:gd name="T34" fmla="*/ 2147483647 w 176"/>
                <a:gd name="T35" fmla="*/ 2147483647 h 206"/>
                <a:gd name="T36" fmla="*/ 2147483647 w 176"/>
                <a:gd name="T37" fmla="*/ 2147483647 h 206"/>
                <a:gd name="T38" fmla="*/ 2147483647 w 176"/>
                <a:gd name="T39" fmla="*/ 2147483647 h 206"/>
                <a:gd name="T40" fmla="*/ 2147483647 w 176"/>
                <a:gd name="T41" fmla="*/ 2147483647 h 206"/>
                <a:gd name="T42" fmla="*/ 2147483647 w 176"/>
                <a:gd name="T43" fmla="*/ 2147483647 h 206"/>
                <a:gd name="T44" fmla="*/ 2147483647 w 176"/>
                <a:gd name="T45" fmla="*/ 2147483647 h 206"/>
                <a:gd name="T46" fmla="*/ 2147483647 w 176"/>
                <a:gd name="T47" fmla="*/ 2147483647 h 206"/>
                <a:gd name="T48" fmla="*/ 2147483647 w 176"/>
                <a:gd name="T49" fmla="*/ 2147483647 h 206"/>
                <a:gd name="T50" fmla="*/ 2147483647 w 176"/>
                <a:gd name="T51" fmla="*/ 2147483647 h 206"/>
                <a:gd name="T52" fmla="*/ 2147483647 w 176"/>
                <a:gd name="T53" fmla="*/ 2147483647 h 206"/>
                <a:gd name="T54" fmla="*/ 2147483647 w 176"/>
                <a:gd name="T55" fmla="*/ 2147483647 h 206"/>
                <a:gd name="T56" fmla="*/ 2147483647 w 176"/>
                <a:gd name="T57" fmla="*/ 2147483647 h 206"/>
                <a:gd name="T58" fmla="*/ 2147483647 w 176"/>
                <a:gd name="T59" fmla="*/ 2147483647 h 206"/>
                <a:gd name="T60" fmla="*/ 2147483647 w 176"/>
                <a:gd name="T61" fmla="*/ 2147483647 h 206"/>
                <a:gd name="T62" fmla="*/ 2147483647 w 176"/>
                <a:gd name="T63" fmla="*/ 2147483647 h 206"/>
                <a:gd name="T64" fmla="*/ 2147483647 w 176"/>
                <a:gd name="T65" fmla="*/ 2147483647 h 206"/>
                <a:gd name="T66" fmla="*/ 2147483647 w 176"/>
                <a:gd name="T67" fmla="*/ 2147483647 h 206"/>
                <a:gd name="T68" fmla="*/ 2147483647 w 176"/>
                <a:gd name="T69" fmla="*/ 2147483647 h 206"/>
                <a:gd name="T70" fmla="*/ 2147483647 w 176"/>
                <a:gd name="T71" fmla="*/ 2147483647 h 206"/>
                <a:gd name="T72" fmla="*/ 2147483647 w 176"/>
                <a:gd name="T73" fmla="*/ 2147483647 h 206"/>
                <a:gd name="T74" fmla="*/ 2147483647 w 176"/>
                <a:gd name="T75" fmla="*/ 2147483647 h 206"/>
                <a:gd name="T76" fmla="*/ 2147483647 w 176"/>
                <a:gd name="T77" fmla="*/ 2147483647 h 206"/>
                <a:gd name="T78" fmla="*/ 2147483647 w 176"/>
                <a:gd name="T79" fmla="*/ 2147483647 h 206"/>
                <a:gd name="T80" fmla="*/ 2147483647 w 176"/>
                <a:gd name="T81" fmla="*/ 2147483647 h 206"/>
                <a:gd name="T82" fmla="*/ 2147483647 w 176"/>
                <a:gd name="T83" fmla="*/ 2147483647 h 206"/>
                <a:gd name="T84" fmla="*/ 2147483647 w 176"/>
                <a:gd name="T85" fmla="*/ 2147483647 h 206"/>
                <a:gd name="T86" fmla="*/ 2147483647 w 176"/>
                <a:gd name="T87" fmla="*/ 2147483647 h 20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6"/>
                <a:gd name="T133" fmla="*/ 0 h 206"/>
                <a:gd name="T134" fmla="*/ 176 w 176"/>
                <a:gd name="T135" fmla="*/ 206 h 20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6" h="206">
                  <a:moveTo>
                    <a:pt x="42" y="54"/>
                  </a:moveTo>
                  <a:lnTo>
                    <a:pt x="36" y="46"/>
                  </a:lnTo>
                  <a:lnTo>
                    <a:pt x="32" y="38"/>
                  </a:lnTo>
                  <a:lnTo>
                    <a:pt x="22" y="28"/>
                  </a:lnTo>
                  <a:lnTo>
                    <a:pt x="16" y="24"/>
                  </a:lnTo>
                  <a:lnTo>
                    <a:pt x="6" y="14"/>
                  </a:lnTo>
                  <a:lnTo>
                    <a:pt x="2" y="10"/>
                  </a:lnTo>
                  <a:lnTo>
                    <a:pt x="0" y="4"/>
                  </a:lnTo>
                  <a:lnTo>
                    <a:pt x="0" y="2"/>
                  </a:lnTo>
                  <a:lnTo>
                    <a:pt x="4" y="0"/>
                  </a:lnTo>
                  <a:lnTo>
                    <a:pt x="8" y="0"/>
                  </a:lnTo>
                  <a:lnTo>
                    <a:pt x="10" y="0"/>
                  </a:lnTo>
                  <a:lnTo>
                    <a:pt x="10" y="4"/>
                  </a:lnTo>
                  <a:lnTo>
                    <a:pt x="18" y="6"/>
                  </a:lnTo>
                  <a:lnTo>
                    <a:pt x="34" y="6"/>
                  </a:lnTo>
                  <a:lnTo>
                    <a:pt x="36" y="6"/>
                  </a:lnTo>
                  <a:lnTo>
                    <a:pt x="40" y="8"/>
                  </a:lnTo>
                  <a:lnTo>
                    <a:pt x="44" y="14"/>
                  </a:lnTo>
                  <a:lnTo>
                    <a:pt x="48" y="20"/>
                  </a:lnTo>
                  <a:lnTo>
                    <a:pt x="52" y="28"/>
                  </a:lnTo>
                  <a:lnTo>
                    <a:pt x="60" y="32"/>
                  </a:lnTo>
                  <a:lnTo>
                    <a:pt x="62" y="34"/>
                  </a:lnTo>
                  <a:lnTo>
                    <a:pt x="64" y="36"/>
                  </a:lnTo>
                  <a:lnTo>
                    <a:pt x="70" y="38"/>
                  </a:lnTo>
                  <a:lnTo>
                    <a:pt x="74" y="42"/>
                  </a:lnTo>
                  <a:lnTo>
                    <a:pt x="82" y="52"/>
                  </a:lnTo>
                  <a:lnTo>
                    <a:pt x="88" y="58"/>
                  </a:lnTo>
                  <a:lnTo>
                    <a:pt x="90" y="62"/>
                  </a:lnTo>
                  <a:lnTo>
                    <a:pt x="92" y="64"/>
                  </a:lnTo>
                  <a:lnTo>
                    <a:pt x="98" y="62"/>
                  </a:lnTo>
                  <a:lnTo>
                    <a:pt x="100" y="66"/>
                  </a:lnTo>
                  <a:lnTo>
                    <a:pt x="108" y="72"/>
                  </a:lnTo>
                  <a:lnTo>
                    <a:pt x="118" y="80"/>
                  </a:lnTo>
                  <a:lnTo>
                    <a:pt x="120" y="82"/>
                  </a:lnTo>
                  <a:lnTo>
                    <a:pt x="122" y="86"/>
                  </a:lnTo>
                  <a:lnTo>
                    <a:pt x="124" y="84"/>
                  </a:lnTo>
                  <a:lnTo>
                    <a:pt x="128" y="82"/>
                  </a:lnTo>
                  <a:lnTo>
                    <a:pt x="128" y="86"/>
                  </a:lnTo>
                  <a:lnTo>
                    <a:pt x="126" y="90"/>
                  </a:lnTo>
                  <a:lnTo>
                    <a:pt x="124" y="94"/>
                  </a:lnTo>
                  <a:lnTo>
                    <a:pt x="140" y="94"/>
                  </a:lnTo>
                  <a:lnTo>
                    <a:pt x="140" y="102"/>
                  </a:lnTo>
                  <a:lnTo>
                    <a:pt x="136" y="114"/>
                  </a:lnTo>
                  <a:lnTo>
                    <a:pt x="138" y="118"/>
                  </a:lnTo>
                  <a:lnTo>
                    <a:pt x="142" y="120"/>
                  </a:lnTo>
                  <a:lnTo>
                    <a:pt x="146" y="122"/>
                  </a:lnTo>
                  <a:lnTo>
                    <a:pt x="152" y="122"/>
                  </a:lnTo>
                  <a:lnTo>
                    <a:pt x="152" y="134"/>
                  </a:lnTo>
                  <a:lnTo>
                    <a:pt x="152" y="136"/>
                  </a:lnTo>
                  <a:lnTo>
                    <a:pt x="152" y="138"/>
                  </a:lnTo>
                  <a:lnTo>
                    <a:pt x="156" y="138"/>
                  </a:lnTo>
                  <a:lnTo>
                    <a:pt x="158" y="138"/>
                  </a:lnTo>
                  <a:lnTo>
                    <a:pt x="160" y="140"/>
                  </a:lnTo>
                  <a:lnTo>
                    <a:pt x="162" y="144"/>
                  </a:lnTo>
                  <a:lnTo>
                    <a:pt x="172" y="150"/>
                  </a:lnTo>
                  <a:lnTo>
                    <a:pt x="174" y="152"/>
                  </a:lnTo>
                  <a:lnTo>
                    <a:pt x="176" y="158"/>
                  </a:lnTo>
                  <a:lnTo>
                    <a:pt x="174" y="192"/>
                  </a:lnTo>
                  <a:lnTo>
                    <a:pt x="174" y="204"/>
                  </a:lnTo>
                  <a:lnTo>
                    <a:pt x="170" y="206"/>
                  </a:lnTo>
                  <a:lnTo>
                    <a:pt x="164" y="206"/>
                  </a:lnTo>
                  <a:lnTo>
                    <a:pt x="160" y="204"/>
                  </a:lnTo>
                  <a:lnTo>
                    <a:pt x="154" y="206"/>
                  </a:lnTo>
                  <a:lnTo>
                    <a:pt x="152" y="206"/>
                  </a:lnTo>
                  <a:lnTo>
                    <a:pt x="148" y="206"/>
                  </a:lnTo>
                  <a:lnTo>
                    <a:pt x="146" y="204"/>
                  </a:lnTo>
                  <a:lnTo>
                    <a:pt x="144" y="198"/>
                  </a:lnTo>
                  <a:lnTo>
                    <a:pt x="140" y="192"/>
                  </a:lnTo>
                  <a:lnTo>
                    <a:pt x="132" y="186"/>
                  </a:lnTo>
                  <a:lnTo>
                    <a:pt x="124" y="180"/>
                  </a:lnTo>
                  <a:lnTo>
                    <a:pt x="118" y="176"/>
                  </a:lnTo>
                  <a:lnTo>
                    <a:pt x="112" y="168"/>
                  </a:lnTo>
                  <a:lnTo>
                    <a:pt x="104" y="160"/>
                  </a:lnTo>
                  <a:lnTo>
                    <a:pt x="98" y="150"/>
                  </a:lnTo>
                  <a:lnTo>
                    <a:pt x="96" y="144"/>
                  </a:lnTo>
                  <a:lnTo>
                    <a:pt x="94" y="138"/>
                  </a:lnTo>
                  <a:lnTo>
                    <a:pt x="88" y="126"/>
                  </a:lnTo>
                  <a:lnTo>
                    <a:pt x="82" y="114"/>
                  </a:lnTo>
                  <a:lnTo>
                    <a:pt x="76" y="104"/>
                  </a:lnTo>
                  <a:lnTo>
                    <a:pt x="66" y="94"/>
                  </a:lnTo>
                  <a:lnTo>
                    <a:pt x="64" y="88"/>
                  </a:lnTo>
                  <a:lnTo>
                    <a:pt x="64" y="82"/>
                  </a:lnTo>
                  <a:lnTo>
                    <a:pt x="62" y="76"/>
                  </a:lnTo>
                  <a:lnTo>
                    <a:pt x="60" y="70"/>
                  </a:lnTo>
                  <a:lnTo>
                    <a:pt x="54" y="66"/>
                  </a:lnTo>
                  <a:lnTo>
                    <a:pt x="48" y="62"/>
                  </a:lnTo>
                  <a:lnTo>
                    <a:pt x="42" y="58"/>
                  </a:lnTo>
                  <a:lnTo>
                    <a:pt x="40" y="54"/>
                  </a:lnTo>
                  <a:lnTo>
                    <a:pt x="42"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13" name="Freeform 269">
              <a:extLst>
                <a:ext uri="{FF2B5EF4-FFF2-40B4-BE49-F238E27FC236}">
                  <a16:creationId xmlns:a16="http://schemas.microsoft.com/office/drawing/2014/main" id="{271596DE-62B4-4CEF-9678-15C9252D8D42}"/>
                </a:ext>
              </a:extLst>
            </p:cNvPr>
            <p:cNvSpPr>
              <a:spLocks/>
            </p:cNvSpPr>
            <p:nvPr/>
          </p:nvSpPr>
          <p:spPr bwMode="auto">
            <a:xfrm>
              <a:off x="7194266" y="4449498"/>
              <a:ext cx="234082" cy="230974"/>
            </a:xfrm>
            <a:custGeom>
              <a:avLst/>
              <a:gdLst>
                <a:gd name="T0" fmla="*/ 2147483647 w 160"/>
                <a:gd name="T1" fmla="*/ 2147483647 h 146"/>
                <a:gd name="T2" fmla="*/ 2147483647 w 160"/>
                <a:gd name="T3" fmla="*/ 0 h 146"/>
                <a:gd name="T4" fmla="*/ 2147483647 w 160"/>
                <a:gd name="T5" fmla="*/ 2147483647 h 146"/>
                <a:gd name="T6" fmla="*/ 2147483647 w 160"/>
                <a:gd name="T7" fmla="*/ 2147483647 h 146"/>
                <a:gd name="T8" fmla="*/ 2147483647 w 160"/>
                <a:gd name="T9" fmla="*/ 2147483647 h 146"/>
                <a:gd name="T10" fmla="*/ 2147483647 w 160"/>
                <a:gd name="T11" fmla="*/ 2147483647 h 146"/>
                <a:gd name="T12" fmla="*/ 2147483647 w 160"/>
                <a:gd name="T13" fmla="*/ 2147483647 h 146"/>
                <a:gd name="T14" fmla="*/ 2147483647 w 160"/>
                <a:gd name="T15" fmla="*/ 2147483647 h 146"/>
                <a:gd name="T16" fmla="*/ 2147483647 w 160"/>
                <a:gd name="T17" fmla="*/ 2147483647 h 146"/>
                <a:gd name="T18" fmla="*/ 2147483647 w 160"/>
                <a:gd name="T19" fmla="*/ 2147483647 h 146"/>
                <a:gd name="T20" fmla="*/ 2147483647 w 160"/>
                <a:gd name="T21" fmla="*/ 2147483647 h 146"/>
                <a:gd name="T22" fmla="*/ 2147483647 w 160"/>
                <a:gd name="T23" fmla="*/ 2147483647 h 146"/>
                <a:gd name="T24" fmla="*/ 2147483647 w 160"/>
                <a:gd name="T25" fmla="*/ 2147483647 h 146"/>
                <a:gd name="T26" fmla="*/ 2147483647 w 160"/>
                <a:gd name="T27" fmla="*/ 2147483647 h 146"/>
                <a:gd name="T28" fmla="*/ 2147483647 w 160"/>
                <a:gd name="T29" fmla="*/ 2147483647 h 146"/>
                <a:gd name="T30" fmla="*/ 2147483647 w 160"/>
                <a:gd name="T31" fmla="*/ 2147483647 h 146"/>
                <a:gd name="T32" fmla="*/ 0 w 160"/>
                <a:gd name="T33" fmla="*/ 2147483647 h 146"/>
                <a:gd name="T34" fmla="*/ 2147483647 w 160"/>
                <a:gd name="T35" fmla="*/ 2147483647 h 146"/>
                <a:gd name="T36" fmla="*/ 2147483647 w 160"/>
                <a:gd name="T37" fmla="*/ 2147483647 h 146"/>
                <a:gd name="T38" fmla="*/ 2147483647 w 160"/>
                <a:gd name="T39" fmla="*/ 2147483647 h 146"/>
                <a:gd name="T40" fmla="*/ 2147483647 w 160"/>
                <a:gd name="T41" fmla="*/ 2147483647 h 146"/>
                <a:gd name="T42" fmla="*/ 2147483647 w 160"/>
                <a:gd name="T43" fmla="*/ 2147483647 h 146"/>
                <a:gd name="T44" fmla="*/ 2147483647 w 160"/>
                <a:gd name="T45" fmla="*/ 2147483647 h 146"/>
                <a:gd name="T46" fmla="*/ 2147483647 w 160"/>
                <a:gd name="T47" fmla="*/ 2147483647 h 146"/>
                <a:gd name="T48" fmla="*/ 2147483647 w 160"/>
                <a:gd name="T49" fmla="*/ 2147483647 h 146"/>
                <a:gd name="T50" fmla="*/ 2147483647 w 160"/>
                <a:gd name="T51" fmla="*/ 2147483647 h 146"/>
                <a:gd name="T52" fmla="*/ 2147483647 w 160"/>
                <a:gd name="T53" fmla="*/ 2147483647 h 146"/>
                <a:gd name="T54" fmla="*/ 2147483647 w 160"/>
                <a:gd name="T55" fmla="*/ 2147483647 h 146"/>
                <a:gd name="T56" fmla="*/ 2147483647 w 160"/>
                <a:gd name="T57" fmla="*/ 2147483647 h 146"/>
                <a:gd name="T58" fmla="*/ 2147483647 w 160"/>
                <a:gd name="T59" fmla="*/ 2147483647 h 146"/>
                <a:gd name="T60" fmla="*/ 2147483647 w 160"/>
                <a:gd name="T61" fmla="*/ 2147483647 h 146"/>
                <a:gd name="T62" fmla="*/ 2147483647 w 160"/>
                <a:gd name="T63" fmla="*/ 2147483647 h 146"/>
                <a:gd name="T64" fmla="*/ 2147483647 w 160"/>
                <a:gd name="T65" fmla="*/ 2147483647 h 146"/>
                <a:gd name="T66" fmla="*/ 2147483647 w 160"/>
                <a:gd name="T67" fmla="*/ 2147483647 h 146"/>
                <a:gd name="T68" fmla="*/ 2147483647 w 160"/>
                <a:gd name="T69" fmla="*/ 2147483647 h 146"/>
                <a:gd name="T70" fmla="*/ 2147483647 w 160"/>
                <a:gd name="T71" fmla="*/ 2147483647 h 146"/>
                <a:gd name="T72" fmla="*/ 2147483647 w 160"/>
                <a:gd name="T73" fmla="*/ 2147483647 h 146"/>
                <a:gd name="T74" fmla="*/ 2147483647 w 160"/>
                <a:gd name="T75" fmla="*/ 2147483647 h 146"/>
                <a:gd name="T76" fmla="*/ 2147483647 w 160"/>
                <a:gd name="T77" fmla="*/ 2147483647 h 146"/>
                <a:gd name="T78" fmla="*/ 2147483647 w 160"/>
                <a:gd name="T79" fmla="*/ 2147483647 h 146"/>
                <a:gd name="T80" fmla="*/ 2147483647 w 160"/>
                <a:gd name="T81" fmla="*/ 2147483647 h 146"/>
                <a:gd name="T82" fmla="*/ 2147483647 w 160"/>
                <a:gd name="T83" fmla="*/ 2147483647 h 146"/>
                <a:gd name="T84" fmla="*/ 2147483647 w 160"/>
                <a:gd name="T85" fmla="*/ 2147483647 h 146"/>
                <a:gd name="T86" fmla="*/ 2147483647 w 160"/>
                <a:gd name="T87" fmla="*/ 2147483647 h 146"/>
                <a:gd name="T88" fmla="*/ 2147483647 w 160"/>
                <a:gd name="T89" fmla="*/ 2147483647 h 146"/>
                <a:gd name="T90" fmla="*/ 2147483647 w 160"/>
                <a:gd name="T91" fmla="*/ 2147483647 h 146"/>
                <a:gd name="T92" fmla="*/ 2147483647 w 160"/>
                <a:gd name="T93" fmla="*/ 2147483647 h 146"/>
                <a:gd name="T94" fmla="*/ 2147483647 w 160"/>
                <a:gd name="T95" fmla="*/ 2147483647 h 146"/>
                <a:gd name="T96" fmla="*/ 2147483647 w 160"/>
                <a:gd name="T97" fmla="*/ 2147483647 h 146"/>
                <a:gd name="T98" fmla="*/ 2147483647 w 160"/>
                <a:gd name="T99" fmla="*/ 2147483647 h 146"/>
                <a:gd name="T100" fmla="*/ 2147483647 w 160"/>
                <a:gd name="T101" fmla="*/ 2147483647 h 146"/>
                <a:gd name="T102" fmla="*/ 2147483647 w 160"/>
                <a:gd name="T103" fmla="*/ 2147483647 h 14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60"/>
                <a:gd name="T157" fmla="*/ 0 h 146"/>
                <a:gd name="T158" fmla="*/ 160 w 160"/>
                <a:gd name="T159" fmla="*/ 146 h 14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60" h="146">
                  <a:moveTo>
                    <a:pt x="136" y="4"/>
                  </a:moveTo>
                  <a:lnTo>
                    <a:pt x="126" y="2"/>
                  </a:lnTo>
                  <a:lnTo>
                    <a:pt x="120" y="0"/>
                  </a:lnTo>
                  <a:lnTo>
                    <a:pt x="114" y="0"/>
                  </a:lnTo>
                  <a:lnTo>
                    <a:pt x="108" y="0"/>
                  </a:lnTo>
                  <a:lnTo>
                    <a:pt x="102" y="4"/>
                  </a:lnTo>
                  <a:lnTo>
                    <a:pt x="96" y="8"/>
                  </a:lnTo>
                  <a:lnTo>
                    <a:pt x="92" y="14"/>
                  </a:lnTo>
                  <a:lnTo>
                    <a:pt x="88" y="26"/>
                  </a:lnTo>
                  <a:lnTo>
                    <a:pt x="84" y="40"/>
                  </a:lnTo>
                  <a:lnTo>
                    <a:pt x="84" y="48"/>
                  </a:lnTo>
                  <a:lnTo>
                    <a:pt x="82" y="52"/>
                  </a:lnTo>
                  <a:lnTo>
                    <a:pt x="78" y="52"/>
                  </a:lnTo>
                  <a:lnTo>
                    <a:pt x="74" y="50"/>
                  </a:lnTo>
                  <a:lnTo>
                    <a:pt x="70" y="48"/>
                  </a:lnTo>
                  <a:lnTo>
                    <a:pt x="66" y="44"/>
                  </a:lnTo>
                  <a:lnTo>
                    <a:pt x="62" y="42"/>
                  </a:lnTo>
                  <a:lnTo>
                    <a:pt x="58" y="42"/>
                  </a:lnTo>
                  <a:lnTo>
                    <a:pt x="56" y="44"/>
                  </a:lnTo>
                  <a:lnTo>
                    <a:pt x="50" y="50"/>
                  </a:lnTo>
                  <a:lnTo>
                    <a:pt x="42" y="52"/>
                  </a:lnTo>
                  <a:lnTo>
                    <a:pt x="40" y="54"/>
                  </a:lnTo>
                  <a:lnTo>
                    <a:pt x="34" y="56"/>
                  </a:lnTo>
                  <a:lnTo>
                    <a:pt x="28" y="54"/>
                  </a:lnTo>
                  <a:lnTo>
                    <a:pt x="22" y="52"/>
                  </a:lnTo>
                  <a:lnTo>
                    <a:pt x="16" y="50"/>
                  </a:lnTo>
                  <a:lnTo>
                    <a:pt x="14" y="48"/>
                  </a:lnTo>
                  <a:lnTo>
                    <a:pt x="14" y="46"/>
                  </a:lnTo>
                  <a:lnTo>
                    <a:pt x="14" y="36"/>
                  </a:lnTo>
                  <a:lnTo>
                    <a:pt x="14" y="34"/>
                  </a:lnTo>
                  <a:lnTo>
                    <a:pt x="8" y="38"/>
                  </a:lnTo>
                  <a:lnTo>
                    <a:pt x="4" y="44"/>
                  </a:lnTo>
                  <a:lnTo>
                    <a:pt x="2" y="52"/>
                  </a:lnTo>
                  <a:lnTo>
                    <a:pt x="0" y="60"/>
                  </a:lnTo>
                  <a:lnTo>
                    <a:pt x="2" y="66"/>
                  </a:lnTo>
                  <a:lnTo>
                    <a:pt x="4" y="72"/>
                  </a:lnTo>
                  <a:lnTo>
                    <a:pt x="4" y="74"/>
                  </a:lnTo>
                  <a:lnTo>
                    <a:pt x="2" y="78"/>
                  </a:lnTo>
                  <a:lnTo>
                    <a:pt x="4" y="82"/>
                  </a:lnTo>
                  <a:lnTo>
                    <a:pt x="8" y="86"/>
                  </a:lnTo>
                  <a:lnTo>
                    <a:pt x="10" y="86"/>
                  </a:lnTo>
                  <a:lnTo>
                    <a:pt x="10" y="92"/>
                  </a:lnTo>
                  <a:lnTo>
                    <a:pt x="16" y="94"/>
                  </a:lnTo>
                  <a:lnTo>
                    <a:pt x="18" y="96"/>
                  </a:lnTo>
                  <a:lnTo>
                    <a:pt x="18" y="98"/>
                  </a:lnTo>
                  <a:lnTo>
                    <a:pt x="18" y="102"/>
                  </a:lnTo>
                  <a:lnTo>
                    <a:pt x="16" y="106"/>
                  </a:lnTo>
                  <a:lnTo>
                    <a:pt x="16" y="108"/>
                  </a:lnTo>
                  <a:lnTo>
                    <a:pt x="18" y="112"/>
                  </a:lnTo>
                  <a:lnTo>
                    <a:pt x="18" y="110"/>
                  </a:lnTo>
                  <a:lnTo>
                    <a:pt x="18" y="116"/>
                  </a:lnTo>
                  <a:lnTo>
                    <a:pt x="20" y="120"/>
                  </a:lnTo>
                  <a:lnTo>
                    <a:pt x="24" y="124"/>
                  </a:lnTo>
                  <a:lnTo>
                    <a:pt x="28" y="126"/>
                  </a:lnTo>
                  <a:lnTo>
                    <a:pt x="34" y="126"/>
                  </a:lnTo>
                  <a:lnTo>
                    <a:pt x="42" y="128"/>
                  </a:lnTo>
                  <a:lnTo>
                    <a:pt x="46" y="130"/>
                  </a:lnTo>
                  <a:lnTo>
                    <a:pt x="44" y="134"/>
                  </a:lnTo>
                  <a:lnTo>
                    <a:pt x="48" y="134"/>
                  </a:lnTo>
                  <a:lnTo>
                    <a:pt x="54" y="134"/>
                  </a:lnTo>
                  <a:lnTo>
                    <a:pt x="56" y="132"/>
                  </a:lnTo>
                  <a:lnTo>
                    <a:pt x="62" y="130"/>
                  </a:lnTo>
                  <a:lnTo>
                    <a:pt x="66" y="130"/>
                  </a:lnTo>
                  <a:lnTo>
                    <a:pt x="72" y="130"/>
                  </a:lnTo>
                  <a:lnTo>
                    <a:pt x="78" y="132"/>
                  </a:lnTo>
                  <a:lnTo>
                    <a:pt x="82" y="134"/>
                  </a:lnTo>
                  <a:lnTo>
                    <a:pt x="88" y="134"/>
                  </a:lnTo>
                  <a:lnTo>
                    <a:pt x="88" y="140"/>
                  </a:lnTo>
                  <a:lnTo>
                    <a:pt x="88" y="144"/>
                  </a:lnTo>
                  <a:lnTo>
                    <a:pt x="88" y="146"/>
                  </a:lnTo>
                  <a:lnTo>
                    <a:pt x="90" y="146"/>
                  </a:lnTo>
                  <a:lnTo>
                    <a:pt x="98" y="144"/>
                  </a:lnTo>
                  <a:lnTo>
                    <a:pt x="106" y="142"/>
                  </a:lnTo>
                  <a:lnTo>
                    <a:pt x="112" y="138"/>
                  </a:lnTo>
                  <a:lnTo>
                    <a:pt x="120" y="138"/>
                  </a:lnTo>
                  <a:lnTo>
                    <a:pt x="120" y="134"/>
                  </a:lnTo>
                  <a:lnTo>
                    <a:pt x="118" y="134"/>
                  </a:lnTo>
                  <a:lnTo>
                    <a:pt x="116" y="130"/>
                  </a:lnTo>
                  <a:lnTo>
                    <a:pt x="116" y="126"/>
                  </a:lnTo>
                  <a:lnTo>
                    <a:pt x="118" y="124"/>
                  </a:lnTo>
                  <a:lnTo>
                    <a:pt x="122" y="120"/>
                  </a:lnTo>
                  <a:lnTo>
                    <a:pt x="122" y="114"/>
                  </a:lnTo>
                  <a:lnTo>
                    <a:pt x="122" y="108"/>
                  </a:lnTo>
                  <a:lnTo>
                    <a:pt x="120" y="106"/>
                  </a:lnTo>
                  <a:lnTo>
                    <a:pt x="122" y="100"/>
                  </a:lnTo>
                  <a:lnTo>
                    <a:pt x="126" y="94"/>
                  </a:lnTo>
                  <a:lnTo>
                    <a:pt x="132" y="92"/>
                  </a:lnTo>
                  <a:lnTo>
                    <a:pt x="136" y="82"/>
                  </a:lnTo>
                  <a:lnTo>
                    <a:pt x="138" y="72"/>
                  </a:lnTo>
                  <a:lnTo>
                    <a:pt x="142" y="60"/>
                  </a:lnTo>
                  <a:lnTo>
                    <a:pt x="144" y="58"/>
                  </a:lnTo>
                  <a:lnTo>
                    <a:pt x="148" y="56"/>
                  </a:lnTo>
                  <a:lnTo>
                    <a:pt x="154" y="56"/>
                  </a:lnTo>
                  <a:lnTo>
                    <a:pt x="160" y="56"/>
                  </a:lnTo>
                  <a:lnTo>
                    <a:pt x="160" y="52"/>
                  </a:lnTo>
                  <a:lnTo>
                    <a:pt x="150" y="46"/>
                  </a:lnTo>
                  <a:lnTo>
                    <a:pt x="146" y="40"/>
                  </a:lnTo>
                  <a:lnTo>
                    <a:pt x="144" y="34"/>
                  </a:lnTo>
                  <a:lnTo>
                    <a:pt x="146" y="32"/>
                  </a:lnTo>
                  <a:lnTo>
                    <a:pt x="148" y="28"/>
                  </a:lnTo>
                  <a:lnTo>
                    <a:pt x="142" y="26"/>
                  </a:lnTo>
                  <a:lnTo>
                    <a:pt x="138" y="22"/>
                  </a:lnTo>
                  <a:lnTo>
                    <a:pt x="138" y="14"/>
                  </a:lnTo>
                  <a:lnTo>
                    <a:pt x="136" y="8"/>
                  </a:lnTo>
                  <a:lnTo>
                    <a:pt x="13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14" name="Freeform 270">
              <a:extLst>
                <a:ext uri="{FF2B5EF4-FFF2-40B4-BE49-F238E27FC236}">
                  <a16:creationId xmlns:a16="http://schemas.microsoft.com/office/drawing/2014/main" id="{DE2357AE-54B6-4958-AE31-CF45E56BF953}"/>
                </a:ext>
              </a:extLst>
            </p:cNvPr>
            <p:cNvSpPr>
              <a:spLocks/>
            </p:cNvSpPr>
            <p:nvPr/>
          </p:nvSpPr>
          <p:spPr bwMode="auto">
            <a:xfrm>
              <a:off x="7190806" y="4879590"/>
              <a:ext cx="930560" cy="816377"/>
            </a:xfrm>
            <a:custGeom>
              <a:avLst/>
              <a:gdLst>
                <a:gd name="T0" fmla="*/ 2147483647 w 636"/>
                <a:gd name="T1" fmla="*/ 2147483647 h 516"/>
                <a:gd name="T2" fmla="*/ 2147483647 w 636"/>
                <a:gd name="T3" fmla="*/ 2147483647 h 516"/>
                <a:gd name="T4" fmla="*/ 2147483647 w 636"/>
                <a:gd name="T5" fmla="*/ 2147483647 h 516"/>
                <a:gd name="T6" fmla="*/ 2147483647 w 636"/>
                <a:gd name="T7" fmla="*/ 2147483647 h 516"/>
                <a:gd name="T8" fmla="*/ 2147483647 w 636"/>
                <a:gd name="T9" fmla="*/ 2147483647 h 516"/>
                <a:gd name="T10" fmla="*/ 2147483647 w 636"/>
                <a:gd name="T11" fmla="*/ 2147483647 h 516"/>
                <a:gd name="T12" fmla="*/ 2147483647 w 636"/>
                <a:gd name="T13" fmla="*/ 2147483647 h 516"/>
                <a:gd name="T14" fmla="*/ 2147483647 w 636"/>
                <a:gd name="T15" fmla="*/ 2147483647 h 516"/>
                <a:gd name="T16" fmla="*/ 2147483647 w 636"/>
                <a:gd name="T17" fmla="*/ 2147483647 h 516"/>
                <a:gd name="T18" fmla="*/ 2147483647 w 636"/>
                <a:gd name="T19" fmla="*/ 2147483647 h 516"/>
                <a:gd name="T20" fmla="*/ 2147483647 w 636"/>
                <a:gd name="T21" fmla="*/ 2147483647 h 516"/>
                <a:gd name="T22" fmla="*/ 2147483647 w 636"/>
                <a:gd name="T23" fmla="*/ 2147483647 h 516"/>
                <a:gd name="T24" fmla="*/ 2147483647 w 636"/>
                <a:gd name="T25" fmla="*/ 2147483647 h 516"/>
                <a:gd name="T26" fmla="*/ 2147483647 w 636"/>
                <a:gd name="T27" fmla="*/ 2147483647 h 516"/>
                <a:gd name="T28" fmla="*/ 2147483647 w 636"/>
                <a:gd name="T29" fmla="*/ 2147483647 h 516"/>
                <a:gd name="T30" fmla="*/ 2147483647 w 636"/>
                <a:gd name="T31" fmla="*/ 2147483647 h 516"/>
                <a:gd name="T32" fmla="*/ 2147483647 w 636"/>
                <a:gd name="T33" fmla="*/ 2147483647 h 516"/>
                <a:gd name="T34" fmla="*/ 2147483647 w 636"/>
                <a:gd name="T35" fmla="*/ 2147483647 h 516"/>
                <a:gd name="T36" fmla="*/ 2147483647 w 636"/>
                <a:gd name="T37" fmla="*/ 2147483647 h 516"/>
                <a:gd name="T38" fmla="*/ 2147483647 w 636"/>
                <a:gd name="T39" fmla="*/ 2147483647 h 516"/>
                <a:gd name="T40" fmla="*/ 2147483647 w 636"/>
                <a:gd name="T41" fmla="*/ 2147483647 h 516"/>
                <a:gd name="T42" fmla="*/ 2147483647 w 636"/>
                <a:gd name="T43" fmla="*/ 0 h 516"/>
                <a:gd name="T44" fmla="*/ 2147483647 w 636"/>
                <a:gd name="T45" fmla="*/ 2147483647 h 516"/>
                <a:gd name="T46" fmla="*/ 2147483647 w 636"/>
                <a:gd name="T47" fmla="*/ 2147483647 h 516"/>
                <a:gd name="T48" fmla="*/ 2147483647 w 636"/>
                <a:gd name="T49" fmla="*/ 2147483647 h 516"/>
                <a:gd name="T50" fmla="*/ 2147483647 w 636"/>
                <a:gd name="T51" fmla="*/ 2147483647 h 516"/>
                <a:gd name="T52" fmla="*/ 2147483647 w 636"/>
                <a:gd name="T53" fmla="*/ 2147483647 h 516"/>
                <a:gd name="T54" fmla="*/ 2147483647 w 636"/>
                <a:gd name="T55" fmla="*/ 2147483647 h 516"/>
                <a:gd name="T56" fmla="*/ 2147483647 w 636"/>
                <a:gd name="T57" fmla="*/ 2147483647 h 516"/>
                <a:gd name="T58" fmla="*/ 2147483647 w 636"/>
                <a:gd name="T59" fmla="*/ 2147483647 h 516"/>
                <a:gd name="T60" fmla="*/ 2147483647 w 636"/>
                <a:gd name="T61" fmla="*/ 2147483647 h 516"/>
                <a:gd name="T62" fmla="*/ 2147483647 w 636"/>
                <a:gd name="T63" fmla="*/ 2147483647 h 516"/>
                <a:gd name="T64" fmla="*/ 2147483647 w 636"/>
                <a:gd name="T65" fmla="*/ 2147483647 h 516"/>
                <a:gd name="T66" fmla="*/ 2147483647 w 636"/>
                <a:gd name="T67" fmla="*/ 2147483647 h 516"/>
                <a:gd name="T68" fmla="*/ 2147483647 w 636"/>
                <a:gd name="T69" fmla="*/ 2147483647 h 516"/>
                <a:gd name="T70" fmla="*/ 2147483647 w 636"/>
                <a:gd name="T71" fmla="*/ 2147483647 h 516"/>
                <a:gd name="T72" fmla="*/ 2147483647 w 636"/>
                <a:gd name="T73" fmla="*/ 2147483647 h 516"/>
                <a:gd name="T74" fmla="*/ 2147483647 w 636"/>
                <a:gd name="T75" fmla="*/ 2147483647 h 516"/>
                <a:gd name="T76" fmla="*/ 2147483647 w 636"/>
                <a:gd name="T77" fmla="*/ 2147483647 h 516"/>
                <a:gd name="T78" fmla="*/ 2147483647 w 636"/>
                <a:gd name="T79" fmla="*/ 2147483647 h 516"/>
                <a:gd name="T80" fmla="*/ 2147483647 w 636"/>
                <a:gd name="T81" fmla="*/ 2147483647 h 516"/>
                <a:gd name="T82" fmla="*/ 2147483647 w 636"/>
                <a:gd name="T83" fmla="*/ 2147483647 h 516"/>
                <a:gd name="T84" fmla="*/ 2147483647 w 636"/>
                <a:gd name="T85" fmla="*/ 2147483647 h 516"/>
                <a:gd name="T86" fmla="*/ 2147483647 w 636"/>
                <a:gd name="T87" fmla="*/ 2147483647 h 516"/>
                <a:gd name="T88" fmla="*/ 2147483647 w 636"/>
                <a:gd name="T89" fmla="*/ 2147483647 h 516"/>
                <a:gd name="T90" fmla="*/ 2147483647 w 636"/>
                <a:gd name="T91" fmla="*/ 2147483647 h 516"/>
                <a:gd name="T92" fmla="*/ 2147483647 w 636"/>
                <a:gd name="T93" fmla="*/ 2147483647 h 516"/>
                <a:gd name="T94" fmla="*/ 2147483647 w 636"/>
                <a:gd name="T95" fmla="*/ 2147483647 h 516"/>
                <a:gd name="T96" fmla="*/ 2147483647 w 636"/>
                <a:gd name="T97" fmla="*/ 2147483647 h 516"/>
                <a:gd name="T98" fmla="*/ 2147483647 w 636"/>
                <a:gd name="T99" fmla="*/ 2147483647 h 516"/>
                <a:gd name="T100" fmla="*/ 0 w 636"/>
                <a:gd name="T101" fmla="*/ 2147483647 h 516"/>
                <a:gd name="T102" fmla="*/ 2147483647 w 636"/>
                <a:gd name="T103" fmla="*/ 2147483647 h 516"/>
                <a:gd name="T104" fmla="*/ 2147483647 w 636"/>
                <a:gd name="T105" fmla="*/ 2147483647 h 516"/>
                <a:gd name="T106" fmla="*/ 2147483647 w 636"/>
                <a:gd name="T107" fmla="*/ 2147483647 h 516"/>
                <a:gd name="T108" fmla="*/ 2147483647 w 636"/>
                <a:gd name="T109" fmla="*/ 2147483647 h 516"/>
                <a:gd name="T110" fmla="*/ 2147483647 w 636"/>
                <a:gd name="T111" fmla="*/ 2147483647 h 516"/>
                <a:gd name="T112" fmla="*/ 2147483647 w 636"/>
                <a:gd name="T113" fmla="*/ 2147483647 h 516"/>
                <a:gd name="T114" fmla="*/ 2147483647 w 636"/>
                <a:gd name="T115" fmla="*/ 2147483647 h 516"/>
                <a:gd name="T116" fmla="*/ 2147483647 w 636"/>
                <a:gd name="T117" fmla="*/ 2147483647 h 516"/>
                <a:gd name="T118" fmla="*/ 2147483647 w 636"/>
                <a:gd name="T119" fmla="*/ 2147483647 h 5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36"/>
                <a:gd name="T181" fmla="*/ 0 h 516"/>
                <a:gd name="T182" fmla="*/ 636 w 636"/>
                <a:gd name="T183" fmla="*/ 516 h 51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36" h="516">
                  <a:moveTo>
                    <a:pt x="180" y="138"/>
                  </a:moveTo>
                  <a:lnTo>
                    <a:pt x="186" y="132"/>
                  </a:lnTo>
                  <a:lnTo>
                    <a:pt x="188" y="130"/>
                  </a:lnTo>
                  <a:lnTo>
                    <a:pt x="188" y="124"/>
                  </a:lnTo>
                  <a:lnTo>
                    <a:pt x="190" y="118"/>
                  </a:lnTo>
                  <a:lnTo>
                    <a:pt x="194" y="112"/>
                  </a:lnTo>
                  <a:lnTo>
                    <a:pt x="198" y="108"/>
                  </a:lnTo>
                  <a:lnTo>
                    <a:pt x="202" y="106"/>
                  </a:lnTo>
                  <a:lnTo>
                    <a:pt x="204" y="112"/>
                  </a:lnTo>
                  <a:lnTo>
                    <a:pt x="206" y="114"/>
                  </a:lnTo>
                  <a:lnTo>
                    <a:pt x="210" y="116"/>
                  </a:lnTo>
                  <a:lnTo>
                    <a:pt x="212" y="114"/>
                  </a:lnTo>
                  <a:lnTo>
                    <a:pt x="212" y="112"/>
                  </a:lnTo>
                  <a:lnTo>
                    <a:pt x="214" y="110"/>
                  </a:lnTo>
                  <a:lnTo>
                    <a:pt x="212" y="106"/>
                  </a:lnTo>
                  <a:lnTo>
                    <a:pt x="212" y="100"/>
                  </a:lnTo>
                  <a:lnTo>
                    <a:pt x="220" y="100"/>
                  </a:lnTo>
                  <a:lnTo>
                    <a:pt x="226" y="100"/>
                  </a:lnTo>
                  <a:lnTo>
                    <a:pt x="226" y="92"/>
                  </a:lnTo>
                  <a:lnTo>
                    <a:pt x="230" y="86"/>
                  </a:lnTo>
                  <a:lnTo>
                    <a:pt x="232" y="82"/>
                  </a:lnTo>
                  <a:lnTo>
                    <a:pt x="236" y="80"/>
                  </a:lnTo>
                  <a:lnTo>
                    <a:pt x="240" y="78"/>
                  </a:lnTo>
                  <a:lnTo>
                    <a:pt x="242" y="72"/>
                  </a:lnTo>
                  <a:lnTo>
                    <a:pt x="244" y="68"/>
                  </a:lnTo>
                  <a:lnTo>
                    <a:pt x="248" y="64"/>
                  </a:lnTo>
                  <a:lnTo>
                    <a:pt x="262" y="58"/>
                  </a:lnTo>
                  <a:lnTo>
                    <a:pt x="270" y="56"/>
                  </a:lnTo>
                  <a:lnTo>
                    <a:pt x="276" y="54"/>
                  </a:lnTo>
                  <a:lnTo>
                    <a:pt x="284" y="62"/>
                  </a:lnTo>
                  <a:lnTo>
                    <a:pt x="288" y="66"/>
                  </a:lnTo>
                  <a:lnTo>
                    <a:pt x="288" y="72"/>
                  </a:lnTo>
                  <a:lnTo>
                    <a:pt x="288" y="74"/>
                  </a:lnTo>
                  <a:lnTo>
                    <a:pt x="286" y="76"/>
                  </a:lnTo>
                  <a:lnTo>
                    <a:pt x="290" y="74"/>
                  </a:lnTo>
                  <a:lnTo>
                    <a:pt x="294" y="72"/>
                  </a:lnTo>
                  <a:lnTo>
                    <a:pt x="298" y="74"/>
                  </a:lnTo>
                  <a:lnTo>
                    <a:pt x="302" y="74"/>
                  </a:lnTo>
                  <a:lnTo>
                    <a:pt x="306" y="72"/>
                  </a:lnTo>
                  <a:lnTo>
                    <a:pt x="310" y="70"/>
                  </a:lnTo>
                  <a:lnTo>
                    <a:pt x="308" y="62"/>
                  </a:lnTo>
                  <a:lnTo>
                    <a:pt x="310" y="56"/>
                  </a:lnTo>
                  <a:lnTo>
                    <a:pt x="314" y="54"/>
                  </a:lnTo>
                  <a:lnTo>
                    <a:pt x="320" y="50"/>
                  </a:lnTo>
                  <a:lnTo>
                    <a:pt x="326" y="48"/>
                  </a:lnTo>
                  <a:lnTo>
                    <a:pt x="324" y="44"/>
                  </a:lnTo>
                  <a:lnTo>
                    <a:pt x="322" y="42"/>
                  </a:lnTo>
                  <a:lnTo>
                    <a:pt x="324" y="38"/>
                  </a:lnTo>
                  <a:lnTo>
                    <a:pt x="326" y="34"/>
                  </a:lnTo>
                  <a:lnTo>
                    <a:pt x="334" y="28"/>
                  </a:lnTo>
                  <a:lnTo>
                    <a:pt x="344" y="26"/>
                  </a:lnTo>
                  <a:lnTo>
                    <a:pt x="354" y="26"/>
                  </a:lnTo>
                  <a:lnTo>
                    <a:pt x="358" y="24"/>
                  </a:lnTo>
                  <a:lnTo>
                    <a:pt x="360" y="24"/>
                  </a:lnTo>
                  <a:lnTo>
                    <a:pt x="362" y="20"/>
                  </a:lnTo>
                  <a:lnTo>
                    <a:pt x="364" y="16"/>
                  </a:lnTo>
                  <a:lnTo>
                    <a:pt x="364" y="12"/>
                  </a:lnTo>
                  <a:lnTo>
                    <a:pt x="358" y="10"/>
                  </a:lnTo>
                  <a:lnTo>
                    <a:pt x="358" y="8"/>
                  </a:lnTo>
                  <a:lnTo>
                    <a:pt x="358" y="2"/>
                  </a:lnTo>
                  <a:lnTo>
                    <a:pt x="362" y="2"/>
                  </a:lnTo>
                  <a:lnTo>
                    <a:pt x="364" y="4"/>
                  </a:lnTo>
                  <a:lnTo>
                    <a:pt x="368" y="6"/>
                  </a:lnTo>
                  <a:lnTo>
                    <a:pt x="366" y="10"/>
                  </a:lnTo>
                  <a:lnTo>
                    <a:pt x="368" y="10"/>
                  </a:lnTo>
                  <a:lnTo>
                    <a:pt x="372" y="12"/>
                  </a:lnTo>
                  <a:lnTo>
                    <a:pt x="374" y="12"/>
                  </a:lnTo>
                  <a:lnTo>
                    <a:pt x="384" y="14"/>
                  </a:lnTo>
                  <a:lnTo>
                    <a:pt x="390" y="18"/>
                  </a:lnTo>
                  <a:lnTo>
                    <a:pt x="398" y="22"/>
                  </a:lnTo>
                  <a:lnTo>
                    <a:pt x="408" y="22"/>
                  </a:lnTo>
                  <a:lnTo>
                    <a:pt x="414" y="22"/>
                  </a:lnTo>
                  <a:lnTo>
                    <a:pt x="416" y="18"/>
                  </a:lnTo>
                  <a:lnTo>
                    <a:pt x="418" y="24"/>
                  </a:lnTo>
                  <a:lnTo>
                    <a:pt x="422" y="26"/>
                  </a:lnTo>
                  <a:lnTo>
                    <a:pt x="424" y="22"/>
                  </a:lnTo>
                  <a:lnTo>
                    <a:pt x="424" y="20"/>
                  </a:lnTo>
                  <a:lnTo>
                    <a:pt x="428" y="20"/>
                  </a:lnTo>
                  <a:lnTo>
                    <a:pt x="432" y="22"/>
                  </a:lnTo>
                  <a:lnTo>
                    <a:pt x="434" y="26"/>
                  </a:lnTo>
                  <a:lnTo>
                    <a:pt x="432" y="30"/>
                  </a:lnTo>
                  <a:lnTo>
                    <a:pt x="428" y="36"/>
                  </a:lnTo>
                  <a:lnTo>
                    <a:pt x="422" y="40"/>
                  </a:lnTo>
                  <a:lnTo>
                    <a:pt x="416" y="42"/>
                  </a:lnTo>
                  <a:lnTo>
                    <a:pt x="416" y="48"/>
                  </a:lnTo>
                  <a:lnTo>
                    <a:pt x="416" y="50"/>
                  </a:lnTo>
                  <a:lnTo>
                    <a:pt x="418" y="52"/>
                  </a:lnTo>
                  <a:lnTo>
                    <a:pt x="420" y="54"/>
                  </a:lnTo>
                  <a:lnTo>
                    <a:pt x="422" y="54"/>
                  </a:lnTo>
                  <a:lnTo>
                    <a:pt x="424" y="52"/>
                  </a:lnTo>
                  <a:lnTo>
                    <a:pt x="426" y="54"/>
                  </a:lnTo>
                  <a:lnTo>
                    <a:pt x="428" y="54"/>
                  </a:lnTo>
                  <a:lnTo>
                    <a:pt x="426" y="58"/>
                  </a:lnTo>
                  <a:lnTo>
                    <a:pt x="422" y="60"/>
                  </a:lnTo>
                  <a:lnTo>
                    <a:pt x="420" y="60"/>
                  </a:lnTo>
                  <a:lnTo>
                    <a:pt x="418" y="56"/>
                  </a:lnTo>
                  <a:lnTo>
                    <a:pt x="418" y="54"/>
                  </a:lnTo>
                  <a:lnTo>
                    <a:pt x="410" y="60"/>
                  </a:lnTo>
                  <a:lnTo>
                    <a:pt x="406" y="64"/>
                  </a:lnTo>
                  <a:lnTo>
                    <a:pt x="404" y="70"/>
                  </a:lnTo>
                  <a:lnTo>
                    <a:pt x="404" y="76"/>
                  </a:lnTo>
                  <a:lnTo>
                    <a:pt x="408" y="80"/>
                  </a:lnTo>
                  <a:lnTo>
                    <a:pt x="410" y="84"/>
                  </a:lnTo>
                  <a:lnTo>
                    <a:pt x="414" y="86"/>
                  </a:lnTo>
                  <a:lnTo>
                    <a:pt x="424" y="90"/>
                  </a:lnTo>
                  <a:lnTo>
                    <a:pt x="430" y="92"/>
                  </a:lnTo>
                  <a:lnTo>
                    <a:pt x="434" y="96"/>
                  </a:lnTo>
                  <a:lnTo>
                    <a:pt x="442" y="104"/>
                  </a:lnTo>
                  <a:lnTo>
                    <a:pt x="456" y="108"/>
                  </a:lnTo>
                  <a:lnTo>
                    <a:pt x="458" y="110"/>
                  </a:lnTo>
                  <a:lnTo>
                    <a:pt x="462" y="116"/>
                  </a:lnTo>
                  <a:lnTo>
                    <a:pt x="464" y="120"/>
                  </a:lnTo>
                  <a:lnTo>
                    <a:pt x="466" y="122"/>
                  </a:lnTo>
                  <a:lnTo>
                    <a:pt x="468" y="122"/>
                  </a:lnTo>
                  <a:lnTo>
                    <a:pt x="472" y="122"/>
                  </a:lnTo>
                  <a:lnTo>
                    <a:pt x="476" y="120"/>
                  </a:lnTo>
                  <a:lnTo>
                    <a:pt x="480" y="116"/>
                  </a:lnTo>
                  <a:lnTo>
                    <a:pt x="484" y="110"/>
                  </a:lnTo>
                  <a:lnTo>
                    <a:pt x="486" y="104"/>
                  </a:lnTo>
                  <a:lnTo>
                    <a:pt x="490" y="92"/>
                  </a:lnTo>
                  <a:lnTo>
                    <a:pt x="494" y="84"/>
                  </a:lnTo>
                  <a:lnTo>
                    <a:pt x="498" y="76"/>
                  </a:lnTo>
                  <a:lnTo>
                    <a:pt x="500" y="64"/>
                  </a:lnTo>
                  <a:lnTo>
                    <a:pt x="502" y="52"/>
                  </a:lnTo>
                  <a:lnTo>
                    <a:pt x="504" y="42"/>
                  </a:lnTo>
                  <a:lnTo>
                    <a:pt x="510" y="32"/>
                  </a:lnTo>
                  <a:lnTo>
                    <a:pt x="514" y="24"/>
                  </a:lnTo>
                  <a:lnTo>
                    <a:pt x="520" y="6"/>
                  </a:lnTo>
                  <a:lnTo>
                    <a:pt x="522" y="0"/>
                  </a:lnTo>
                  <a:lnTo>
                    <a:pt x="524" y="0"/>
                  </a:lnTo>
                  <a:lnTo>
                    <a:pt x="528" y="0"/>
                  </a:lnTo>
                  <a:lnTo>
                    <a:pt x="532" y="0"/>
                  </a:lnTo>
                  <a:lnTo>
                    <a:pt x="534" y="4"/>
                  </a:lnTo>
                  <a:lnTo>
                    <a:pt x="532" y="12"/>
                  </a:lnTo>
                  <a:lnTo>
                    <a:pt x="532" y="20"/>
                  </a:lnTo>
                  <a:lnTo>
                    <a:pt x="532" y="26"/>
                  </a:lnTo>
                  <a:lnTo>
                    <a:pt x="536" y="44"/>
                  </a:lnTo>
                  <a:lnTo>
                    <a:pt x="538" y="56"/>
                  </a:lnTo>
                  <a:lnTo>
                    <a:pt x="540" y="60"/>
                  </a:lnTo>
                  <a:lnTo>
                    <a:pt x="542" y="62"/>
                  </a:lnTo>
                  <a:lnTo>
                    <a:pt x="546" y="62"/>
                  </a:lnTo>
                  <a:lnTo>
                    <a:pt x="548" y="60"/>
                  </a:lnTo>
                  <a:lnTo>
                    <a:pt x="552" y="68"/>
                  </a:lnTo>
                  <a:lnTo>
                    <a:pt x="558" y="76"/>
                  </a:lnTo>
                  <a:lnTo>
                    <a:pt x="554" y="82"/>
                  </a:lnTo>
                  <a:lnTo>
                    <a:pt x="556" y="90"/>
                  </a:lnTo>
                  <a:lnTo>
                    <a:pt x="554" y="100"/>
                  </a:lnTo>
                  <a:lnTo>
                    <a:pt x="556" y="106"/>
                  </a:lnTo>
                  <a:lnTo>
                    <a:pt x="558" y="110"/>
                  </a:lnTo>
                  <a:lnTo>
                    <a:pt x="560" y="118"/>
                  </a:lnTo>
                  <a:lnTo>
                    <a:pt x="560" y="124"/>
                  </a:lnTo>
                  <a:lnTo>
                    <a:pt x="562" y="132"/>
                  </a:lnTo>
                  <a:lnTo>
                    <a:pt x="564" y="136"/>
                  </a:lnTo>
                  <a:lnTo>
                    <a:pt x="564" y="144"/>
                  </a:lnTo>
                  <a:lnTo>
                    <a:pt x="564" y="148"/>
                  </a:lnTo>
                  <a:lnTo>
                    <a:pt x="568" y="152"/>
                  </a:lnTo>
                  <a:lnTo>
                    <a:pt x="576" y="158"/>
                  </a:lnTo>
                  <a:lnTo>
                    <a:pt x="584" y="162"/>
                  </a:lnTo>
                  <a:lnTo>
                    <a:pt x="592" y="168"/>
                  </a:lnTo>
                  <a:lnTo>
                    <a:pt x="594" y="174"/>
                  </a:lnTo>
                  <a:lnTo>
                    <a:pt x="594" y="178"/>
                  </a:lnTo>
                  <a:lnTo>
                    <a:pt x="596" y="182"/>
                  </a:lnTo>
                  <a:lnTo>
                    <a:pt x="598" y="186"/>
                  </a:lnTo>
                  <a:lnTo>
                    <a:pt x="598" y="200"/>
                  </a:lnTo>
                  <a:lnTo>
                    <a:pt x="598" y="206"/>
                  </a:lnTo>
                  <a:lnTo>
                    <a:pt x="600" y="208"/>
                  </a:lnTo>
                  <a:lnTo>
                    <a:pt x="602" y="208"/>
                  </a:lnTo>
                  <a:lnTo>
                    <a:pt x="604" y="208"/>
                  </a:lnTo>
                  <a:lnTo>
                    <a:pt x="604" y="206"/>
                  </a:lnTo>
                  <a:lnTo>
                    <a:pt x="612" y="216"/>
                  </a:lnTo>
                  <a:lnTo>
                    <a:pt x="614" y="220"/>
                  </a:lnTo>
                  <a:lnTo>
                    <a:pt x="614" y="228"/>
                  </a:lnTo>
                  <a:lnTo>
                    <a:pt x="616" y="232"/>
                  </a:lnTo>
                  <a:lnTo>
                    <a:pt x="618" y="234"/>
                  </a:lnTo>
                  <a:lnTo>
                    <a:pt x="620" y="236"/>
                  </a:lnTo>
                  <a:lnTo>
                    <a:pt x="622" y="238"/>
                  </a:lnTo>
                  <a:lnTo>
                    <a:pt x="632" y="250"/>
                  </a:lnTo>
                  <a:lnTo>
                    <a:pt x="634" y="258"/>
                  </a:lnTo>
                  <a:lnTo>
                    <a:pt x="636" y="264"/>
                  </a:lnTo>
                  <a:lnTo>
                    <a:pt x="634" y="270"/>
                  </a:lnTo>
                  <a:lnTo>
                    <a:pt x="632" y="276"/>
                  </a:lnTo>
                  <a:lnTo>
                    <a:pt x="630" y="280"/>
                  </a:lnTo>
                  <a:lnTo>
                    <a:pt x="630" y="288"/>
                  </a:lnTo>
                  <a:lnTo>
                    <a:pt x="630" y="300"/>
                  </a:lnTo>
                  <a:lnTo>
                    <a:pt x="630" y="312"/>
                  </a:lnTo>
                  <a:lnTo>
                    <a:pt x="626" y="322"/>
                  </a:lnTo>
                  <a:lnTo>
                    <a:pt x="624" y="328"/>
                  </a:lnTo>
                  <a:lnTo>
                    <a:pt x="620" y="336"/>
                  </a:lnTo>
                  <a:lnTo>
                    <a:pt x="608" y="352"/>
                  </a:lnTo>
                  <a:lnTo>
                    <a:pt x="600" y="370"/>
                  </a:lnTo>
                  <a:lnTo>
                    <a:pt x="598" y="376"/>
                  </a:lnTo>
                  <a:lnTo>
                    <a:pt x="594" y="378"/>
                  </a:lnTo>
                  <a:lnTo>
                    <a:pt x="590" y="382"/>
                  </a:lnTo>
                  <a:lnTo>
                    <a:pt x="586" y="384"/>
                  </a:lnTo>
                  <a:lnTo>
                    <a:pt x="582" y="390"/>
                  </a:lnTo>
                  <a:lnTo>
                    <a:pt x="578" y="394"/>
                  </a:lnTo>
                  <a:lnTo>
                    <a:pt x="566" y="402"/>
                  </a:lnTo>
                  <a:lnTo>
                    <a:pt x="558" y="408"/>
                  </a:lnTo>
                  <a:lnTo>
                    <a:pt x="552" y="416"/>
                  </a:lnTo>
                  <a:lnTo>
                    <a:pt x="548" y="424"/>
                  </a:lnTo>
                  <a:lnTo>
                    <a:pt x="542" y="432"/>
                  </a:lnTo>
                  <a:lnTo>
                    <a:pt x="522" y="454"/>
                  </a:lnTo>
                  <a:lnTo>
                    <a:pt x="510" y="466"/>
                  </a:lnTo>
                  <a:lnTo>
                    <a:pt x="500" y="480"/>
                  </a:lnTo>
                  <a:lnTo>
                    <a:pt x="498" y="482"/>
                  </a:lnTo>
                  <a:lnTo>
                    <a:pt x="496" y="486"/>
                  </a:lnTo>
                  <a:lnTo>
                    <a:pt x="496" y="488"/>
                  </a:lnTo>
                  <a:lnTo>
                    <a:pt x="494" y="490"/>
                  </a:lnTo>
                  <a:lnTo>
                    <a:pt x="484" y="490"/>
                  </a:lnTo>
                  <a:lnTo>
                    <a:pt x="476" y="490"/>
                  </a:lnTo>
                  <a:lnTo>
                    <a:pt x="468" y="492"/>
                  </a:lnTo>
                  <a:lnTo>
                    <a:pt x="462" y="492"/>
                  </a:lnTo>
                  <a:lnTo>
                    <a:pt x="454" y="496"/>
                  </a:lnTo>
                  <a:lnTo>
                    <a:pt x="448" y="500"/>
                  </a:lnTo>
                  <a:lnTo>
                    <a:pt x="442" y="504"/>
                  </a:lnTo>
                  <a:lnTo>
                    <a:pt x="438" y="506"/>
                  </a:lnTo>
                  <a:lnTo>
                    <a:pt x="434" y="508"/>
                  </a:lnTo>
                  <a:lnTo>
                    <a:pt x="432" y="512"/>
                  </a:lnTo>
                  <a:lnTo>
                    <a:pt x="428" y="514"/>
                  </a:lnTo>
                  <a:lnTo>
                    <a:pt x="426" y="516"/>
                  </a:lnTo>
                  <a:lnTo>
                    <a:pt x="420" y="506"/>
                  </a:lnTo>
                  <a:lnTo>
                    <a:pt x="416" y="494"/>
                  </a:lnTo>
                  <a:lnTo>
                    <a:pt x="412" y="494"/>
                  </a:lnTo>
                  <a:lnTo>
                    <a:pt x="410" y="496"/>
                  </a:lnTo>
                  <a:lnTo>
                    <a:pt x="408" y="500"/>
                  </a:lnTo>
                  <a:lnTo>
                    <a:pt x="386" y="514"/>
                  </a:lnTo>
                  <a:lnTo>
                    <a:pt x="380" y="510"/>
                  </a:lnTo>
                  <a:lnTo>
                    <a:pt x="378" y="504"/>
                  </a:lnTo>
                  <a:lnTo>
                    <a:pt x="370" y="504"/>
                  </a:lnTo>
                  <a:lnTo>
                    <a:pt x="364" y="504"/>
                  </a:lnTo>
                  <a:lnTo>
                    <a:pt x="358" y="500"/>
                  </a:lnTo>
                  <a:lnTo>
                    <a:pt x="354" y="494"/>
                  </a:lnTo>
                  <a:lnTo>
                    <a:pt x="348" y="488"/>
                  </a:lnTo>
                  <a:lnTo>
                    <a:pt x="346" y="482"/>
                  </a:lnTo>
                  <a:lnTo>
                    <a:pt x="346" y="478"/>
                  </a:lnTo>
                  <a:lnTo>
                    <a:pt x="350" y="474"/>
                  </a:lnTo>
                  <a:lnTo>
                    <a:pt x="352" y="470"/>
                  </a:lnTo>
                  <a:lnTo>
                    <a:pt x="354" y="464"/>
                  </a:lnTo>
                  <a:lnTo>
                    <a:pt x="352" y="458"/>
                  </a:lnTo>
                  <a:lnTo>
                    <a:pt x="348" y="454"/>
                  </a:lnTo>
                  <a:lnTo>
                    <a:pt x="344" y="452"/>
                  </a:lnTo>
                  <a:lnTo>
                    <a:pt x="340" y="448"/>
                  </a:lnTo>
                  <a:lnTo>
                    <a:pt x="346" y="440"/>
                  </a:lnTo>
                  <a:lnTo>
                    <a:pt x="346" y="436"/>
                  </a:lnTo>
                  <a:lnTo>
                    <a:pt x="348" y="432"/>
                  </a:lnTo>
                  <a:lnTo>
                    <a:pt x="346" y="428"/>
                  </a:lnTo>
                  <a:lnTo>
                    <a:pt x="342" y="428"/>
                  </a:lnTo>
                  <a:lnTo>
                    <a:pt x="340" y="430"/>
                  </a:lnTo>
                  <a:lnTo>
                    <a:pt x="336" y="436"/>
                  </a:lnTo>
                  <a:lnTo>
                    <a:pt x="332" y="442"/>
                  </a:lnTo>
                  <a:lnTo>
                    <a:pt x="330" y="444"/>
                  </a:lnTo>
                  <a:lnTo>
                    <a:pt x="326" y="444"/>
                  </a:lnTo>
                  <a:lnTo>
                    <a:pt x="324" y="444"/>
                  </a:lnTo>
                  <a:lnTo>
                    <a:pt x="322" y="442"/>
                  </a:lnTo>
                  <a:lnTo>
                    <a:pt x="324" y="438"/>
                  </a:lnTo>
                  <a:lnTo>
                    <a:pt x="328" y="438"/>
                  </a:lnTo>
                  <a:lnTo>
                    <a:pt x="332" y="436"/>
                  </a:lnTo>
                  <a:lnTo>
                    <a:pt x="346" y="420"/>
                  </a:lnTo>
                  <a:lnTo>
                    <a:pt x="352" y="412"/>
                  </a:lnTo>
                  <a:lnTo>
                    <a:pt x="356" y="404"/>
                  </a:lnTo>
                  <a:lnTo>
                    <a:pt x="350" y="404"/>
                  </a:lnTo>
                  <a:lnTo>
                    <a:pt x="342" y="404"/>
                  </a:lnTo>
                  <a:lnTo>
                    <a:pt x="340" y="410"/>
                  </a:lnTo>
                  <a:lnTo>
                    <a:pt x="338" y="416"/>
                  </a:lnTo>
                  <a:lnTo>
                    <a:pt x="332" y="416"/>
                  </a:lnTo>
                  <a:lnTo>
                    <a:pt x="326" y="418"/>
                  </a:lnTo>
                  <a:lnTo>
                    <a:pt x="318" y="424"/>
                  </a:lnTo>
                  <a:lnTo>
                    <a:pt x="312" y="432"/>
                  </a:lnTo>
                  <a:lnTo>
                    <a:pt x="310" y="438"/>
                  </a:lnTo>
                  <a:lnTo>
                    <a:pt x="304" y="438"/>
                  </a:lnTo>
                  <a:lnTo>
                    <a:pt x="304" y="436"/>
                  </a:lnTo>
                  <a:lnTo>
                    <a:pt x="304" y="434"/>
                  </a:lnTo>
                  <a:lnTo>
                    <a:pt x="304" y="426"/>
                  </a:lnTo>
                  <a:lnTo>
                    <a:pt x="306" y="418"/>
                  </a:lnTo>
                  <a:lnTo>
                    <a:pt x="304" y="410"/>
                  </a:lnTo>
                  <a:lnTo>
                    <a:pt x="304" y="406"/>
                  </a:lnTo>
                  <a:lnTo>
                    <a:pt x="302" y="400"/>
                  </a:lnTo>
                  <a:lnTo>
                    <a:pt x="300" y="392"/>
                  </a:lnTo>
                  <a:lnTo>
                    <a:pt x="286" y="388"/>
                  </a:lnTo>
                  <a:lnTo>
                    <a:pt x="276" y="384"/>
                  </a:lnTo>
                  <a:lnTo>
                    <a:pt x="270" y="382"/>
                  </a:lnTo>
                  <a:lnTo>
                    <a:pt x="268" y="380"/>
                  </a:lnTo>
                  <a:lnTo>
                    <a:pt x="264" y="378"/>
                  </a:lnTo>
                  <a:lnTo>
                    <a:pt x="232" y="378"/>
                  </a:lnTo>
                  <a:lnTo>
                    <a:pt x="208" y="392"/>
                  </a:lnTo>
                  <a:lnTo>
                    <a:pt x="176" y="392"/>
                  </a:lnTo>
                  <a:lnTo>
                    <a:pt x="164" y="398"/>
                  </a:lnTo>
                  <a:lnTo>
                    <a:pt x="150" y="406"/>
                  </a:lnTo>
                  <a:lnTo>
                    <a:pt x="134" y="416"/>
                  </a:lnTo>
                  <a:lnTo>
                    <a:pt x="122" y="420"/>
                  </a:lnTo>
                  <a:lnTo>
                    <a:pt x="108" y="422"/>
                  </a:lnTo>
                  <a:lnTo>
                    <a:pt x="92" y="422"/>
                  </a:lnTo>
                  <a:lnTo>
                    <a:pt x="84" y="424"/>
                  </a:lnTo>
                  <a:lnTo>
                    <a:pt x="74" y="426"/>
                  </a:lnTo>
                  <a:lnTo>
                    <a:pt x="58" y="432"/>
                  </a:lnTo>
                  <a:lnTo>
                    <a:pt x="42" y="438"/>
                  </a:lnTo>
                  <a:lnTo>
                    <a:pt x="32" y="440"/>
                  </a:lnTo>
                  <a:lnTo>
                    <a:pt x="24" y="440"/>
                  </a:lnTo>
                  <a:lnTo>
                    <a:pt x="18" y="440"/>
                  </a:lnTo>
                  <a:lnTo>
                    <a:pt x="14" y="436"/>
                  </a:lnTo>
                  <a:lnTo>
                    <a:pt x="6" y="430"/>
                  </a:lnTo>
                  <a:lnTo>
                    <a:pt x="4" y="428"/>
                  </a:lnTo>
                  <a:lnTo>
                    <a:pt x="2" y="428"/>
                  </a:lnTo>
                  <a:lnTo>
                    <a:pt x="0" y="426"/>
                  </a:lnTo>
                  <a:lnTo>
                    <a:pt x="0" y="422"/>
                  </a:lnTo>
                  <a:lnTo>
                    <a:pt x="0" y="420"/>
                  </a:lnTo>
                  <a:lnTo>
                    <a:pt x="2" y="416"/>
                  </a:lnTo>
                  <a:lnTo>
                    <a:pt x="4" y="414"/>
                  </a:lnTo>
                  <a:lnTo>
                    <a:pt x="10" y="412"/>
                  </a:lnTo>
                  <a:lnTo>
                    <a:pt x="16" y="408"/>
                  </a:lnTo>
                  <a:lnTo>
                    <a:pt x="24" y="394"/>
                  </a:lnTo>
                  <a:lnTo>
                    <a:pt x="30" y="380"/>
                  </a:lnTo>
                  <a:lnTo>
                    <a:pt x="28" y="376"/>
                  </a:lnTo>
                  <a:lnTo>
                    <a:pt x="26" y="372"/>
                  </a:lnTo>
                  <a:lnTo>
                    <a:pt x="26" y="362"/>
                  </a:lnTo>
                  <a:lnTo>
                    <a:pt x="26" y="328"/>
                  </a:lnTo>
                  <a:lnTo>
                    <a:pt x="26" y="316"/>
                  </a:lnTo>
                  <a:lnTo>
                    <a:pt x="26" y="304"/>
                  </a:lnTo>
                  <a:lnTo>
                    <a:pt x="24" y="296"/>
                  </a:lnTo>
                  <a:lnTo>
                    <a:pt x="20" y="288"/>
                  </a:lnTo>
                  <a:lnTo>
                    <a:pt x="16" y="280"/>
                  </a:lnTo>
                  <a:lnTo>
                    <a:pt x="16" y="276"/>
                  </a:lnTo>
                  <a:lnTo>
                    <a:pt x="20" y="280"/>
                  </a:lnTo>
                  <a:lnTo>
                    <a:pt x="20" y="284"/>
                  </a:lnTo>
                  <a:lnTo>
                    <a:pt x="26" y="284"/>
                  </a:lnTo>
                  <a:lnTo>
                    <a:pt x="24" y="278"/>
                  </a:lnTo>
                  <a:lnTo>
                    <a:pt x="24" y="272"/>
                  </a:lnTo>
                  <a:lnTo>
                    <a:pt x="28" y="276"/>
                  </a:lnTo>
                  <a:lnTo>
                    <a:pt x="28" y="280"/>
                  </a:lnTo>
                  <a:lnTo>
                    <a:pt x="30" y="278"/>
                  </a:lnTo>
                  <a:lnTo>
                    <a:pt x="30" y="276"/>
                  </a:lnTo>
                  <a:lnTo>
                    <a:pt x="32" y="272"/>
                  </a:lnTo>
                  <a:lnTo>
                    <a:pt x="28" y="256"/>
                  </a:lnTo>
                  <a:lnTo>
                    <a:pt x="36" y="236"/>
                  </a:lnTo>
                  <a:lnTo>
                    <a:pt x="38" y="226"/>
                  </a:lnTo>
                  <a:lnTo>
                    <a:pt x="40" y="214"/>
                  </a:lnTo>
                  <a:lnTo>
                    <a:pt x="40" y="208"/>
                  </a:lnTo>
                  <a:lnTo>
                    <a:pt x="44" y="202"/>
                  </a:lnTo>
                  <a:lnTo>
                    <a:pt x="46" y="206"/>
                  </a:lnTo>
                  <a:lnTo>
                    <a:pt x="48" y="208"/>
                  </a:lnTo>
                  <a:lnTo>
                    <a:pt x="48" y="210"/>
                  </a:lnTo>
                  <a:lnTo>
                    <a:pt x="52" y="208"/>
                  </a:lnTo>
                  <a:lnTo>
                    <a:pt x="54" y="206"/>
                  </a:lnTo>
                  <a:lnTo>
                    <a:pt x="56" y="202"/>
                  </a:lnTo>
                  <a:lnTo>
                    <a:pt x="58" y="198"/>
                  </a:lnTo>
                  <a:lnTo>
                    <a:pt x="62" y="196"/>
                  </a:lnTo>
                  <a:lnTo>
                    <a:pt x="70" y="194"/>
                  </a:lnTo>
                  <a:lnTo>
                    <a:pt x="76" y="190"/>
                  </a:lnTo>
                  <a:lnTo>
                    <a:pt x="78" y="188"/>
                  </a:lnTo>
                  <a:lnTo>
                    <a:pt x="82" y="186"/>
                  </a:lnTo>
                  <a:lnTo>
                    <a:pt x="86" y="182"/>
                  </a:lnTo>
                  <a:lnTo>
                    <a:pt x="94" y="178"/>
                  </a:lnTo>
                  <a:lnTo>
                    <a:pt x="102" y="176"/>
                  </a:lnTo>
                  <a:lnTo>
                    <a:pt x="110" y="174"/>
                  </a:lnTo>
                  <a:lnTo>
                    <a:pt x="118" y="172"/>
                  </a:lnTo>
                  <a:lnTo>
                    <a:pt x="128" y="168"/>
                  </a:lnTo>
                  <a:lnTo>
                    <a:pt x="138" y="166"/>
                  </a:lnTo>
                  <a:lnTo>
                    <a:pt x="146" y="166"/>
                  </a:lnTo>
                  <a:lnTo>
                    <a:pt x="156" y="164"/>
                  </a:lnTo>
                  <a:lnTo>
                    <a:pt x="162" y="162"/>
                  </a:lnTo>
                  <a:lnTo>
                    <a:pt x="168" y="152"/>
                  </a:lnTo>
                  <a:lnTo>
                    <a:pt x="180" y="1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15" name="Freeform 272">
              <a:extLst>
                <a:ext uri="{FF2B5EF4-FFF2-40B4-BE49-F238E27FC236}">
                  <a16:creationId xmlns:a16="http://schemas.microsoft.com/office/drawing/2014/main" id="{43D478F9-20C2-4E90-BFCA-EE270C82A041}"/>
                </a:ext>
              </a:extLst>
            </p:cNvPr>
            <p:cNvSpPr>
              <a:spLocks/>
            </p:cNvSpPr>
            <p:nvPr/>
          </p:nvSpPr>
          <p:spPr bwMode="auto">
            <a:xfrm>
              <a:off x="7515983" y="4807908"/>
              <a:ext cx="94555" cy="58407"/>
            </a:xfrm>
            <a:custGeom>
              <a:avLst/>
              <a:gdLst>
                <a:gd name="T0" fmla="*/ 2147483647 w 64"/>
                <a:gd name="T1" fmla="*/ 0 h 38"/>
                <a:gd name="T2" fmla="*/ 2147483647 w 64"/>
                <a:gd name="T3" fmla="*/ 2147483647 h 38"/>
                <a:gd name="T4" fmla="*/ 2147483647 w 64"/>
                <a:gd name="T5" fmla="*/ 2147483647 h 38"/>
                <a:gd name="T6" fmla="*/ 2147483647 w 64"/>
                <a:gd name="T7" fmla="*/ 2147483647 h 38"/>
                <a:gd name="T8" fmla="*/ 2147483647 w 64"/>
                <a:gd name="T9" fmla="*/ 2147483647 h 38"/>
                <a:gd name="T10" fmla="*/ 2147483647 w 64"/>
                <a:gd name="T11" fmla="*/ 2147483647 h 38"/>
                <a:gd name="T12" fmla="*/ 2147483647 w 64"/>
                <a:gd name="T13" fmla="*/ 2147483647 h 38"/>
                <a:gd name="T14" fmla="*/ 2147483647 w 64"/>
                <a:gd name="T15" fmla="*/ 2147483647 h 38"/>
                <a:gd name="T16" fmla="*/ 2147483647 w 64"/>
                <a:gd name="T17" fmla="*/ 2147483647 h 38"/>
                <a:gd name="T18" fmla="*/ 0 w 64"/>
                <a:gd name="T19" fmla="*/ 2147483647 h 38"/>
                <a:gd name="T20" fmla="*/ 0 w 64"/>
                <a:gd name="T21" fmla="*/ 2147483647 h 38"/>
                <a:gd name="T22" fmla="*/ 0 w 64"/>
                <a:gd name="T23" fmla="*/ 2147483647 h 38"/>
                <a:gd name="T24" fmla="*/ 2147483647 w 64"/>
                <a:gd name="T25" fmla="*/ 2147483647 h 38"/>
                <a:gd name="T26" fmla="*/ 2147483647 w 64"/>
                <a:gd name="T27" fmla="*/ 2147483647 h 38"/>
                <a:gd name="T28" fmla="*/ 2147483647 w 64"/>
                <a:gd name="T29" fmla="*/ 2147483647 h 38"/>
                <a:gd name="T30" fmla="*/ 2147483647 w 64"/>
                <a:gd name="T31" fmla="*/ 2147483647 h 38"/>
                <a:gd name="T32" fmla="*/ 2147483647 w 64"/>
                <a:gd name="T33" fmla="*/ 2147483647 h 38"/>
                <a:gd name="T34" fmla="*/ 2147483647 w 64"/>
                <a:gd name="T35" fmla="*/ 2147483647 h 38"/>
                <a:gd name="T36" fmla="*/ 2147483647 w 64"/>
                <a:gd name="T37" fmla="*/ 2147483647 h 38"/>
                <a:gd name="T38" fmla="*/ 2147483647 w 64"/>
                <a:gd name="T39" fmla="*/ 2147483647 h 38"/>
                <a:gd name="T40" fmla="*/ 2147483647 w 64"/>
                <a:gd name="T41" fmla="*/ 0 h 38"/>
                <a:gd name="T42" fmla="*/ 2147483647 w 64"/>
                <a:gd name="T43" fmla="*/ 0 h 38"/>
                <a:gd name="T44" fmla="*/ 2147483647 w 64"/>
                <a:gd name="T45" fmla="*/ 2147483647 h 38"/>
                <a:gd name="T46" fmla="*/ 2147483647 w 64"/>
                <a:gd name="T47" fmla="*/ 0 h 3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4"/>
                <a:gd name="T73" fmla="*/ 0 h 38"/>
                <a:gd name="T74" fmla="*/ 64 w 64"/>
                <a:gd name="T75" fmla="*/ 38 h 3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4" h="38">
                  <a:moveTo>
                    <a:pt x="64" y="0"/>
                  </a:moveTo>
                  <a:lnTo>
                    <a:pt x="52" y="10"/>
                  </a:lnTo>
                  <a:lnTo>
                    <a:pt x="36" y="16"/>
                  </a:lnTo>
                  <a:lnTo>
                    <a:pt x="32" y="18"/>
                  </a:lnTo>
                  <a:lnTo>
                    <a:pt x="28" y="20"/>
                  </a:lnTo>
                  <a:lnTo>
                    <a:pt x="22" y="28"/>
                  </a:lnTo>
                  <a:lnTo>
                    <a:pt x="14" y="36"/>
                  </a:lnTo>
                  <a:lnTo>
                    <a:pt x="8" y="38"/>
                  </a:lnTo>
                  <a:lnTo>
                    <a:pt x="2" y="38"/>
                  </a:lnTo>
                  <a:lnTo>
                    <a:pt x="0" y="38"/>
                  </a:lnTo>
                  <a:lnTo>
                    <a:pt x="0" y="34"/>
                  </a:lnTo>
                  <a:lnTo>
                    <a:pt x="0" y="30"/>
                  </a:lnTo>
                  <a:lnTo>
                    <a:pt x="2" y="26"/>
                  </a:lnTo>
                  <a:lnTo>
                    <a:pt x="10" y="20"/>
                  </a:lnTo>
                  <a:lnTo>
                    <a:pt x="26" y="14"/>
                  </a:lnTo>
                  <a:lnTo>
                    <a:pt x="28" y="12"/>
                  </a:lnTo>
                  <a:lnTo>
                    <a:pt x="30" y="8"/>
                  </a:lnTo>
                  <a:lnTo>
                    <a:pt x="32" y="6"/>
                  </a:lnTo>
                  <a:lnTo>
                    <a:pt x="36" y="4"/>
                  </a:lnTo>
                  <a:lnTo>
                    <a:pt x="46" y="2"/>
                  </a:lnTo>
                  <a:lnTo>
                    <a:pt x="54" y="0"/>
                  </a:lnTo>
                  <a:lnTo>
                    <a:pt x="64" y="0"/>
                  </a:lnTo>
                  <a:lnTo>
                    <a:pt x="64" y="2"/>
                  </a:lnTo>
                  <a:lnTo>
                    <a:pt x="6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16" name="Freeform 273">
              <a:extLst>
                <a:ext uri="{FF2B5EF4-FFF2-40B4-BE49-F238E27FC236}">
                  <a16:creationId xmlns:a16="http://schemas.microsoft.com/office/drawing/2014/main" id="{6397A816-4BD8-4B59-A2C9-00610F9A6207}"/>
                </a:ext>
              </a:extLst>
            </p:cNvPr>
            <p:cNvSpPr>
              <a:spLocks/>
            </p:cNvSpPr>
            <p:nvPr/>
          </p:nvSpPr>
          <p:spPr bwMode="auto">
            <a:xfrm>
              <a:off x="7437572" y="4799943"/>
              <a:ext cx="72646" cy="15929"/>
            </a:xfrm>
            <a:custGeom>
              <a:avLst/>
              <a:gdLst>
                <a:gd name="T0" fmla="*/ 2147483647 w 50"/>
                <a:gd name="T1" fmla="*/ 2147483647 h 10"/>
                <a:gd name="T2" fmla="*/ 2147483647 w 50"/>
                <a:gd name="T3" fmla="*/ 2147483647 h 10"/>
                <a:gd name="T4" fmla="*/ 2147483647 w 50"/>
                <a:gd name="T5" fmla="*/ 2147483647 h 10"/>
                <a:gd name="T6" fmla="*/ 2147483647 w 50"/>
                <a:gd name="T7" fmla="*/ 2147483647 h 10"/>
                <a:gd name="T8" fmla="*/ 2147483647 w 50"/>
                <a:gd name="T9" fmla="*/ 2147483647 h 10"/>
                <a:gd name="T10" fmla="*/ 2147483647 w 50"/>
                <a:gd name="T11" fmla="*/ 2147483647 h 10"/>
                <a:gd name="T12" fmla="*/ 2147483647 w 50"/>
                <a:gd name="T13" fmla="*/ 2147483647 h 10"/>
                <a:gd name="T14" fmla="*/ 0 w 50"/>
                <a:gd name="T15" fmla="*/ 2147483647 h 10"/>
                <a:gd name="T16" fmla="*/ 2147483647 w 50"/>
                <a:gd name="T17" fmla="*/ 2147483647 h 10"/>
                <a:gd name="T18" fmla="*/ 2147483647 w 50"/>
                <a:gd name="T19" fmla="*/ 0 h 10"/>
                <a:gd name="T20" fmla="*/ 2147483647 w 50"/>
                <a:gd name="T21" fmla="*/ 2147483647 h 10"/>
                <a:gd name="T22" fmla="*/ 2147483647 w 50"/>
                <a:gd name="T23" fmla="*/ 2147483647 h 10"/>
                <a:gd name="T24" fmla="*/ 2147483647 w 50"/>
                <a:gd name="T25" fmla="*/ 2147483647 h 10"/>
                <a:gd name="T26" fmla="*/ 2147483647 w 50"/>
                <a:gd name="T27" fmla="*/ 2147483647 h 10"/>
                <a:gd name="T28" fmla="*/ 2147483647 w 50"/>
                <a:gd name="T29" fmla="*/ 2147483647 h 10"/>
                <a:gd name="T30" fmla="*/ 2147483647 w 50"/>
                <a:gd name="T31" fmla="*/ 2147483647 h 10"/>
                <a:gd name="T32" fmla="*/ 2147483647 w 50"/>
                <a:gd name="T33" fmla="*/ 2147483647 h 10"/>
                <a:gd name="T34" fmla="*/ 2147483647 w 50"/>
                <a:gd name="T35" fmla="*/ 2147483647 h 10"/>
                <a:gd name="T36" fmla="*/ 2147483647 w 50"/>
                <a:gd name="T37" fmla="*/ 2147483647 h 10"/>
                <a:gd name="T38" fmla="*/ 2147483647 w 50"/>
                <a:gd name="T39" fmla="*/ 2147483647 h 1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0"/>
                <a:gd name="T61" fmla="*/ 0 h 10"/>
                <a:gd name="T62" fmla="*/ 50 w 50"/>
                <a:gd name="T63" fmla="*/ 10 h 1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0" h="10">
                  <a:moveTo>
                    <a:pt x="40" y="8"/>
                  </a:moveTo>
                  <a:lnTo>
                    <a:pt x="34" y="10"/>
                  </a:lnTo>
                  <a:lnTo>
                    <a:pt x="28" y="10"/>
                  </a:lnTo>
                  <a:lnTo>
                    <a:pt x="22" y="8"/>
                  </a:lnTo>
                  <a:lnTo>
                    <a:pt x="10" y="10"/>
                  </a:lnTo>
                  <a:lnTo>
                    <a:pt x="4" y="10"/>
                  </a:lnTo>
                  <a:lnTo>
                    <a:pt x="2" y="8"/>
                  </a:lnTo>
                  <a:lnTo>
                    <a:pt x="0" y="4"/>
                  </a:lnTo>
                  <a:lnTo>
                    <a:pt x="6" y="2"/>
                  </a:lnTo>
                  <a:lnTo>
                    <a:pt x="12" y="0"/>
                  </a:lnTo>
                  <a:lnTo>
                    <a:pt x="18" y="2"/>
                  </a:lnTo>
                  <a:lnTo>
                    <a:pt x="24" y="4"/>
                  </a:lnTo>
                  <a:lnTo>
                    <a:pt x="28" y="6"/>
                  </a:lnTo>
                  <a:lnTo>
                    <a:pt x="34" y="8"/>
                  </a:lnTo>
                  <a:lnTo>
                    <a:pt x="42" y="6"/>
                  </a:lnTo>
                  <a:lnTo>
                    <a:pt x="50" y="4"/>
                  </a:lnTo>
                  <a:lnTo>
                    <a:pt x="46" y="8"/>
                  </a:lnTo>
                  <a:lnTo>
                    <a:pt x="44" y="10"/>
                  </a:lnTo>
                  <a:lnTo>
                    <a:pt x="38" y="10"/>
                  </a:lnTo>
                  <a:lnTo>
                    <a:pt x="4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17" name="Freeform 274">
              <a:extLst>
                <a:ext uri="{FF2B5EF4-FFF2-40B4-BE49-F238E27FC236}">
                  <a16:creationId xmlns:a16="http://schemas.microsoft.com/office/drawing/2014/main" id="{630F30C6-3F06-4559-9CA6-BAEBBF938678}"/>
                </a:ext>
              </a:extLst>
            </p:cNvPr>
            <p:cNvSpPr>
              <a:spLocks/>
            </p:cNvSpPr>
            <p:nvPr/>
          </p:nvSpPr>
          <p:spPr bwMode="auto">
            <a:xfrm>
              <a:off x="7105476" y="4737554"/>
              <a:ext cx="235234" cy="78319"/>
            </a:xfrm>
            <a:custGeom>
              <a:avLst/>
              <a:gdLst>
                <a:gd name="T0" fmla="*/ 2147483647 w 162"/>
                <a:gd name="T1" fmla="*/ 2147483647 h 50"/>
                <a:gd name="T2" fmla="*/ 0 w 162"/>
                <a:gd name="T3" fmla="*/ 2147483647 h 50"/>
                <a:gd name="T4" fmla="*/ 2147483647 w 162"/>
                <a:gd name="T5" fmla="*/ 2147483647 h 50"/>
                <a:gd name="T6" fmla="*/ 2147483647 w 162"/>
                <a:gd name="T7" fmla="*/ 2147483647 h 50"/>
                <a:gd name="T8" fmla="*/ 2147483647 w 162"/>
                <a:gd name="T9" fmla="*/ 2147483647 h 50"/>
                <a:gd name="T10" fmla="*/ 2147483647 w 162"/>
                <a:gd name="T11" fmla="*/ 0 h 50"/>
                <a:gd name="T12" fmla="*/ 2147483647 w 162"/>
                <a:gd name="T13" fmla="*/ 2147483647 h 50"/>
                <a:gd name="T14" fmla="*/ 2147483647 w 162"/>
                <a:gd name="T15" fmla="*/ 2147483647 h 50"/>
                <a:gd name="T16" fmla="*/ 2147483647 w 162"/>
                <a:gd name="T17" fmla="*/ 2147483647 h 50"/>
                <a:gd name="T18" fmla="*/ 2147483647 w 162"/>
                <a:gd name="T19" fmla="*/ 2147483647 h 50"/>
                <a:gd name="T20" fmla="*/ 2147483647 w 162"/>
                <a:gd name="T21" fmla="*/ 2147483647 h 50"/>
                <a:gd name="T22" fmla="*/ 2147483647 w 162"/>
                <a:gd name="T23" fmla="*/ 2147483647 h 50"/>
                <a:gd name="T24" fmla="*/ 2147483647 w 162"/>
                <a:gd name="T25" fmla="*/ 2147483647 h 50"/>
                <a:gd name="T26" fmla="*/ 2147483647 w 162"/>
                <a:gd name="T27" fmla="*/ 2147483647 h 50"/>
                <a:gd name="T28" fmla="*/ 2147483647 w 162"/>
                <a:gd name="T29" fmla="*/ 2147483647 h 50"/>
                <a:gd name="T30" fmla="*/ 2147483647 w 162"/>
                <a:gd name="T31" fmla="*/ 2147483647 h 50"/>
                <a:gd name="T32" fmla="*/ 2147483647 w 162"/>
                <a:gd name="T33" fmla="*/ 2147483647 h 50"/>
                <a:gd name="T34" fmla="*/ 2147483647 w 162"/>
                <a:gd name="T35" fmla="*/ 2147483647 h 50"/>
                <a:gd name="T36" fmla="*/ 2147483647 w 162"/>
                <a:gd name="T37" fmla="*/ 2147483647 h 50"/>
                <a:gd name="T38" fmla="*/ 2147483647 w 162"/>
                <a:gd name="T39" fmla="*/ 2147483647 h 50"/>
                <a:gd name="T40" fmla="*/ 2147483647 w 162"/>
                <a:gd name="T41" fmla="*/ 2147483647 h 50"/>
                <a:gd name="T42" fmla="*/ 2147483647 w 162"/>
                <a:gd name="T43" fmla="*/ 2147483647 h 50"/>
                <a:gd name="T44" fmla="*/ 2147483647 w 162"/>
                <a:gd name="T45" fmla="*/ 2147483647 h 50"/>
                <a:gd name="T46" fmla="*/ 2147483647 w 162"/>
                <a:gd name="T47" fmla="*/ 2147483647 h 50"/>
                <a:gd name="T48" fmla="*/ 2147483647 w 162"/>
                <a:gd name="T49" fmla="*/ 2147483647 h 50"/>
                <a:gd name="T50" fmla="*/ 2147483647 w 162"/>
                <a:gd name="T51" fmla="*/ 2147483647 h 50"/>
                <a:gd name="T52" fmla="*/ 2147483647 w 162"/>
                <a:gd name="T53" fmla="*/ 2147483647 h 50"/>
                <a:gd name="T54" fmla="*/ 2147483647 w 162"/>
                <a:gd name="T55" fmla="*/ 2147483647 h 50"/>
                <a:gd name="T56" fmla="*/ 2147483647 w 162"/>
                <a:gd name="T57" fmla="*/ 2147483647 h 50"/>
                <a:gd name="T58" fmla="*/ 2147483647 w 162"/>
                <a:gd name="T59" fmla="*/ 2147483647 h 50"/>
                <a:gd name="T60" fmla="*/ 2147483647 w 162"/>
                <a:gd name="T61" fmla="*/ 2147483647 h 50"/>
                <a:gd name="T62" fmla="*/ 2147483647 w 162"/>
                <a:gd name="T63" fmla="*/ 2147483647 h 50"/>
                <a:gd name="T64" fmla="*/ 2147483647 w 162"/>
                <a:gd name="T65" fmla="*/ 2147483647 h 50"/>
                <a:gd name="T66" fmla="*/ 2147483647 w 162"/>
                <a:gd name="T67" fmla="*/ 2147483647 h 5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62"/>
                <a:gd name="T103" fmla="*/ 0 h 50"/>
                <a:gd name="T104" fmla="*/ 162 w 162"/>
                <a:gd name="T105" fmla="*/ 50 h 5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62" h="50">
                  <a:moveTo>
                    <a:pt x="16" y="16"/>
                  </a:moveTo>
                  <a:lnTo>
                    <a:pt x="8" y="16"/>
                  </a:lnTo>
                  <a:lnTo>
                    <a:pt x="4" y="14"/>
                  </a:lnTo>
                  <a:lnTo>
                    <a:pt x="0" y="12"/>
                  </a:lnTo>
                  <a:lnTo>
                    <a:pt x="4" y="10"/>
                  </a:lnTo>
                  <a:lnTo>
                    <a:pt x="8" y="10"/>
                  </a:lnTo>
                  <a:lnTo>
                    <a:pt x="10" y="8"/>
                  </a:lnTo>
                  <a:lnTo>
                    <a:pt x="10" y="6"/>
                  </a:lnTo>
                  <a:lnTo>
                    <a:pt x="10" y="4"/>
                  </a:lnTo>
                  <a:lnTo>
                    <a:pt x="10" y="2"/>
                  </a:lnTo>
                  <a:lnTo>
                    <a:pt x="12" y="0"/>
                  </a:lnTo>
                  <a:lnTo>
                    <a:pt x="16" y="0"/>
                  </a:lnTo>
                  <a:lnTo>
                    <a:pt x="22" y="2"/>
                  </a:lnTo>
                  <a:lnTo>
                    <a:pt x="36" y="2"/>
                  </a:lnTo>
                  <a:lnTo>
                    <a:pt x="48" y="4"/>
                  </a:lnTo>
                  <a:lnTo>
                    <a:pt x="50" y="6"/>
                  </a:lnTo>
                  <a:lnTo>
                    <a:pt x="52" y="8"/>
                  </a:lnTo>
                  <a:lnTo>
                    <a:pt x="54" y="12"/>
                  </a:lnTo>
                  <a:lnTo>
                    <a:pt x="56" y="14"/>
                  </a:lnTo>
                  <a:lnTo>
                    <a:pt x="62" y="16"/>
                  </a:lnTo>
                  <a:lnTo>
                    <a:pt x="70" y="16"/>
                  </a:lnTo>
                  <a:lnTo>
                    <a:pt x="78" y="14"/>
                  </a:lnTo>
                  <a:lnTo>
                    <a:pt x="84" y="12"/>
                  </a:lnTo>
                  <a:lnTo>
                    <a:pt x="88" y="10"/>
                  </a:lnTo>
                  <a:lnTo>
                    <a:pt x="90" y="8"/>
                  </a:lnTo>
                  <a:lnTo>
                    <a:pt x="92" y="10"/>
                  </a:lnTo>
                  <a:lnTo>
                    <a:pt x="94" y="10"/>
                  </a:lnTo>
                  <a:lnTo>
                    <a:pt x="100" y="12"/>
                  </a:lnTo>
                  <a:lnTo>
                    <a:pt x="102" y="16"/>
                  </a:lnTo>
                  <a:lnTo>
                    <a:pt x="106" y="16"/>
                  </a:lnTo>
                  <a:lnTo>
                    <a:pt x="114" y="18"/>
                  </a:lnTo>
                  <a:lnTo>
                    <a:pt x="118" y="20"/>
                  </a:lnTo>
                  <a:lnTo>
                    <a:pt x="118" y="22"/>
                  </a:lnTo>
                  <a:lnTo>
                    <a:pt x="118" y="30"/>
                  </a:lnTo>
                  <a:lnTo>
                    <a:pt x="124" y="32"/>
                  </a:lnTo>
                  <a:lnTo>
                    <a:pt x="132" y="32"/>
                  </a:lnTo>
                  <a:lnTo>
                    <a:pt x="146" y="34"/>
                  </a:lnTo>
                  <a:lnTo>
                    <a:pt x="150" y="36"/>
                  </a:lnTo>
                  <a:lnTo>
                    <a:pt x="162" y="40"/>
                  </a:lnTo>
                  <a:lnTo>
                    <a:pt x="162" y="42"/>
                  </a:lnTo>
                  <a:lnTo>
                    <a:pt x="160" y="46"/>
                  </a:lnTo>
                  <a:lnTo>
                    <a:pt x="156" y="48"/>
                  </a:lnTo>
                  <a:lnTo>
                    <a:pt x="152" y="48"/>
                  </a:lnTo>
                  <a:lnTo>
                    <a:pt x="150" y="46"/>
                  </a:lnTo>
                  <a:lnTo>
                    <a:pt x="146" y="40"/>
                  </a:lnTo>
                  <a:lnTo>
                    <a:pt x="144" y="46"/>
                  </a:lnTo>
                  <a:lnTo>
                    <a:pt x="144" y="48"/>
                  </a:lnTo>
                  <a:lnTo>
                    <a:pt x="142" y="50"/>
                  </a:lnTo>
                  <a:lnTo>
                    <a:pt x="136" y="48"/>
                  </a:lnTo>
                  <a:lnTo>
                    <a:pt x="130" y="46"/>
                  </a:lnTo>
                  <a:lnTo>
                    <a:pt x="126" y="44"/>
                  </a:lnTo>
                  <a:lnTo>
                    <a:pt x="118" y="42"/>
                  </a:lnTo>
                  <a:lnTo>
                    <a:pt x="92" y="42"/>
                  </a:lnTo>
                  <a:lnTo>
                    <a:pt x="90" y="40"/>
                  </a:lnTo>
                  <a:lnTo>
                    <a:pt x="84" y="40"/>
                  </a:lnTo>
                  <a:lnTo>
                    <a:pt x="82" y="38"/>
                  </a:lnTo>
                  <a:lnTo>
                    <a:pt x="80" y="36"/>
                  </a:lnTo>
                  <a:lnTo>
                    <a:pt x="74" y="34"/>
                  </a:lnTo>
                  <a:lnTo>
                    <a:pt x="64" y="32"/>
                  </a:lnTo>
                  <a:lnTo>
                    <a:pt x="56" y="32"/>
                  </a:lnTo>
                  <a:lnTo>
                    <a:pt x="48" y="32"/>
                  </a:lnTo>
                  <a:lnTo>
                    <a:pt x="40" y="32"/>
                  </a:lnTo>
                  <a:lnTo>
                    <a:pt x="36" y="32"/>
                  </a:lnTo>
                  <a:lnTo>
                    <a:pt x="36" y="30"/>
                  </a:lnTo>
                  <a:lnTo>
                    <a:pt x="32" y="26"/>
                  </a:lnTo>
                  <a:lnTo>
                    <a:pt x="24" y="26"/>
                  </a:lnTo>
                  <a:lnTo>
                    <a:pt x="20" y="26"/>
                  </a:lnTo>
                  <a:lnTo>
                    <a:pt x="18" y="22"/>
                  </a:lnTo>
                  <a:lnTo>
                    <a:pt x="16"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18" name="Freeform 275">
              <a:extLst>
                <a:ext uri="{FF2B5EF4-FFF2-40B4-BE49-F238E27FC236}">
                  <a16:creationId xmlns:a16="http://schemas.microsoft.com/office/drawing/2014/main" id="{B0BE55E0-7D68-458B-A1A6-98745B2DF2D2}"/>
                </a:ext>
              </a:extLst>
            </p:cNvPr>
            <p:cNvSpPr>
              <a:spLocks/>
            </p:cNvSpPr>
            <p:nvPr/>
          </p:nvSpPr>
          <p:spPr bwMode="auto">
            <a:xfrm>
              <a:off x="7105476" y="4610119"/>
              <a:ext cx="33440" cy="41151"/>
            </a:xfrm>
            <a:custGeom>
              <a:avLst/>
              <a:gdLst>
                <a:gd name="T0" fmla="*/ 0 w 24"/>
                <a:gd name="T1" fmla="*/ 2147483647 h 26"/>
                <a:gd name="T2" fmla="*/ 2147483647 w 24"/>
                <a:gd name="T3" fmla="*/ 2147483647 h 26"/>
                <a:gd name="T4" fmla="*/ 2147483647 w 24"/>
                <a:gd name="T5" fmla="*/ 2147483647 h 26"/>
                <a:gd name="T6" fmla="*/ 2147483647 w 24"/>
                <a:gd name="T7" fmla="*/ 0 h 26"/>
                <a:gd name="T8" fmla="*/ 2147483647 w 24"/>
                <a:gd name="T9" fmla="*/ 0 h 26"/>
                <a:gd name="T10" fmla="*/ 2147483647 w 24"/>
                <a:gd name="T11" fmla="*/ 2147483647 h 26"/>
                <a:gd name="T12" fmla="*/ 2147483647 w 24"/>
                <a:gd name="T13" fmla="*/ 2147483647 h 26"/>
                <a:gd name="T14" fmla="*/ 2147483647 w 24"/>
                <a:gd name="T15" fmla="*/ 2147483647 h 26"/>
                <a:gd name="T16" fmla="*/ 2147483647 w 24"/>
                <a:gd name="T17" fmla="*/ 2147483647 h 26"/>
                <a:gd name="T18" fmla="*/ 2147483647 w 24"/>
                <a:gd name="T19" fmla="*/ 2147483647 h 26"/>
                <a:gd name="T20" fmla="*/ 2147483647 w 24"/>
                <a:gd name="T21" fmla="*/ 2147483647 h 26"/>
                <a:gd name="T22" fmla="*/ 2147483647 w 24"/>
                <a:gd name="T23" fmla="*/ 2147483647 h 26"/>
                <a:gd name="T24" fmla="*/ 2147483647 w 24"/>
                <a:gd name="T25" fmla="*/ 2147483647 h 26"/>
                <a:gd name="T26" fmla="*/ 2147483647 w 24"/>
                <a:gd name="T27" fmla="*/ 2147483647 h 26"/>
                <a:gd name="T28" fmla="*/ 2147483647 w 24"/>
                <a:gd name="T29" fmla="*/ 2147483647 h 26"/>
                <a:gd name="T30" fmla="*/ 2147483647 w 24"/>
                <a:gd name="T31" fmla="*/ 2147483647 h 26"/>
                <a:gd name="T32" fmla="*/ 2147483647 w 24"/>
                <a:gd name="T33" fmla="*/ 2147483647 h 26"/>
                <a:gd name="T34" fmla="*/ 2147483647 w 24"/>
                <a:gd name="T35" fmla="*/ 2147483647 h 26"/>
                <a:gd name="T36" fmla="*/ 0 w 24"/>
                <a:gd name="T37" fmla="*/ 2147483647 h 2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
                <a:gd name="T58" fmla="*/ 0 h 26"/>
                <a:gd name="T59" fmla="*/ 24 w 24"/>
                <a:gd name="T60" fmla="*/ 26 h 2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 h="26">
                  <a:moveTo>
                    <a:pt x="0" y="6"/>
                  </a:moveTo>
                  <a:lnTo>
                    <a:pt x="4" y="4"/>
                  </a:lnTo>
                  <a:lnTo>
                    <a:pt x="6" y="2"/>
                  </a:lnTo>
                  <a:lnTo>
                    <a:pt x="10" y="0"/>
                  </a:lnTo>
                  <a:lnTo>
                    <a:pt x="12" y="0"/>
                  </a:lnTo>
                  <a:lnTo>
                    <a:pt x="14" y="2"/>
                  </a:lnTo>
                  <a:lnTo>
                    <a:pt x="14" y="6"/>
                  </a:lnTo>
                  <a:lnTo>
                    <a:pt x="18" y="12"/>
                  </a:lnTo>
                  <a:lnTo>
                    <a:pt x="24" y="18"/>
                  </a:lnTo>
                  <a:lnTo>
                    <a:pt x="24" y="24"/>
                  </a:lnTo>
                  <a:lnTo>
                    <a:pt x="22" y="26"/>
                  </a:lnTo>
                  <a:lnTo>
                    <a:pt x="14" y="22"/>
                  </a:lnTo>
                  <a:lnTo>
                    <a:pt x="12" y="18"/>
                  </a:lnTo>
                  <a:lnTo>
                    <a:pt x="10" y="16"/>
                  </a:lnTo>
                  <a:lnTo>
                    <a:pt x="12" y="12"/>
                  </a:lnTo>
                  <a:lnTo>
                    <a:pt x="12" y="10"/>
                  </a:lnTo>
                  <a:lnTo>
                    <a:pt x="6" y="8"/>
                  </a:lnTo>
                  <a:lnTo>
                    <a:pt x="2" y="6"/>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19" name="Freeform 276">
              <a:extLst>
                <a:ext uri="{FF2B5EF4-FFF2-40B4-BE49-F238E27FC236}">
                  <a16:creationId xmlns:a16="http://schemas.microsoft.com/office/drawing/2014/main" id="{F3BE4914-A522-41F1-AE50-48C33F01954C}"/>
                </a:ext>
              </a:extLst>
            </p:cNvPr>
            <p:cNvSpPr>
              <a:spLocks/>
            </p:cNvSpPr>
            <p:nvPr/>
          </p:nvSpPr>
          <p:spPr bwMode="auto">
            <a:xfrm>
              <a:off x="7159672" y="4639322"/>
              <a:ext cx="17296" cy="15929"/>
            </a:xfrm>
            <a:custGeom>
              <a:avLst/>
              <a:gdLst>
                <a:gd name="T0" fmla="*/ 2147483647 w 12"/>
                <a:gd name="T1" fmla="*/ 2147483647 h 10"/>
                <a:gd name="T2" fmla="*/ 2147483647 w 12"/>
                <a:gd name="T3" fmla="*/ 2147483647 h 10"/>
                <a:gd name="T4" fmla="*/ 2147483647 w 12"/>
                <a:gd name="T5" fmla="*/ 2147483647 h 10"/>
                <a:gd name="T6" fmla="*/ 2147483647 w 12"/>
                <a:gd name="T7" fmla="*/ 2147483647 h 10"/>
                <a:gd name="T8" fmla="*/ 2147483647 w 12"/>
                <a:gd name="T9" fmla="*/ 2147483647 h 10"/>
                <a:gd name="T10" fmla="*/ 0 w 12"/>
                <a:gd name="T11" fmla="*/ 2147483647 h 10"/>
                <a:gd name="T12" fmla="*/ 2147483647 w 12"/>
                <a:gd name="T13" fmla="*/ 2147483647 h 10"/>
                <a:gd name="T14" fmla="*/ 2147483647 w 12"/>
                <a:gd name="T15" fmla="*/ 0 h 10"/>
                <a:gd name="T16" fmla="*/ 2147483647 w 12"/>
                <a:gd name="T17" fmla="*/ 2147483647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10"/>
                <a:gd name="T29" fmla="*/ 12 w 12"/>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10">
                  <a:moveTo>
                    <a:pt x="12" y="2"/>
                  </a:moveTo>
                  <a:lnTo>
                    <a:pt x="10" y="6"/>
                  </a:lnTo>
                  <a:lnTo>
                    <a:pt x="10" y="10"/>
                  </a:lnTo>
                  <a:lnTo>
                    <a:pt x="4" y="10"/>
                  </a:lnTo>
                  <a:lnTo>
                    <a:pt x="2" y="8"/>
                  </a:lnTo>
                  <a:lnTo>
                    <a:pt x="0" y="4"/>
                  </a:lnTo>
                  <a:lnTo>
                    <a:pt x="2" y="2"/>
                  </a:lnTo>
                  <a:lnTo>
                    <a:pt x="4" y="0"/>
                  </a:lnTo>
                  <a:lnTo>
                    <a:pt x="1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20" name="Freeform 277">
              <a:extLst>
                <a:ext uri="{FF2B5EF4-FFF2-40B4-BE49-F238E27FC236}">
                  <a16:creationId xmlns:a16="http://schemas.microsoft.com/office/drawing/2014/main" id="{3264A201-37AC-4527-A6E9-764AF3E1815B}"/>
                </a:ext>
              </a:extLst>
            </p:cNvPr>
            <p:cNvSpPr>
              <a:spLocks/>
            </p:cNvSpPr>
            <p:nvPr/>
          </p:nvSpPr>
          <p:spPr bwMode="auto">
            <a:xfrm>
              <a:off x="6948653" y="4592862"/>
              <a:ext cx="13837" cy="17257"/>
            </a:xfrm>
            <a:custGeom>
              <a:avLst/>
              <a:gdLst>
                <a:gd name="T0" fmla="*/ 2147483647 w 10"/>
                <a:gd name="T1" fmla="*/ 0 h 12"/>
                <a:gd name="T2" fmla="*/ 2147483647 w 10"/>
                <a:gd name="T3" fmla="*/ 2147483647 h 12"/>
                <a:gd name="T4" fmla="*/ 2147483647 w 10"/>
                <a:gd name="T5" fmla="*/ 2147483647 h 12"/>
                <a:gd name="T6" fmla="*/ 2147483647 w 10"/>
                <a:gd name="T7" fmla="*/ 2147483647 h 12"/>
                <a:gd name="T8" fmla="*/ 2147483647 w 10"/>
                <a:gd name="T9" fmla="*/ 2147483647 h 12"/>
                <a:gd name="T10" fmla="*/ 2147483647 w 10"/>
                <a:gd name="T11" fmla="*/ 2147483647 h 12"/>
                <a:gd name="T12" fmla="*/ 2147483647 w 10"/>
                <a:gd name="T13" fmla="*/ 2147483647 h 12"/>
                <a:gd name="T14" fmla="*/ 0 w 10"/>
                <a:gd name="T15" fmla="*/ 2147483647 h 12"/>
                <a:gd name="T16" fmla="*/ 2147483647 w 10"/>
                <a:gd name="T17" fmla="*/ 0 h 12"/>
                <a:gd name="T18" fmla="*/ 2147483647 w 10"/>
                <a:gd name="T19" fmla="*/ 0 h 12"/>
                <a:gd name="T20" fmla="*/ 2147483647 w 10"/>
                <a:gd name="T21" fmla="*/ 0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
                <a:gd name="T34" fmla="*/ 0 h 12"/>
                <a:gd name="T35" fmla="*/ 10 w 10"/>
                <a:gd name="T36" fmla="*/ 12 h 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 h="12">
                  <a:moveTo>
                    <a:pt x="6" y="0"/>
                  </a:moveTo>
                  <a:lnTo>
                    <a:pt x="6" y="6"/>
                  </a:lnTo>
                  <a:lnTo>
                    <a:pt x="10" y="8"/>
                  </a:lnTo>
                  <a:lnTo>
                    <a:pt x="10" y="12"/>
                  </a:lnTo>
                  <a:lnTo>
                    <a:pt x="6" y="12"/>
                  </a:lnTo>
                  <a:lnTo>
                    <a:pt x="4" y="10"/>
                  </a:lnTo>
                  <a:lnTo>
                    <a:pt x="2" y="8"/>
                  </a:lnTo>
                  <a:lnTo>
                    <a:pt x="0" y="4"/>
                  </a:lnTo>
                  <a:lnTo>
                    <a:pt x="2" y="0"/>
                  </a:lnTo>
                  <a:lnTo>
                    <a:pt x="4" y="0"/>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21" name="Freeform 278">
              <a:extLst>
                <a:ext uri="{FF2B5EF4-FFF2-40B4-BE49-F238E27FC236}">
                  <a16:creationId xmlns:a16="http://schemas.microsoft.com/office/drawing/2014/main" id="{BA7C8CBB-4016-4D35-BF5F-AAB4773E18F3}"/>
                </a:ext>
              </a:extLst>
            </p:cNvPr>
            <p:cNvSpPr>
              <a:spLocks/>
            </p:cNvSpPr>
            <p:nvPr/>
          </p:nvSpPr>
          <p:spPr bwMode="auto">
            <a:xfrm>
              <a:off x="6917519" y="4522508"/>
              <a:ext cx="17296" cy="22567"/>
            </a:xfrm>
            <a:custGeom>
              <a:avLst/>
              <a:gdLst>
                <a:gd name="T0" fmla="*/ 2147483647 w 12"/>
                <a:gd name="T1" fmla="*/ 2147483647 h 14"/>
                <a:gd name="T2" fmla="*/ 2147483647 w 12"/>
                <a:gd name="T3" fmla="*/ 2147483647 h 14"/>
                <a:gd name="T4" fmla="*/ 2147483647 w 12"/>
                <a:gd name="T5" fmla="*/ 2147483647 h 14"/>
                <a:gd name="T6" fmla="*/ 2147483647 w 12"/>
                <a:gd name="T7" fmla="*/ 2147483647 h 14"/>
                <a:gd name="T8" fmla="*/ 0 w 12"/>
                <a:gd name="T9" fmla="*/ 2147483647 h 14"/>
                <a:gd name="T10" fmla="*/ 0 w 12"/>
                <a:gd name="T11" fmla="*/ 2147483647 h 14"/>
                <a:gd name="T12" fmla="*/ 0 w 12"/>
                <a:gd name="T13" fmla="*/ 0 h 14"/>
                <a:gd name="T14" fmla="*/ 2147483647 w 12"/>
                <a:gd name="T15" fmla="*/ 2147483647 h 14"/>
                <a:gd name="T16" fmla="*/ 2147483647 w 12"/>
                <a:gd name="T17" fmla="*/ 2147483647 h 14"/>
                <a:gd name="T18" fmla="*/ 2147483647 w 12"/>
                <a:gd name="T19" fmla="*/ 2147483647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
                <a:gd name="T31" fmla="*/ 0 h 14"/>
                <a:gd name="T32" fmla="*/ 12 w 12"/>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 h="14">
                  <a:moveTo>
                    <a:pt x="12" y="8"/>
                  </a:moveTo>
                  <a:lnTo>
                    <a:pt x="10" y="12"/>
                  </a:lnTo>
                  <a:lnTo>
                    <a:pt x="8" y="14"/>
                  </a:lnTo>
                  <a:lnTo>
                    <a:pt x="4" y="12"/>
                  </a:lnTo>
                  <a:lnTo>
                    <a:pt x="0" y="8"/>
                  </a:lnTo>
                  <a:lnTo>
                    <a:pt x="0" y="6"/>
                  </a:lnTo>
                  <a:lnTo>
                    <a:pt x="0" y="0"/>
                  </a:lnTo>
                  <a:lnTo>
                    <a:pt x="6" y="4"/>
                  </a:lnTo>
                  <a:lnTo>
                    <a:pt x="10" y="6"/>
                  </a:lnTo>
                  <a:lnTo>
                    <a:pt x="1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22" name="Freeform 279">
              <a:extLst>
                <a:ext uri="{FF2B5EF4-FFF2-40B4-BE49-F238E27FC236}">
                  <a16:creationId xmlns:a16="http://schemas.microsoft.com/office/drawing/2014/main" id="{6093AE89-FC61-4794-BDD2-6F9C3EEB93C6}"/>
                </a:ext>
              </a:extLst>
            </p:cNvPr>
            <p:cNvSpPr>
              <a:spLocks/>
            </p:cNvSpPr>
            <p:nvPr/>
          </p:nvSpPr>
          <p:spPr bwMode="auto">
            <a:xfrm>
              <a:off x="7673959" y="4888882"/>
              <a:ext cx="29981" cy="15929"/>
            </a:xfrm>
            <a:custGeom>
              <a:avLst/>
              <a:gdLst>
                <a:gd name="T0" fmla="*/ 0 w 20"/>
                <a:gd name="T1" fmla="*/ 0 h 10"/>
                <a:gd name="T2" fmla="*/ 0 w 20"/>
                <a:gd name="T3" fmla="*/ 2147483647 h 10"/>
                <a:gd name="T4" fmla="*/ 2147483647 w 20"/>
                <a:gd name="T5" fmla="*/ 2147483647 h 10"/>
                <a:gd name="T6" fmla="*/ 2147483647 w 20"/>
                <a:gd name="T7" fmla="*/ 2147483647 h 10"/>
                <a:gd name="T8" fmla="*/ 2147483647 w 20"/>
                <a:gd name="T9" fmla="*/ 2147483647 h 10"/>
                <a:gd name="T10" fmla="*/ 2147483647 w 20"/>
                <a:gd name="T11" fmla="*/ 2147483647 h 10"/>
                <a:gd name="T12" fmla="*/ 2147483647 w 20"/>
                <a:gd name="T13" fmla="*/ 2147483647 h 10"/>
                <a:gd name="T14" fmla="*/ 2147483647 w 20"/>
                <a:gd name="T15" fmla="*/ 0 h 10"/>
                <a:gd name="T16" fmla="*/ 2147483647 w 20"/>
                <a:gd name="T17" fmla="*/ 0 h 10"/>
                <a:gd name="T18" fmla="*/ 0 w 20"/>
                <a:gd name="T19" fmla="*/ 0 h 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10"/>
                <a:gd name="T32" fmla="*/ 20 w 20"/>
                <a:gd name="T33" fmla="*/ 10 h 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10">
                  <a:moveTo>
                    <a:pt x="0" y="0"/>
                  </a:moveTo>
                  <a:lnTo>
                    <a:pt x="0" y="8"/>
                  </a:lnTo>
                  <a:lnTo>
                    <a:pt x="4" y="10"/>
                  </a:lnTo>
                  <a:lnTo>
                    <a:pt x="10" y="10"/>
                  </a:lnTo>
                  <a:lnTo>
                    <a:pt x="14" y="10"/>
                  </a:lnTo>
                  <a:lnTo>
                    <a:pt x="16" y="6"/>
                  </a:lnTo>
                  <a:lnTo>
                    <a:pt x="20" y="2"/>
                  </a:lnTo>
                  <a:lnTo>
                    <a:pt x="16" y="0"/>
                  </a:lnTo>
                  <a:lnTo>
                    <a:pt x="1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23" name="Freeform 280">
              <a:extLst>
                <a:ext uri="{FF2B5EF4-FFF2-40B4-BE49-F238E27FC236}">
                  <a16:creationId xmlns:a16="http://schemas.microsoft.com/office/drawing/2014/main" id="{69F07468-DF9B-4AA8-8321-352FA780D3E2}"/>
                </a:ext>
              </a:extLst>
            </p:cNvPr>
            <p:cNvSpPr>
              <a:spLocks/>
            </p:cNvSpPr>
            <p:nvPr/>
          </p:nvSpPr>
          <p:spPr bwMode="auto">
            <a:xfrm>
              <a:off x="7730461" y="5734463"/>
              <a:ext cx="95708" cy="92921"/>
            </a:xfrm>
            <a:custGeom>
              <a:avLst/>
              <a:gdLst>
                <a:gd name="T0" fmla="*/ 2147483647 w 66"/>
                <a:gd name="T1" fmla="*/ 2147483647 h 58"/>
                <a:gd name="T2" fmla="*/ 2147483647 w 66"/>
                <a:gd name="T3" fmla="*/ 2147483647 h 58"/>
                <a:gd name="T4" fmla="*/ 2147483647 w 66"/>
                <a:gd name="T5" fmla="*/ 2147483647 h 58"/>
                <a:gd name="T6" fmla="*/ 2147483647 w 66"/>
                <a:gd name="T7" fmla="*/ 2147483647 h 58"/>
                <a:gd name="T8" fmla="*/ 2147483647 w 66"/>
                <a:gd name="T9" fmla="*/ 2147483647 h 58"/>
                <a:gd name="T10" fmla="*/ 2147483647 w 66"/>
                <a:gd name="T11" fmla="*/ 2147483647 h 58"/>
                <a:gd name="T12" fmla="*/ 2147483647 w 66"/>
                <a:gd name="T13" fmla="*/ 2147483647 h 58"/>
                <a:gd name="T14" fmla="*/ 2147483647 w 66"/>
                <a:gd name="T15" fmla="*/ 2147483647 h 58"/>
                <a:gd name="T16" fmla="*/ 2147483647 w 66"/>
                <a:gd name="T17" fmla="*/ 2147483647 h 58"/>
                <a:gd name="T18" fmla="*/ 2147483647 w 66"/>
                <a:gd name="T19" fmla="*/ 2147483647 h 58"/>
                <a:gd name="T20" fmla="*/ 2147483647 w 66"/>
                <a:gd name="T21" fmla="*/ 2147483647 h 58"/>
                <a:gd name="T22" fmla="*/ 2147483647 w 66"/>
                <a:gd name="T23" fmla="*/ 2147483647 h 58"/>
                <a:gd name="T24" fmla="*/ 2147483647 w 66"/>
                <a:gd name="T25" fmla="*/ 2147483647 h 58"/>
                <a:gd name="T26" fmla="*/ 2147483647 w 66"/>
                <a:gd name="T27" fmla="*/ 2147483647 h 58"/>
                <a:gd name="T28" fmla="*/ 2147483647 w 66"/>
                <a:gd name="T29" fmla="*/ 2147483647 h 58"/>
                <a:gd name="T30" fmla="*/ 2147483647 w 66"/>
                <a:gd name="T31" fmla="*/ 2147483647 h 58"/>
                <a:gd name="T32" fmla="*/ 2147483647 w 66"/>
                <a:gd name="T33" fmla="*/ 2147483647 h 58"/>
                <a:gd name="T34" fmla="*/ 2147483647 w 66"/>
                <a:gd name="T35" fmla="*/ 2147483647 h 58"/>
                <a:gd name="T36" fmla="*/ 2147483647 w 66"/>
                <a:gd name="T37" fmla="*/ 2147483647 h 58"/>
                <a:gd name="T38" fmla="*/ 2147483647 w 66"/>
                <a:gd name="T39" fmla="*/ 2147483647 h 58"/>
                <a:gd name="T40" fmla="*/ 2147483647 w 66"/>
                <a:gd name="T41" fmla="*/ 2147483647 h 58"/>
                <a:gd name="T42" fmla="*/ 2147483647 w 66"/>
                <a:gd name="T43" fmla="*/ 2147483647 h 58"/>
                <a:gd name="T44" fmla="*/ 2147483647 w 66"/>
                <a:gd name="T45" fmla="*/ 2147483647 h 58"/>
                <a:gd name="T46" fmla="*/ 2147483647 w 66"/>
                <a:gd name="T47" fmla="*/ 2147483647 h 58"/>
                <a:gd name="T48" fmla="*/ 2147483647 w 66"/>
                <a:gd name="T49" fmla="*/ 2147483647 h 58"/>
                <a:gd name="T50" fmla="*/ 0 w 66"/>
                <a:gd name="T51" fmla="*/ 2147483647 h 58"/>
                <a:gd name="T52" fmla="*/ 0 w 66"/>
                <a:gd name="T53" fmla="*/ 2147483647 h 58"/>
                <a:gd name="T54" fmla="*/ 0 w 66"/>
                <a:gd name="T55" fmla="*/ 2147483647 h 58"/>
                <a:gd name="T56" fmla="*/ 0 w 66"/>
                <a:gd name="T57" fmla="*/ 2147483647 h 58"/>
                <a:gd name="T58" fmla="*/ 2147483647 w 66"/>
                <a:gd name="T59" fmla="*/ 2147483647 h 58"/>
                <a:gd name="T60" fmla="*/ 2147483647 w 66"/>
                <a:gd name="T61" fmla="*/ 2147483647 h 58"/>
                <a:gd name="T62" fmla="*/ 2147483647 w 66"/>
                <a:gd name="T63" fmla="*/ 2147483647 h 58"/>
                <a:gd name="T64" fmla="*/ 2147483647 w 66"/>
                <a:gd name="T65" fmla="*/ 2147483647 h 58"/>
                <a:gd name="T66" fmla="*/ 2147483647 w 66"/>
                <a:gd name="T67" fmla="*/ 2147483647 h 58"/>
                <a:gd name="T68" fmla="*/ 2147483647 w 66"/>
                <a:gd name="T69" fmla="*/ 2147483647 h 58"/>
                <a:gd name="T70" fmla="*/ 2147483647 w 66"/>
                <a:gd name="T71" fmla="*/ 2147483647 h 58"/>
                <a:gd name="T72" fmla="*/ 2147483647 w 66"/>
                <a:gd name="T73" fmla="*/ 0 h 58"/>
                <a:gd name="T74" fmla="*/ 2147483647 w 66"/>
                <a:gd name="T75" fmla="*/ 2147483647 h 58"/>
                <a:gd name="T76" fmla="*/ 2147483647 w 66"/>
                <a:gd name="T77" fmla="*/ 2147483647 h 5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66"/>
                <a:gd name="T118" fmla="*/ 0 h 58"/>
                <a:gd name="T119" fmla="*/ 66 w 66"/>
                <a:gd name="T120" fmla="*/ 58 h 5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66" h="58">
                  <a:moveTo>
                    <a:pt x="18" y="2"/>
                  </a:moveTo>
                  <a:lnTo>
                    <a:pt x="24" y="8"/>
                  </a:lnTo>
                  <a:lnTo>
                    <a:pt x="28" y="10"/>
                  </a:lnTo>
                  <a:lnTo>
                    <a:pt x="32" y="12"/>
                  </a:lnTo>
                  <a:lnTo>
                    <a:pt x="40" y="12"/>
                  </a:lnTo>
                  <a:lnTo>
                    <a:pt x="46" y="10"/>
                  </a:lnTo>
                  <a:lnTo>
                    <a:pt x="58" y="6"/>
                  </a:lnTo>
                  <a:lnTo>
                    <a:pt x="66" y="6"/>
                  </a:lnTo>
                  <a:lnTo>
                    <a:pt x="66" y="8"/>
                  </a:lnTo>
                  <a:lnTo>
                    <a:pt x="64" y="12"/>
                  </a:lnTo>
                  <a:lnTo>
                    <a:pt x="60" y="16"/>
                  </a:lnTo>
                  <a:lnTo>
                    <a:pt x="56" y="24"/>
                  </a:lnTo>
                  <a:lnTo>
                    <a:pt x="54" y="32"/>
                  </a:lnTo>
                  <a:lnTo>
                    <a:pt x="50" y="34"/>
                  </a:lnTo>
                  <a:lnTo>
                    <a:pt x="46" y="36"/>
                  </a:lnTo>
                  <a:lnTo>
                    <a:pt x="42" y="42"/>
                  </a:lnTo>
                  <a:lnTo>
                    <a:pt x="38" y="48"/>
                  </a:lnTo>
                  <a:lnTo>
                    <a:pt x="34" y="50"/>
                  </a:lnTo>
                  <a:lnTo>
                    <a:pt x="32" y="52"/>
                  </a:lnTo>
                  <a:lnTo>
                    <a:pt x="30" y="50"/>
                  </a:lnTo>
                  <a:lnTo>
                    <a:pt x="28" y="46"/>
                  </a:lnTo>
                  <a:lnTo>
                    <a:pt x="18" y="54"/>
                  </a:lnTo>
                  <a:lnTo>
                    <a:pt x="16" y="56"/>
                  </a:lnTo>
                  <a:lnTo>
                    <a:pt x="10" y="58"/>
                  </a:lnTo>
                  <a:lnTo>
                    <a:pt x="4" y="56"/>
                  </a:lnTo>
                  <a:lnTo>
                    <a:pt x="0" y="52"/>
                  </a:lnTo>
                  <a:lnTo>
                    <a:pt x="0" y="48"/>
                  </a:lnTo>
                  <a:lnTo>
                    <a:pt x="0" y="42"/>
                  </a:lnTo>
                  <a:lnTo>
                    <a:pt x="0" y="38"/>
                  </a:lnTo>
                  <a:lnTo>
                    <a:pt x="2" y="36"/>
                  </a:lnTo>
                  <a:lnTo>
                    <a:pt x="6" y="32"/>
                  </a:lnTo>
                  <a:lnTo>
                    <a:pt x="8" y="32"/>
                  </a:lnTo>
                  <a:lnTo>
                    <a:pt x="8" y="28"/>
                  </a:lnTo>
                  <a:lnTo>
                    <a:pt x="6" y="20"/>
                  </a:lnTo>
                  <a:lnTo>
                    <a:pt x="8" y="16"/>
                  </a:lnTo>
                  <a:lnTo>
                    <a:pt x="12" y="8"/>
                  </a:lnTo>
                  <a:lnTo>
                    <a:pt x="18" y="0"/>
                  </a:lnTo>
                  <a:lnTo>
                    <a:pt x="18" y="4"/>
                  </a:lnTo>
                  <a:lnTo>
                    <a:pt x="18"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24" name="Freeform 281">
              <a:extLst>
                <a:ext uri="{FF2B5EF4-FFF2-40B4-BE49-F238E27FC236}">
                  <a16:creationId xmlns:a16="http://schemas.microsoft.com/office/drawing/2014/main" id="{472FBB92-C826-4CCC-A23A-9475635840F5}"/>
                </a:ext>
              </a:extLst>
            </p:cNvPr>
            <p:cNvSpPr>
              <a:spLocks/>
            </p:cNvSpPr>
            <p:nvPr/>
          </p:nvSpPr>
          <p:spPr bwMode="auto">
            <a:xfrm>
              <a:off x="8116753" y="5739773"/>
              <a:ext cx="267521" cy="179205"/>
            </a:xfrm>
            <a:custGeom>
              <a:avLst/>
              <a:gdLst>
                <a:gd name="T0" fmla="*/ 2147483647 w 184"/>
                <a:gd name="T1" fmla="*/ 2147483647 h 114"/>
                <a:gd name="T2" fmla="*/ 2147483647 w 184"/>
                <a:gd name="T3" fmla="*/ 2147483647 h 114"/>
                <a:gd name="T4" fmla="*/ 2147483647 w 184"/>
                <a:gd name="T5" fmla="*/ 2147483647 h 114"/>
                <a:gd name="T6" fmla="*/ 2147483647 w 184"/>
                <a:gd name="T7" fmla="*/ 2147483647 h 114"/>
                <a:gd name="T8" fmla="*/ 2147483647 w 184"/>
                <a:gd name="T9" fmla="*/ 2147483647 h 114"/>
                <a:gd name="T10" fmla="*/ 2147483647 w 184"/>
                <a:gd name="T11" fmla="*/ 2147483647 h 114"/>
                <a:gd name="T12" fmla="*/ 2147483647 w 184"/>
                <a:gd name="T13" fmla="*/ 2147483647 h 114"/>
                <a:gd name="T14" fmla="*/ 2147483647 w 184"/>
                <a:gd name="T15" fmla="*/ 0 h 114"/>
                <a:gd name="T16" fmla="*/ 2147483647 w 184"/>
                <a:gd name="T17" fmla="*/ 2147483647 h 114"/>
                <a:gd name="T18" fmla="*/ 2147483647 w 184"/>
                <a:gd name="T19" fmla="*/ 2147483647 h 114"/>
                <a:gd name="T20" fmla="*/ 2147483647 w 184"/>
                <a:gd name="T21" fmla="*/ 2147483647 h 114"/>
                <a:gd name="T22" fmla="*/ 2147483647 w 184"/>
                <a:gd name="T23" fmla="*/ 2147483647 h 114"/>
                <a:gd name="T24" fmla="*/ 2147483647 w 184"/>
                <a:gd name="T25" fmla="*/ 2147483647 h 114"/>
                <a:gd name="T26" fmla="*/ 2147483647 w 184"/>
                <a:gd name="T27" fmla="*/ 2147483647 h 114"/>
                <a:gd name="T28" fmla="*/ 2147483647 w 184"/>
                <a:gd name="T29" fmla="*/ 2147483647 h 114"/>
                <a:gd name="T30" fmla="*/ 2147483647 w 184"/>
                <a:gd name="T31" fmla="*/ 2147483647 h 114"/>
                <a:gd name="T32" fmla="*/ 2147483647 w 184"/>
                <a:gd name="T33" fmla="*/ 2147483647 h 114"/>
                <a:gd name="T34" fmla="*/ 2147483647 w 184"/>
                <a:gd name="T35" fmla="*/ 2147483647 h 114"/>
                <a:gd name="T36" fmla="*/ 2147483647 w 184"/>
                <a:gd name="T37" fmla="*/ 2147483647 h 114"/>
                <a:gd name="T38" fmla="*/ 2147483647 w 184"/>
                <a:gd name="T39" fmla="*/ 2147483647 h 114"/>
                <a:gd name="T40" fmla="*/ 2147483647 w 184"/>
                <a:gd name="T41" fmla="*/ 2147483647 h 114"/>
                <a:gd name="T42" fmla="*/ 2147483647 w 184"/>
                <a:gd name="T43" fmla="*/ 2147483647 h 114"/>
                <a:gd name="T44" fmla="*/ 2147483647 w 184"/>
                <a:gd name="T45" fmla="*/ 2147483647 h 114"/>
                <a:gd name="T46" fmla="*/ 2147483647 w 184"/>
                <a:gd name="T47" fmla="*/ 2147483647 h 114"/>
                <a:gd name="T48" fmla="*/ 2147483647 w 184"/>
                <a:gd name="T49" fmla="*/ 2147483647 h 114"/>
                <a:gd name="T50" fmla="*/ 2147483647 w 184"/>
                <a:gd name="T51" fmla="*/ 2147483647 h 114"/>
                <a:gd name="T52" fmla="*/ 2147483647 w 184"/>
                <a:gd name="T53" fmla="*/ 2147483647 h 114"/>
                <a:gd name="T54" fmla="*/ 2147483647 w 184"/>
                <a:gd name="T55" fmla="*/ 2147483647 h 114"/>
                <a:gd name="T56" fmla="*/ 2147483647 w 184"/>
                <a:gd name="T57" fmla="*/ 2147483647 h 114"/>
                <a:gd name="T58" fmla="*/ 2147483647 w 184"/>
                <a:gd name="T59" fmla="*/ 2147483647 h 114"/>
                <a:gd name="T60" fmla="*/ 2147483647 w 184"/>
                <a:gd name="T61" fmla="*/ 2147483647 h 114"/>
                <a:gd name="T62" fmla="*/ 2147483647 w 184"/>
                <a:gd name="T63" fmla="*/ 2147483647 h 114"/>
                <a:gd name="T64" fmla="*/ 2147483647 w 184"/>
                <a:gd name="T65" fmla="*/ 2147483647 h 114"/>
                <a:gd name="T66" fmla="*/ 2147483647 w 184"/>
                <a:gd name="T67" fmla="*/ 2147483647 h 114"/>
                <a:gd name="T68" fmla="*/ 2147483647 w 184"/>
                <a:gd name="T69" fmla="*/ 2147483647 h 114"/>
                <a:gd name="T70" fmla="*/ 2147483647 w 184"/>
                <a:gd name="T71" fmla="*/ 2147483647 h 114"/>
                <a:gd name="T72" fmla="*/ 2147483647 w 184"/>
                <a:gd name="T73" fmla="*/ 2147483647 h 114"/>
                <a:gd name="T74" fmla="*/ 2147483647 w 184"/>
                <a:gd name="T75" fmla="*/ 2147483647 h 114"/>
                <a:gd name="T76" fmla="*/ 2147483647 w 184"/>
                <a:gd name="T77" fmla="*/ 2147483647 h 114"/>
                <a:gd name="T78" fmla="*/ 2147483647 w 184"/>
                <a:gd name="T79" fmla="*/ 2147483647 h 114"/>
                <a:gd name="T80" fmla="*/ 2147483647 w 184"/>
                <a:gd name="T81" fmla="*/ 2147483647 h 114"/>
                <a:gd name="T82" fmla="*/ 2147483647 w 184"/>
                <a:gd name="T83" fmla="*/ 2147483647 h 114"/>
                <a:gd name="T84" fmla="*/ 0 w 184"/>
                <a:gd name="T85" fmla="*/ 2147483647 h 114"/>
                <a:gd name="T86" fmla="*/ 0 w 184"/>
                <a:gd name="T87" fmla="*/ 2147483647 h 114"/>
                <a:gd name="T88" fmla="*/ 2147483647 w 184"/>
                <a:gd name="T89" fmla="*/ 2147483647 h 114"/>
                <a:gd name="T90" fmla="*/ 2147483647 w 184"/>
                <a:gd name="T91" fmla="*/ 2147483647 h 114"/>
                <a:gd name="T92" fmla="*/ 2147483647 w 184"/>
                <a:gd name="T93" fmla="*/ 2147483647 h 114"/>
                <a:gd name="T94" fmla="*/ 2147483647 w 184"/>
                <a:gd name="T95" fmla="*/ 2147483647 h 114"/>
                <a:gd name="T96" fmla="*/ 2147483647 w 184"/>
                <a:gd name="T97" fmla="*/ 2147483647 h 114"/>
                <a:gd name="T98" fmla="*/ 2147483647 w 184"/>
                <a:gd name="T99" fmla="*/ 2147483647 h 114"/>
                <a:gd name="T100" fmla="*/ 2147483647 w 184"/>
                <a:gd name="T101" fmla="*/ 2147483647 h 114"/>
                <a:gd name="T102" fmla="*/ 2147483647 w 184"/>
                <a:gd name="T103" fmla="*/ 2147483647 h 114"/>
                <a:gd name="T104" fmla="*/ 2147483647 w 184"/>
                <a:gd name="T105" fmla="*/ 2147483647 h 114"/>
                <a:gd name="T106" fmla="*/ 2147483647 w 184"/>
                <a:gd name="T107" fmla="*/ 2147483647 h 11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84"/>
                <a:gd name="T163" fmla="*/ 0 h 114"/>
                <a:gd name="T164" fmla="*/ 184 w 184"/>
                <a:gd name="T165" fmla="*/ 114 h 11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84" h="114">
                  <a:moveTo>
                    <a:pt x="110" y="42"/>
                  </a:moveTo>
                  <a:lnTo>
                    <a:pt x="120" y="32"/>
                  </a:lnTo>
                  <a:lnTo>
                    <a:pt x="132" y="24"/>
                  </a:lnTo>
                  <a:lnTo>
                    <a:pt x="138" y="22"/>
                  </a:lnTo>
                  <a:lnTo>
                    <a:pt x="144" y="18"/>
                  </a:lnTo>
                  <a:lnTo>
                    <a:pt x="154" y="6"/>
                  </a:lnTo>
                  <a:lnTo>
                    <a:pt x="162" y="2"/>
                  </a:lnTo>
                  <a:lnTo>
                    <a:pt x="166" y="0"/>
                  </a:lnTo>
                  <a:lnTo>
                    <a:pt x="172" y="2"/>
                  </a:lnTo>
                  <a:lnTo>
                    <a:pt x="168" y="6"/>
                  </a:lnTo>
                  <a:lnTo>
                    <a:pt x="166" y="14"/>
                  </a:lnTo>
                  <a:lnTo>
                    <a:pt x="172" y="12"/>
                  </a:lnTo>
                  <a:lnTo>
                    <a:pt x="176" y="10"/>
                  </a:lnTo>
                  <a:lnTo>
                    <a:pt x="184" y="6"/>
                  </a:lnTo>
                  <a:lnTo>
                    <a:pt x="184" y="16"/>
                  </a:lnTo>
                  <a:lnTo>
                    <a:pt x="178" y="18"/>
                  </a:lnTo>
                  <a:lnTo>
                    <a:pt x="176" y="22"/>
                  </a:lnTo>
                  <a:lnTo>
                    <a:pt x="172" y="28"/>
                  </a:lnTo>
                  <a:lnTo>
                    <a:pt x="168" y="32"/>
                  </a:lnTo>
                  <a:lnTo>
                    <a:pt x="164" y="34"/>
                  </a:lnTo>
                  <a:lnTo>
                    <a:pt x="158" y="36"/>
                  </a:lnTo>
                  <a:lnTo>
                    <a:pt x="140" y="46"/>
                  </a:lnTo>
                  <a:lnTo>
                    <a:pt x="132" y="52"/>
                  </a:lnTo>
                  <a:lnTo>
                    <a:pt x="130" y="54"/>
                  </a:lnTo>
                  <a:lnTo>
                    <a:pt x="128" y="56"/>
                  </a:lnTo>
                  <a:lnTo>
                    <a:pt x="128" y="60"/>
                  </a:lnTo>
                  <a:lnTo>
                    <a:pt x="122" y="64"/>
                  </a:lnTo>
                  <a:lnTo>
                    <a:pt x="114" y="64"/>
                  </a:lnTo>
                  <a:lnTo>
                    <a:pt x="102" y="66"/>
                  </a:lnTo>
                  <a:lnTo>
                    <a:pt x="94" y="70"/>
                  </a:lnTo>
                  <a:lnTo>
                    <a:pt x="86" y="78"/>
                  </a:lnTo>
                  <a:lnTo>
                    <a:pt x="74" y="90"/>
                  </a:lnTo>
                  <a:lnTo>
                    <a:pt x="70" y="94"/>
                  </a:lnTo>
                  <a:lnTo>
                    <a:pt x="66" y="98"/>
                  </a:lnTo>
                  <a:lnTo>
                    <a:pt x="54" y="100"/>
                  </a:lnTo>
                  <a:lnTo>
                    <a:pt x="50" y="104"/>
                  </a:lnTo>
                  <a:lnTo>
                    <a:pt x="42" y="110"/>
                  </a:lnTo>
                  <a:lnTo>
                    <a:pt x="36" y="112"/>
                  </a:lnTo>
                  <a:lnTo>
                    <a:pt x="28" y="114"/>
                  </a:lnTo>
                  <a:lnTo>
                    <a:pt x="20" y="112"/>
                  </a:lnTo>
                  <a:lnTo>
                    <a:pt x="10" y="108"/>
                  </a:lnTo>
                  <a:lnTo>
                    <a:pt x="2" y="102"/>
                  </a:lnTo>
                  <a:lnTo>
                    <a:pt x="0" y="100"/>
                  </a:lnTo>
                  <a:lnTo>
                    <a:pt x="0" y="96"/>
                  </a:lnTo>
                  <a:lnTo>
                    <a:pt x="8" y="90"/>
                  </a:lnTo>
                  <a:lnTo>
                    <a:pt x="20" y="84"/>
                  </a:lnTo>
                  <a:lnTo>
                    <a:pt x="30" y="78"/>
                  </a:lnTo>
                  <a:lnTo>
                    <a:pt x="40" y="72"/>
                  </a:lnTo>
                  <a:lnTo>
                    <a:pt x="62" y="60"/>
                  </a:lnTo>
                  <a:lnTo>
                    <a:pt x="68" y="58"/>
                  </a:lnTo>
                  <a:lnTo>
                    <a:pt x="72" y="58"/>
                  </a:lnTo>
                  <a:lnTo>
                    <a:pt x="82" y="58"/>
                  </a:lnTo>
                  <a:lnTo>
                    <a:pt x="96" y="52"/>
                  </a:lnTo>
                  <a:lnTo>
                    <a:pt x="110"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25" name="Freeform 282">
              <a:extLst>
                <a:ext uri="{FF2B5EF4-FFF2-40B4-BE49-F238E27FC236}">
                  <a16:creationId xmlns:a16="http://schemas.microsoft.com/office/drawing/2014/main" id="{6A5D60F2-B2CE-4736-873A-64078F82127B}"/>
                </a:ext>
              </a:extLst>
            </p:cNvPr>
            <p:cNvSpPr>
              <a:spLocks/>
            </p:cNvSpPr>
            <p:nvPr/>
          </p:nvSpPr>
          <p:spPr bwMode="auto">
            <a:xfrm>
              <a:off x="8391193" y="5565877"/>
              <a:ext cx="153364" cy="208409"/>
            </a:xfrm>
            <a:custGeom>
              <a:avLst/>
              <a:gdLst>
                <a:gd name="T0" fmla="*/ 2147483647 w 106"/>
                <a:gd name="T1" fmla="*/ 2147483647 h 132"/>
                <a:gd name="T2" fmla="*/ 0 w 106"/>
                <a:gd name="T3" fmla="*/ 2147483647 h 132"/>
                <a:gd name="T4" fmla="*/ 2147483647 w 106"/>
                <a:gd name="T5" fmla="*/ 2147483647 h 132"/>
                <a:gd name="T6" fmla="*/ 2147483647 w 106"/>
                <a:gd name="T7" fmla="*/ 2147483647 h 132"/>
                <a:gd name="T8" fmla="*/ 2147483647 w 106"/>
                <a:gd name="T9" fmla="*/ 2147483647 h 132"/>
                <a:gd name="T10" fmla="*/ 2147483647 w 106"/>
                <a:gd name="T11" fmla="*/ 2147483647 h 132"/>
                <a:gd name="T12" fmla="*/ 2147483647 w 106"/>
                <a:gd name="T13" fmla="*/ 2147483647 h 132"/>
                <a:gd name="T14" fmla="*/ 2147483647 w 106"/>
                <a:gd name="T15" fmla="*/ 2147483647 h 132"/>
                <a:gd name="T16" fmla="*/ 2147483647 w 106"/>
                <a:gd name="T17" fmla="*/ 2147483647 h 132"/>
                <a:gd name="T18" fmla="*/ 2147483647 w 106"/>
                <a:gd name="T19" fmla="*/ 2147483647 h 132"/>
                <a:gd name="T20" fmla="*/ 2147483647 w 106"/>
                <a:gd name="T21" fmla="*/ 2147483647 h 132"/>
                <a:gd name="T22" fmla="*/ 2147483647 w 106"/>
                <a:gd name="T23" fmla="*/ 2147483647 h 132"/>
                <a:gd name="T24" fmla="*/ 2147483647 w 106"/>
                <a:gd name="T25" fmla="*/ 2147483647 h 132"/>
                <a:gd name="T26" fmla="*/ 2147483647 w 106"/>
                <a:gd name="T27" fmla="*/ 2147483647 h 132"/>
                <a:gd name="T28" fmla="*/ 2147483647 w 106"/>
                <a:gd name="T29" fmla="*/ 2147483647 h 132"/>
                <a:gd name="T30" fmla="*/ 2147483647 w 106"/>
                <a:gd name="T31" fmla="*/ 2147483647 h 132"/>
                <a:gd name="T32" fmla="*/ 2147483647 w 106"/>
                <a:gd name="T33" fmla="*/ 2147483647 h 132"/>
                <a:gd name="T34" fmla="*/ 2147483647 w 106"/>
                <a:gd name="T35" fmla="*/ 0 h 132"/>
                <a:gd name="T36" fmla="*/ 2147483647 w 106"/>
                <a:gd name="T37" fmla="*/ 2147483647 h 132"/>
                <a:gd name="T38" fmla="*/ 2147483647 w 106"/>
                <a:gd name="T39" fmla="*/ 2147483647 h 132"/>
                <a:gd name="T40" fmla="*/ 2147483647 w 106"/>
                <a:gd name="T41" fmla="*/ 2147483647 h 132"/>
                <a:gd name="T42" fmla="*/ 2147483647 w 106"/>
                <a:gd name="T43" fmla="*/ 2147483647 h 132"/>
                <a:gd name="T44" fmla="*/ 2147483647 w 106"/>
                <a:gd name="T45" fmla="*/ 2147483647 h 132"/>
                <a:gd name="T46" fmla="*/ 2147483647 w 106"/>
                <a:gd name="T47" fmla="*/ 2147483647 h 132"/>
                <a:gd name="T48" fmla="*/ 2147483647 w 106"/>
                <a:gd name="T49" fmla="*/ 2147483647 h 132"/>
                <a:gd name="T50" fmla="*/ 2147483647 w 106"/>
                <a:gd name="T51" fmla="*/ 2147483647 h 132"/>
                <a:gd name="T52" fmla="*/ 2147483647 w 106"/>
                <a:gd name="T53" fmla="*/ 2147483647 h 132"/>
                <a:gd name="T54" fmla="*/ 2147483647 w 106"/>
                <a:gd name="T55" fmla="*/ 2147483647 h 132"/>
                <a:gd name="T56" fmla="*/ 2147483647 w 106"/>
                <a:gd name="T57" fmla="*/ 2147483647 h 132"/>
                <a:gd name="T58" fmla="*/ 2147483647 w 106"/>
                <a:gd name="T59" fmla="*/ 2147483647 h 132"/>
                <a:gd name="T60" fmla="*/ 2147483647 w 106"/>
                <a:gd name="T61" fmla="*/ 2147483647 h 132"/>
                <a:gd name="T62" fmla="*/ 2147483647 w 106"/>
                <a:gd name="T63" fmla="*/ 2147483647 h 132"/>
                <a:gd name="T64" fmla="*/ 2147483647 w 106"/>
                <a:gd name="T65" fmla="*/ 2147483647 h 132"/>
                <a:gd name="T66" fmla="*/ 2147483647 w 106"/>
                <a:gd name="T67" fmla="*/ 2147483647 h 132"/>
                <a:gd name="T68" fmla="*/ 2147483647 w 106"/>
                <a:gd name="T69" fmla="*/ 2147483647 h 132"/>
                <a:gd name="T70" fmla="*/ 2147483647 w 106"/>
                <a:gd name="T71" fmla="*/ 2147483647 h 132"/>
                <a:gd name="T72" fmla="*/ 2147483647 w 106"/>
                <a:gd name="T73" fmla="*/ 2147483647 h 132"/>
                <a:gd name="T74" fmla="*/ 2147483647 w 106"/>
                <a:gd name="T75" fmla="*/ 2147483647 h 132"/>
                <a:gd name="T76" fmla="*/ 2147483647 w 106"/>
                <a:gd name="T77" fmla="*/ 2147483647 h 132"/>
                <a:gd name="T78" fmla="*/ 2147483647 w 106"/>
                <a:gd name="T79" fmla="*/ 2147483647 h 132"/>
                <a:gd name="T80" fmla="*/ 2147483647 w 106"/>
                <a:gd name="T81" fmla="*/ 2147483647 h 13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06"/>
                <a:gd name="T124" fmla="*/ 0 h 132"/>
                <a:gd name="T125" fmla="*/ 106 w 106"/>
                <a:gd name="T126" fmla="*/ 132 h 13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06" h="132">
                  <a:moveTo>
                    <a:pt x="6" y="132"/>
                  </a:moveTo>
                  <a:lnTo>
                    <a:pt x="2" y="130"/>
                  </a:lnTo>
                  <a:lnTo>
                    <a:pt x="0" y="126"/>
                  </a:lnTo>
                  <a:lnTo>
                    <a:pt x="0" y="122"/>
                  </a:lnTo>
                  <a:lnTo>
                    <a:pt x="2" y="120"/>
                  </a:lnTo>
                  <a:lnTo>
                    <a:pt x="6" y="120"/>
                  </a:lnTo>
                  <a:lnTo>
                    <a:pt x="12" y="116"/>
                  </a:lnTo>
                  <a:lnTo>
                    <a:pt x="18" y="114"/>
                  </a:lnTo>
                  <a:lnTo>
                    <a:pt x="22" y="110"/>
                  </a:lnTo>
                  <a:lnTo>
                    <a:pt x="24" y="104"/>
                  </a:lnTo>
                  <a:lnTo>
                    <a:pt x="16" y="98"/>
                  </a:lnTo>
                  <a:lnTo>
                    <a:pt x="12" y="94"/>
                  </a:lnTo>
                  <a:lnTo>
                    <a:pt x="12" y="90"/>
                  </a:lnTo>
                  <a:lnTo>
                    <a:pt x="14" y="86"/>
                  </a:lnTo>
                  <a:lnTo>
                    <a:pt x="16" y="84"/>
                  </a:lnTo>
                  <a:lnTo>
                    <a:pt x="18" y="84"/>
                  </a:lnTo>
                  <a:lnTo>
                    <a:pt x="20" y="84"/>
                  </a:lnTo>
                  <a:lnTo>
                    <a:pt x="26" y="84"/>
                  </a:lnTo>
                  <a:lnTo>
                    <a:pt x="30" y="82"/>
                  </a:lnTo>
                  <a:lnTo>
                    <a:pt x="34" y="78"/>
                  </a:lnTo>
                  <a:lnTo>
                    <a:pt x="40" y="70"/>
                  </a:lnTo>
                  <a:lnTo>
                    <a:pt x="44" y="68"/>
                  </a:lnTo>
                  <a:lnTo>
                    <a:pt x="48" y="62"/>
                  </a:lnTo>
                  <a:lnTo>
                    <a:pt x="52" y="54"/>
                  </a:lnTo>
                  <a:lnTo>
                    <a:pt x="54" y="44"/>
                  </a:lnTo>
                  <a:lnTo>
                    <a:pt x="58" y="34"/>
                  </a:lnTo>
                  <a:lnTo>
                    <a:pt x="54" y="32"/>
                  </a:lnTo>
                  <a:lnTo>
                    <a:pt x="52" y="30"/>
                  </a:lnTo>
                  <a:lnTo>
                    <a:pt x="52" y="24"/>
                  </a:lnTo>
                  <a:lnTo>
                    <a:pt x="52" y="22"/>
                  </a:lnTo>
                  <a:lnTo>
                    <a:pt x="54" y="20"/>
                  </a:lnTo>
                  <a:lnTo>
                    <a:pt x="52" y="16"/>
                  </a:lnTo>
                  <a:lnTo>
                    <a:pt x="52" y="14"/>
                  </a:lnTo>
                  <a:lnTo>
                    <a:pt x="54" y="4"/>
                  </a:lnTo>
                  <a:lnTo>
                    <a:pt x="56" y="2"/>
                  </a:lnTo>
                  <a:lnTo>
                    <a:pt x="58" y="0"/>
                  </a:lnTo>
                  <a:lnTo>
                    <a:pt x="60" y="4"/>
                  </a:lnTo>
                  <a:lnTo>
                    <a:pt x="64" y="8"/>
                  </a:lnTo>
                  <a:lnTo>
                    <a:pt x="68" y="14"/>
                  </a:lnTo>
                  <a:lnTo>
                    <a:pt x="70" y="20"/>
                  </a:lnTo>
                  <a:lnTo>
                    <a:pt x="70" y="24"/>
                  </a:lnTo>
                  <a:lnTo>
                    <a:pt x="68" y="26"/>
                  </a:lnTo>
                  <a:lnTo>
                    <a:pt x="64" y="28"/>
                  </a:lnTo>
                  <a:lnTo>
                    <a:pt x="62" y="30"/>
                  </a:lnTo>
                  <a:lnTo>
                    <a:pt x="62" y="34"/>
                  </a:lnTo>
                  <a:lnTo>
                    <a:pt x="60" y="38"/>
                  </a:lnTo>
                  <a:lnTo>
                    <a:pt x="58" y="44"/>
                  </a:lnTo>
                  <a:lnTo>
                    <a:pt x="60" y="46"/>
                  </a:lnTo>
                  <a:lnTo>
                    <a:pt x="62" y="48"/>
                  </a:lnTo>
                  <a:lnTo>
                    <a:pt x="66" y="46"/>
                  </a:lnTo>
                  <a:lnTo>
                    <a:pt x="68" y="44"/>
                  </a:lnTo>
                  <a:lnTo>
                    <a:pt x="74" y="38"/>
                  </a:lnTo>
                  <a:lnTo>
                    <a:pt x="74" y="40"/>
                  </a:lnTo>
                  <a:lnTo>
                    <a:pt x="74" y="44"/>
                  </a:lnTo>
                  <a:lnTo>
                    <a:pt x="72" y="48"/>
                  </a:lnTo>
                  <a:lnTo>
                    <a:pt x="70" y="52"/>
                  </a:lnTo>
                  <a:lnTo>
                    <a:pt x="70" y="56"/>
                  </a:lnTo>
                  <a:lnTo>
                    <a:pt x="72" y="60"/>
                  </a:lnTo>
                  <a:lnTo>
                    <a:pt x="76" y="62"/>
                  </a:lnTo>
                  <a:lnTo>
                    <a:pt x="78" y="64"/>
                  </a:lnTo>
                  <a:lnTo>
                    <a:pt x="84" y="62"/>
                  </a:lnTo>
                  <a:lnTo>
                    <a:pt x="88" y="60"/>
                  </a:lnTo>
                  <a:lnTo>
                    <a:pt x="92" y="58"/>
                  </a:lnTo>
                  <a:lnTo>
                    <a:pt x="96" y="56"/>
                  </a:lnTo>
                  <a:lnTo>
                    <a:pt x="102" y="58"/>
                  </a:lnTo>
                  <a:lnTo>
                    <a:pt x="104" y="60"/>
                  </a:lnTo>
                  <a:lnTo>
                    <a:pt x="106" y="62"/>
                  </a:lnTo>
                  <a:lnTo>
                    <a:pt x="104" y="64"/>
                  </a:lnTo>
                  <a:lnTo>
                    <a:pt x="102" y="68"/>
                  </a:lnTo>
                  <a:lnTo>
                    <a:pt x="96" y="70"/>
                  </a:lnTo>
                  <a:lnTo>
                    <a:pt x="80" y="86"/>
                  </a:lnTo>
                  <a:lnTo>
                    <a:pt x="76" y="88"/>
                  </a:lnTo>
                  <a:lnTo>
                    <a:pt x="72" y="86"/>
                  </a:lnTo>
                  <a:lnTo>
                    <a:pt x="68" y="86"/>
                  </a:lnTo>
                  <a:lnTo>
                    <a:pt x="64" y="86"/>
                  </a:lnTo>
                  <a:lnTo>
                    <a:pt x="58" y="92"/>
                  </a:lnTo>
                  <a:lnTo>
                    <a:pt x="54" y="98"/>
                  </a:lnTo>
                  <a:lnTo>
                    <a:pt x="44" y="108"/>
                  </a:lnTo>
                  <a:lnTo>
                    <a:pt x="30" y="118"/>
                  </a:lnTo>
                  <a:lnTo>
                    <a:pt x="18" y="128"/>
                  </a:lnTo>
                  <a:lnTo>
                    <a:pt x="12" y="130"/>
                  </a:lnTo>
                  <a:lnTo>
                    <a:pt x="6" y="1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26" name="Freeform 283">
              <a:extLst>
                <a:ext uri="{FF2B5EF4-FFF2-40B4-BE49-F238E27FC236}">
                  <a16:creationId xmlns:a16="http://schemas.microsoft.com/office/drawing/2014/main" id="{6E91CE8A-971D-4009-8D5F-777291130517}"/>
                </a:ext>
              </a:extLst>
            </p:cNvPr>
            <p:cNvSpPr>
              <a:spLocks/>
            </p:cNvSpPr>
            <p:nvPr/>
          </p:nvSpPr>
          <p:spPr bwMode="auto">
            <a:xfrm>
              <a:off x="8418868" y="5151716"/>
              <a:ext cx="56503" cy="70354"/>
            </a:xfrm>
            <a:custGeom>
              <a:avLst/>
              <a:gdLst>
                <a:gd name="T0" fmla="*/ 2147483647 w 38"/>
                <a:gd name="T1" fmla="*/ 2147483647 h 44"/>
                <a:gd name="T2" fmla="*/ 2147483647 w 38"/>
                <a:gd name="T3" fmla="*/ 2147483647 h 44"/>
                <a:gd name="T4" fmla="*/ 2147483647 w 38"/>
                <a:gd name="T5" fmla="*/ 2147483647 h 44"/>
                <a:gd name="T6" fmla="*/ 2147483647 w 38"/>
                <a:gd name="T7" fmla="*/ 2147483647 h 44"/>
                <a:gd name="T8" fmla="*/ 2147483647 w 38"/>
                <a:gd name="T9" fmla="*/ 2147483647 h 44"/>
                <a:gd name="T10" fmla="*/ 2147483647 w 38"/>
                <a:gd name="T11" fmla="*/ 2147483647 h 44"/>
                <a:gd name="T12" fmla="*/ 0 w 38"/>
                <a:gd name="T13" fmla="*/ 2147483647 h 44"/>
                <a:gd name="T14" fmla="*/ 0 w 38"/>
                <a:gd name="T15" fmla="*/ 0 h 44"/>
                <a:gd name="T16" fmla="*/ 2147483647 w 38"/>
                <a:gd name="T17" fmla="*/ 2147483647 h 44"/>
                <a:gd name="T18" fmla="*/ 2147483647 w 38"/>
                <a:gd name="T19" fmla="*/ 2147483647 h 44"/>
                <a:gd name="T20" fmla="*/ 2147483647 w 38"/>
                <a:gd name="T21" fmla="*/ 2147483647 h 44"/>
                <a:gd name="T22" fmla="*/ 2147483647 w 38"/>
                <a:gd name="T23" fmla="*/ 2147483647 h 44"/>
                <a:gd name="T24" fmla="*/ 2147483647 w 38"/>
                <a:gd name="T25" fmla="*/ 2147483647 h 44"/>
                <a:gd name="T26" fmla="*/ 2147483647 w 38"/>
                <a:gd name="T27" fmla="*/ 2147483647 h 44"/>
                <a:gd name="T28" fmla="*/ 2147483647 w 38"/>
                <a:gd name="T29" fmla="*/ 2147483647 h 44"/>
                <a:gd name="T30" fmla="*/ 2147483647 w 38"/>
                <a:gd name="T31" fmla="*/ 2147483647 h 44"/>
                <a:gd name="T32" fmla="*/ 2147483647 w 38"/>
                <a:gd name="T33" fmla="*/ 2147483647 h 4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8"/>
                <a:gd name="T52" fmla="*/ 0 h 44"/>
                <a:gd name="T53" fmla="*/ 38 w 38"/>
                <a:gd name="T54" fmla="*/ 44 h 4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8" h="44">
                  <a:moveTo>
                    <a:pt x="38" y="42"/>
                  </a:moveTo>
                  <a:lnTo>
                    <a:pt x="36" y="44"/>
                  </a:lnTo>
                  <a:lnTo>
                    <a:pt x="32" y="42"/>
                  </a:lnTo>
                  <a:lnTo>
                    <a:pt x="26" y="40"/>
                  </a:lnTo>
                  <a:lnTo>
                    <a:pt x="14" y="32"/>
                  </a:lnTo>
                  <a:lnTo>
                    <a:pt x="6" y="20"/>
                  </a:lnTo>
                  <a:lnTo>
                    <a:pt x="0" y="12"/>
                  </a:lnTo>
                  <a:lnTo>
                    <a:pt x="0" y="0"/>
                  </a:lnTo>
                  <a:lnTo>
                    <a:pt x="8" y="4"/>
                  </a:lnTo>
                  <a:lnTo>
                    <a:pt x="12" y="10"/>
                  </a:lnTo>
                  <a:lnTo>
                    <a:pt x="16" y="16"/>
                  </a:lnTo>
                  <a:lnTo>
                    <a:pt x="20" y="22"/>
                  </a:lnTo>
                  <a:lnTo>
                    <a:pt x="24" y="24"/>
                  </a:lnTo>
                  <a:lnTo>
                    <a:pt x="28" y="26"/>
                  </a:lnTo>
                  <a:lnTo>
                    <a:pt x="32" y="28"/>
                  </a:lnTo>
                  <a:lnTo>
                    <a:pt x="34" y="32"/>
                  </a:lnTo>
                  <a:lnTo>
                    <a:pt x="38"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27" name="Freeform 284">
              <a:extLst>
                <a:ext uri="{FF2B5EF4-FFF2-40B4-BE49-F238E27FC236}">
                  <a16:creationId xmlns:a16="http://schemas.microsoft.com/office/drawing/2014/main" id="{B0483B47-40B5-4664-8A3C-B9117D2B3A29}"/>
                </a:ext>
              </a:extLst>
            </p:cNvPr>
            <p:cNvSpPr>
              <a:spLocks/>
            </p:cNvSpPr>
            <p:nvPr/>
          </p:nvSpPr>
          <p:spPr bwMode="auto">
            <a:xfrm>
              <a:off x="8116753" y="4691093"/>
              <a:ext cx="92249" cy="59734"/>
            </a:xfrm>
            <a:custGeom>
              <a:avLst/>
              <a:gdLst>
                <a:gd name="T0" fmla="*/ 2147483647 w 64"/>
                <a:gd name="T1" fmla="*/ 2147483647 h 38"/>
                <a:gd name="T2" fmla="*/ 2147483647 w 64"/>
                <a:gd name="T3" fmla="*/ 2147483647 h 38"/>
                <a:gd name="T4" fmla="*/ 2147483647 w 64"/>
                <a:gd name="T5" fmla="*/ 2147483647 h 38"/>
                <a:gd name="T6" fmla="*/ 2147483647 w 64"/>
                <a:gd name="T7" fmla="*/ 2147483647 h 38"/>
                <a:gd name="T8" fmla="*/ 2147483647 w 64"/>
                <a:gd name="T9" fmla="*/ 2147483647 h 38"/>
                <a:gd name="T10" fmla="*/ 2147483647 w 64"/>
                <a:gd name="T11" fmla="*/ 2147483647 h 38"/>
                <a:gd name="T12" fmla="*/ 0 w 64"/>
                <a:gd name="T13" fmla="*/ 2147483647 h 38"/>
                <a:gd name="T14" fmla="*/ 0 w 64"/>
                <a:gd name="T15" fmla="*/ 2147483647 h 38"/>
                <a:gd name="T16" fmla="*/ 0 w 64"/>
                <a:gd name="T17" fmla="*/ 2147483647 h 38"/>
                <a:gd name="T18" fmla="*/ 2147483647 w 64"/>
                <a:gd name="T19" fmla="*/ 2147483647 h 38"/>
                <a:gd name="T20" fmla="*/ 2147483647 w 64"/>
                <a:gd name="T21" fmla="*/ 2147483647 h 38"/>
                <a:gd name="T22" fmla="*/ 2147483647 w 64"/>
                <a:gd name="T23" fmla="*/ 2147483647 h 38"/>
                <a:gd name="T24" fmla="*/ 2147483647 w 64"/>
                <a:gd name="T25" fmla="*/ 2147483647 h 38"/>
                <a:gd name="T26" fmla="*/ 2147483647 w 64"/>
                <a:gd name="T27" fmla="*/ 2147483647 h 38"/>
                <a:gd name="T28" fmla="*/ 2147483647 w 64"/>
                <a:gd name="T29" fmla="*/ 2147483647 h 38"/>
                <a:gd name="T30" fmla="*/ 2147483647 w 64"/>
                <a:gd name="T31" fmla="*/ 2147483647 h 38"/>
                <a:gd name="T32" fmla="*/ 2147483647 w 64"/>
                <a:gd name="T33" fmla="*/ 2147483647 h 38"/>
                <a:gd name="T34" fmla="*/ 2147483647 w 64"/>
                <a:gd name="T35" fmla="*/ 2147483647 h 38"/>
                <a:gd name="T36" fmla="*/ 2147483647 w 64"/>
                <a:gd name="T37" fmla="*/ 0 h 38"/>
                <a:gd name="T38" fmla="*/ 2147483647 w 64"/>
                <a:gd name="T39" fmla="*/ 0 h 38"/>
                <a:gd name="T40" fmla="*/ 2147483647 w 64"/>
                <a:gd name="T41" fmla="*/ 2147483647 h 38"/>
                <a:gd name="T42" fmla="*/ 2147483647 w 64"/>
                <a:gd name="T43" fmla="*/ 2147483647 h 38"/>
                <a:gd name="T44" fmla="*/ 2147483647 w 64"/>
                <a:gd name="T45" fmla="*/ 2147483647 h 38"/>
                <a:gd name="T46" fmla="*/ 2147483647 w 64"/>
                <a:gd name="T47" fmla="*/ 2147483647 h 38"/>
                <a:gd name="T48" fmla="*/ 2147483647 w 64"/>
                <a:gd name="T49" fmla="*/ 2147483647 h 38"/>
                <a:gd name="T50" fmla="*/ 2147483647 w 64"/>
                <a:gd name="T51" fmla="*/ 2147483647 h 38"/>
                <a:gd name="T52" fmla="*/ 2147483647 w 64"/>
                <a:gd name="T53" fmla="*/ 2147483647 h 38"/>
                <a:gd name="T54" fmla="*/ 2147483647 w 64"/>
                <a:gd name="T55" fmla="*/ 2147483647 h 38"/>
                <a:gd name="T56" fmla="*/ 2147483647 w 64"/>
                <a:gd name="T57" fmla="*/ 2147483647 h 38"/>
                <a:gd name="T58" fmla="*/ 2147483647 w 64"/>
                <a:gd name="T59" fmla="*/ 2147483647 h 38"/>
                <a:gd name="T60" fmla="*/ 2147483647 w 64"/>
                <a:gd name="T61" fmla="*/ 2147483647 h 38"/>
                <a:gd name="T62" fmla="*/ 2147483647 w 64"/>
                <a:gd name="T63" fmla="*/ 2147483647 h 38"/>
                <a:gd name="T64" fmla="*/ 2147483647 w 64"/>
                <a:gd name="T65" fmla="*/ 2147483647 h 3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4"/>
                <a:gd name="T100" fmla="*/ 0 h 38"/>
                <a:gd name="T101" fmla="*/ 64 w 64"/>
                <a:gd name="T102" fmla="*/ 38 h 3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4" h="38">
                  <a:moveTo>
                    <a:pt x="36" y="38"/>
                  </a:moveTo>
                  <a:lnTo>
                    <a:pt x="34" y="38"/>
                  </a:lnTo>
                  <a:lnTo>
                    <a:pt x="30" y="38"/>
                  </a:lnTo>
                  <a:lnTo>
                    <a:pt x="22" y="38"/>
                  </a:lnTo>
                  <a:lnTo>
                    <a:pt x="10" y="36"/>
                  </a:lnTo>
                  <a:lnTo>
                    <a:pt x="2" y="32"/>
                  </a:lnTo>
                  <a:lnTo>
                    <a:pt x="0" y="28"/>
                  </a:lnTo>
                  <a:lnTo>
                    <a:pt x="0" y="26"/>
                  </a:lnTo>
                  <a:lnTo>
                    <a:pt x="0" y="24"/>
                  </a:lnTo>
                  <a:lnTo>
                    <a:pt x="2" y="22"/>
                  </a:lnTo>
                  <a:lnTo>
                    <a:pt x="24" y="22"/>
                  </a:lnTo>
                  <a:lnTo>
                    <a:pt x="28" y="24"/>
                  </a:lnTo>
                  <a:lnTo>
                    <a:pt x="30" y="24"/>
                  </a:lnTo>
                  <a:lnTo>
                    <a:pt x="38" y="22"/>
                  </a:lnTo>
                  <a:lnTo>
                    <a:pt x="42" y="18"/>
                  </a:lnTo>
                  <a:lnTo>
                    <a:pt x="46" y="14"/>
                  </a:lnTo>
                  <a:lnTo>
                    <a:pt x="52" y="10"/>
                  </a:lnTo>
                  <a:lnTo>
                    <a:pt x="52" y="4"/>
                  </a:lnTo>
                  <a:lnTo>
                    <a:pt x="52" y="0"/>
                  </a:lnTo>
                  <a:lnTo>
                    <a:pt x="54" y="0"/>
                  </a:lnTo>
                  <a:lnTo>
                    <a:pt x="56" y="2"/>
                  </a:lnTo>
                  <a:lnTo>
                    <a:pt x="60" y="4"/>
                  </a:lnTo>
                  <a:lnTo>
                    <a:pt x="62" y="8"/>
                  </a:lnTo>
                  <a:lnTo>
                    <a:pt x="64" y="10"/>
                  </a:lnTo>
                  <a:lnTo>
                    <a:pt x="62" y="12"/>
                  </a:lnTo>
                  <a:lnTo>
                    <a:pt x="60" y="16"/>
                  </a:lnTo>
                  <a:lnTo>
                    <a:pt x="58" y="18"/>
                  </a:lnTo>
                  <a:lnTo>
                    <a:pt x="58" y="20"/>
                  </a:lnTo>
                  <a:lnTo>
                    <a:pt x="54" y="26"/>
                  </a:lnTo>
                  <a:lnTo>
                    <a:pt x="46" y="32"/>
                  </a:lnTo>
                  <a:lnTo>
                    <a:pt x="40" y="36"/>
                  </a:lnTo>
                  <a:lnTo>
                    <a:pt x="34" y="38"/>
                  </a:lnTo>
                  <a:lnTo>
                    <a:pt x="36"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28" name="Freeform 285">
              <a:extLst>
                <a:ext uri="{FF2B5EF4-FFF2-40B4-BE49-F238E27FC236}">
                  <a16:creationId xmlns:a16="http://schemas.microsoft.com/office/drawing/2014/main" id="{59793822-F5FF-459D-A97A-1E2E8852B020}"/>
                </a:ext>
              </a:extLst>
            </p:cNvPr>
            <p:cNvSpPr>
              <a:spLocks/>
            </p:cNvSpPr>
            <p:nvPr/>
          </p:nvSpPr>
          <p:spPr bwMode="auto">
            <a:xfrm>
              <a:off x="7778892" y="4725607"/>
              <a:ext cx="17296" cy="25221"/>
            </a:xfrm>
            <a:custGeom>
              <a:avLst/>
              <a:gdLst>
                <a:gd name="T0" fmla="*/ 2147483647 w 12"/>
                <a:gd name="T1" fmla="*/ 2147483647 h 16"/>
                <a:gd name="T2" fmla="*/ 2147483647 w 12"/>
                <a:gd name="T3" fmla="*/ 2147483647 h 16"/>
                <a:gd name="T4" fmla="*/ 2147483647 w 12"/>
                <a:gd name="T5" fmla="*/ 2147483647 h 16"/>
                <a:gd name="T6" fmla="*/ 2147483647 w 12"/>
                <a:gd name="T7" fmla="*/ 2147483647 h 16"/>
                <a:gd name="T8" fmla="*/ 2147483647 w 12"/>
                <a:gd name="T9" fmla="*/ 2147483647 h 16"/>
                <a:gd name="T10" fmla="*/ 0 w 12"/>
                <a:gd name="T11" fmla="*/ 2147483647 h 16"/>
                <a:gd name="T12" fmla="*/ 2147483647 w 12"/>
                <a:gd name="T13" fmla="*/ 2147483647 h 16"/>
                <a:gd name="T14" fmla="*/ 2147483647 w 12"/>
                <a:gd name="T15" fmla="*/ 0 h 16"/>
                <a:gd name="T16" fmla="*/ 2147483647 w 12"/>
                <a:gd name="T17" fmla="*/ 2147483647 h 16"/>
                <a:gd name="T18" fmla="*/ 2147483647 w 12"/>
                <a:gd name="T19" fmla="*/ 2147483647 h 16"/>
                <a:gd name="T20" fmla="*/ 2147483647 w 12"/>
                <a:gd name="T21" fmla="*/ 2147483647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
                <a:gd name="T34" fmla="*/ 0 h 16"/>
                <a:gd name="T35" fmla="*/ 12 w 12"/>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 h="16">
                  <a:moveTo>
                    <a:pt x="12" y="10"/>
                  </a:moveTo>
                  <a:lnTo>
                    <a:pt x="12" y="14"/>
                  </a:lnTo>
                  <a:lnTo>
                    <a:pt x="12" y="16"/>
                  </a:lnTo>
                  <a:lnTo>
                    <a:pt x="6" y="16"/>
                  </a:lnTo>
                  <a:lnTo>
                    <a:pt x="2" y="14"/>
                  </a:lnTo>
                  <a:lnTo>
                    <a:pt x="0" y="10"/>
                  </a:lnTo>
                  <a:lnTo>
                    <a:pt x="2" y="4"/>
                  </a:lnTo>
                  <a:lnTo>
                    <a:pt x="8" y="0"/>
                  </a:lnTo>
                  <a:lnTo>
                    <a:pt x="10" y="6"/>
                  </a:lnTo>
                  <a:lnTo>
                    <a:pt x="10" y="8"/>
                  </a:lnTo>
                  <a:lnTo>
                    <a:pt x="12"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29" name="Freeform 286">
              <a:extLst>
                <a:ext uri="{FF2B5EF4-FFF2-40B4-BE49-F238E27FC236}">
                  <a16:creationId xmlns:a16="http://schemas.microsoft.com/office/drawing/2014/main" id="{DA4DF863-0146-4011-984E-3E471BDFD6AC}"/>
                </a:ext>
              </a:extLst>
            </p:cNvPr>
            <p:cNvSpPr>
              <a:spLocks/>
            </p:cNvSpPr>
            <p:nvPr/>
          </p:nvSpPr>
          <p:spPr bwMode="auto">
            <a:xfrm>
              <a:off x="7703940" y="4773395"/>
              <a:ext cx="17296" cy="29203"/>
            </a:xfrm>
            <a:custGeom>
              <a:avLst/>
              <a:gdLst>
                <a:gd name="T0" fmla="*/ 2147483647 w 12"/>
                <a:gd name="T1" fmla="*/ 2147483647 h 20"/>
                <a:gd name="T2" fmla="*/ 2147483647 w 12"/>
                <a:gd name="T3" fmla="*/ 2147483647 h 20"/>
                <a:gd name="T4" fmla="*/ 2147483647 w 12"/>
                <a:gd name="T5" fmla="*/ 0 h 20"/>
                <a:gd name="T6" fmla="*/ 2147483647 w 12"/>
                <a:gd name="T7" fmla="*/ 2147483647 h 20"/>
                <a:gd name="T8" fmla="*/ 2147483647 w 12"/>
                <a:gd name="T9" fmla="*/ 2147483647 h 20"/>
                <a:gd name="T10" fmla="*/ 2147483647 w 12"/>
                <a:gd name="T11" fmla="*/ 2147483647 h 20"/>
                <a:gd name="T12" fmla="*/ 2147483647 w 12"/>
                <a:gd name="T13" fmla="*/ 2147483647 h 20"/>
                <a:gd name="T14" fmla="*/ 0 w 12"/>
                <a:gd name="T15" fmla="*/ 2147483647 h 20"/>
                <a:gd name="T16" fmla="*/ 0 w 12"/>
                <a:gd name="T17" fmla="*/ 2147483647 h 20"/>
                <a:gd name="T18" fmla="*/ 2147483647 w 12"/>
                <a:gd name="T19" fmla="*/ 2147483647 h 20"/>
                <a:gd name="T20" fmla="*/ 2147483647 w 12"/>
                <a:gd name="T21" fmla="*/ 2147483647 h 20"/>
                <a:gd name="T22" fmla="*/ 2147483647 w 12"/>
                <a:gd name="T23" fmla="*/ 2147483647 h 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
                <a:gd name="T37" fmla="*/ 0 h 20"/>
                <a:gd name="T38" fmla="*/ 12 w 12"/>
                <a:gd name="T39" fmla="*/ 20 h 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 h="20">
                  <a:moveTo>
                    <a:pt x="6" y="2"/>
                  </a:moveTo>
                  <a:lnTo>
                    <a:pt x="8" y="2"/>
                  </a:lnTo>
                  <a:lnTo>
                    <a:pt x="8" y="0"/>
                  </a:lnTo>
                  <a:lnTo>
                    <a:pt x="10" y="2"/>
                  </a:lnTo>
                  <a:lnTo>
                    <a:pt x="12" y="4"/>
                  </a:lnTo>
                  <a:lnTo>
                    <a:pt x="10" y="6"/>
                  </a:lnTo>
                  <a:lnTo>
                    <a:pt x="8" y="12"/>
                  </a:lnTo>
                  <a:lnTo>
                    <a:pt x="0" y="20"/>
                  </a:lnTo>
                  <a:lnTo>
                    <a:pt x="0" y="10"/>
                  </a:lnTo>
                  <a:lnTo>
                    <a:pt x="2" y="6"/>
                  </a:lnTo>
                  <a:lnTo>
                    <a:pt x="4" y="4"/>
                  </a:lnTo>
                  <a:lnTo>
                    <a:pt x="6"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30" name="Freeform 287">
              <a:extLst>
                <a:ext uri="{FF2B5EF4-FFF2-40B4-BE49-F238E27FC236}">
                  <a16:creationId xmlns:a16="http://schemas.microsoft.com/office/drawing/2014/main" id="{8C415A93-3737-4254-9CD4-836781E3E437}"/>
                </a:ext>
              </a:extLst>
            </p:cNvPr>
            <p:cNvSpPr>
              <a:spLocks/>
            </p:cNvSpPr>
            <p:nvPr/>
          </p:nvSpPr>
          <p:spPr bwMode="auto">
            <a:xfrm>
              <a:off x="7635907" y="4645960"/>
              <a:ext cx="73799" cy="34513"/>
            </a:xfrm>
            <a:custGeom>
              <a:avLst/>
              <a:gdLst>
                <a:gd name="T0" fmla="*/ 2147483647 w 50"/>
                <a:gd name="T1" fmla="*/ 2147483647 h 22"/>
                <a:gd name="T2" fmla="*/ 2147483647 w 50"/>
                <a:gd name="T3" fmla="*/ 2147483647 h 22"/>
                <a:gd name="T4" fmla="*/ 2147483647 w 50"/>
                <a:gd name="T5" fmla="*/ 2147483647 h 22"/>
                <a:gd name="T6" fmla="*/ 2147483647 w 50"/>
                <a:gd name="T7" fmla="*/ 2147483647 h 22"/>
                <a:gd name="T8" fmla="*/ 2147483647 w 50"/>
                <a:gd name="T9" fmla="*/ 2147483647 h 22"/>
                <a:gd name="T10" fmla="*/ 2147483647 w 50"/>
                <a:gd name="T11" fmla="*/ 2147483647 h 22"/>
                <a:gd name="T12" fmla="*/ 2147483647 w 50"/>
                <a:gd name="T13" fmla="*/ 2147483647 h 22"/>
                <a:gd name="T14" fmla="*/ 2147483647 w 50"/>
                <a:gd name="T15" fmla="*/ 2147483647 h 22"/>
                <a:gd name="T16" fmla="*/ 2147483647 w 50"/>
                <a:gd name="T17" fmla="*/ 2147483647 h 22"/>
                <a:gd name="T18" fmla="*/ 0 w 50"/>
                <a:gd name="T19" fmla="*/ 2147483647 h 22"/>
                <a:gd name="T20" fmla="*/ 2147483647 w 50"/>
                <a:gd name="T21" fmla="*/ 2147483647 h 22"/>
                <a:gd name="T22" fmla="*/ 2147483647 w 50"/>
                <a:gd name="T23" fmla="*/ 2147483647 h 22"/>
                <a:gd name="T24" fmla="*/ 2147483647 w 50"/>
                <a:gd name="T25" fmla="*/ 2147483647 h 22"/>
                <a:gd name="T26" fmla="*/ 2147483647 w 50"/>
                <a:gd name="T27" fmla="*/ 2147483647 h 22"/>
                <a:gd name="T28" fmla="*/ 2147483647 w 50"/>
                <a:gd name="T29" fmla="*/ 0 h 22"/>
                <a:gd name="T30" fmla="*/ 2147483647 w 50"/>
                <a:gd name="T31" fmla="*/ 2147483647 h 22"/>
                <a:gd name="T32" fmla="*/ 2147483647 w 50"/>
                <a:gd name="T33" fmla="*/ 2147483647 h 22"/>
                <a:gd name="T34" fmla="*/ 2147483647 w 50"/>
                <a:gd name="T35" fmla="*/ 0 h 22"/>
                <a:gd name="T36" fmla="*/ 2147483647 w 50"/>
                <a:gd name="T37" fmla="*/ 2147483647 h 22"/>
                <a:gd name="T38" fmla="*/ 2147483647 w 50"/>
                <a:gd name="T39" fmla="*/ 2147483647 h 22"/>
                <a:gd name="T40" fmla="*/ 2147483647 w 50"/>
                <a:gd name="T41" fmla="*/ 2147483647 h 22"/>
                <a:gd name="T42" fmla="*/ 2147483647 w 50"/>
                <a:gd name="T43" fmla="*/ 2147483647 h 22"/>
                <a:gd name="T44" fmla="*/ 2147483647 w 50"/>
                <a:gd name="T45" fmla="*/ 2147483647 h 22"/>
                <a:gd name="T46" fmla="*/ 2147483647 w 50"/>
                <a:gd name="T47" fmla="*/ 2147483647 h 22"/>
                <a:gd name="T48" fmla="*/ 2147483647 w 50"/>
                <a:gd name="T49" fmla="*/ 2147483647 h 2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0"/>
                <a:gd name="T76" fmla="*/ 0 h 22"/>
                <a:gd name="T77" fmla="*/ 50 w 50"/>
                <a:gd name="T78" fmla="*/ 22 h 2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0" h="22">
                  <a:moveTo>
                    <a:pt x="42" y="22"/>
                  </a:moveTo>
                  <a:lnTo>
                    <a:pt x="40" y="20"/>
                  </a:lnTo>
                  <a:lnTo>
                    <a:pt x="38" y="16"/>
                  </a:lnTo>
                  <a:lnTo>
                    <a:pt x="34" y="14"/>
                  </a:lnTo>
                  <a:lnTo>
                    <a:pt x="30" y="14"/>
                  </a:lnTo>
                  <a:lnTo>
                    <a:pt x="24" y="12"/>
                  </a:lnTo>
                  <a:lnTo>
                    <a:pt x="16" y="12"/>
                  </a:lnTo>
                  <a:lnTo>
                    <a:pt x="10" y="12"/>
                  </a:lnTo>
                  <a:lnTo>
                    <a:pt x="2" y="12"/>
                  </a:lnTo>
                  <a:lnTo>
                    <a:pt x="0" y="10"/>
                  </a:lnTo>
                  <a:lnTo>
                    <a:pt x="8" y="4"/>
                  </a:lnTo>
                  <a:lnTo>
                    <a:pt x="14" y="4"/>
                  </a:lnTo>
                  <a:lnTo>
                    <a:pt x="18" y="2"/>
                  </a:lnTo>
                  <a:lnTo>
                    <a:pt x="24" y="2"/>
                  </a:lnTo>
                  <a:lnTo>
                    <a:pt x="28" y="0"/>
                  </a:lnTo>
                  <a:lnTo>
                    <a:pt x="28" y="2"/>
                  </a:lnTo>
                  <a:lnTo>
                    <a:pt x="30" y="2"/>
                  </a:lnTo>
                  <a:lnTo>
                    <a:pt x="34" y="0"/>
                  </a:lnTo>
                  <a:lnTo>
                    <a:pt x="38" y="2"/>
                  </a:lnTo>
                  <a:lnTo>
                    <a:pt x="44" y="6"/>
                  </a:lnTo>
                  <a:lnTo>
                    <a:pt x="48" y="10"/>
                  </a:lnTo>
                  <a:lnTo>
                    <a:pt x="50" y="16"/>
                  </a:lnTo>
                  <a:lnTo>
                    <a:pt x="48" y="18"/>
                  </a:lnTo>
                  <a:lnTo>
                    <a:pt x="46" y="20"/>
                  </a:lnTo>
                  <a:lnTo>
                    <a:pt x="42"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31" name="Freeform 288">
              <a:extLst>
                <a:ext uri="{FF2B5EF4-FFF2-40B4-BE49-F238E27FC236}">
                  <a16:creationId xmlns:a16="http://schemas.microsoft.com/office/drawing/2014/main" id="{B4769F89-4EFC-419A-BFB5-84EFA01544A0}"/>
                </a:ext>
              </a:extLst>
            </p:cNvPr>
            <p:cNvSpPr>
              <a:spLocks/>
            </p:cNvSpPr>
            <p:nvPr/>
          </p:nvSpPr>
          <p:spPr bwMode="auto">
            <a:xfrm>
              <a:off x="7633600" y="4510561"/>
              <a:ext cx="28828" cy="66372"/>
            </a:xfrm>
            <a:custGeom>
              <a:avLst/>
              <a:gdLst>
                <a:gd name="T0" fmla="*/ 2147483647 w 20"/>
                <a:gd name="T1" fmla="*/ 2147483647 h 42"/>
                <a:gd name="T2" fmla="*/ 2147483647 w 20"/>
                <a:gd name="T3" fmla="*/ 2147483647 h 42"/>
                <a:gd name="T4" fmla="*/ 2147483647 w 20"/>
                <a:gd name="T5" fmla="*/ 2147483647 h 42"/>
                <a:gd name="T6" fmla="*/ 0 w 20"/>
                <a:gd name="T7" fmla="*/ 2147483647 h 42"/>
                <a:gd name="T8" fmla="*/ 2147483647 w 20"/>
                <a:gd name="T9" fmla="*/ 2147483647 h 42"/>
                <a:gd name="T10" fmla="*/ 0 w 20"/>
                <a:gd name="T11" fmla="*/ 0 h 42"/>
                <a:gd name="T12" fmla="*/ 2147483647 w 20"/>
                <a:gd name="T13" fmla="*/ 0 h 42"/>
                <a:gd name="T14" fmla="*/ 2147483647 w 20"/>
                <a:gd name="T15" fmla="*/ 2147483647 h 42"/>
                <a:gd name="T16" fmla="*/ 2147483647 w 20"/>
                <a:gd name="T17" fmla="*/ 2147483647 h 42"/>
                <a:gd name="T18" fmla="*/ 2147483647 w 20"/>
                <a:gd name="T19" fmla="*/ 2147483647 h 42"/>
                <a:gd name="T20" fmla="*/ 2147483647 w 20"/>
                <a:gd name="T21" fmla="*/ 2147483647 h 42"/>
                <a:gd name="T22" fmla="*/ 2147483647 w 20"/>
                <a:gd name="T23" fmla="*/ 2147483647 h 42"/>
                <a:gd name="T24" fmla="*/ 2147483647 w 20"/>
                <a:gd name="T25" fmla="*/ 2147483647 h 42"/>
                <a:gd name="T26" fmla="*/ 2147483647 w 20"/>
                <a:gd name="T27" fmla="*/ 2147483647 h 42"/>
                <a:gd name="T28" fmla="*/ 2147483647 w 20"/>
                <a:gd name="T29" fmla="*/ 2147483647 h 42"/>
                <a:gd name="T30" fmla="*/ 2147483647 w 20"/>
                <a:gd name="T31" fmla="*/ 2147483647 h 42"/>
                <a:gd name="T32" fmla="*/ 2147483647 w 20"/>
                <a:gd name="T33" fmla="*/ 2147483647 h 42"/>
                <a:gd name="T34" fmla="*/ 2147483647 w 20"/>
                <a:gd name="T35" fmla="*/ 2147483647 h 42"/>
                <a:gd name="T36" fmla="*/ 2147483647 w 20"/>
                <a:gd name="T37" fmla="*/ 2147483647 h 42"/>
                <a:gd name="T38" fmla="*/ 2147483647 w 20"/>
                <a:gd name="T39" fmla="*/ 2147483647 h 42"/>
                <a:gd name="T40" fmla="*/ 2147483647 w 20"/>
                <a:gd name="T41" fmla="*/ 2147483647 h 42"/>
                <a:gd name="T42" fmla="*/ 2147483647 w 20"/>
                <a:gd name="T43" fmla="*/ 2147483647 h 42"/>
                <a:gd name="T44" fmla="*/ 2147483647 w 20"/>
                <a:gd name="T45" fmla="*/ 2147483647 h 42"/>
                <a:gd name="T46" fmla="*/ 2147483647 w 20"/>
                <a:gd name="T47" fmla="*/ 2147483647 h 42"/>
                <a:gd name="T48" fmla="*/ 2147483647 w 20"/>
                <a:gd name="T49" fmla="*/ 2147483647 h 42"/>
                <a:gd name="T50" fmla="*/ 2147483647 w 20"/>
                <a:gd name="T51" fmla="*/ 2147483647 h 42"/>
                <a:gd name="T52" fmla="*/ 2147483647 w 20"/>
                <a:gd name="T53" fmla="*/ 2147483647 h 42"/>
                <a:gd name="T54" fmla="*/ 2147483647 w 20"/>
                <a:gd name="T55" fmla="*/ 2147483647 h 42"/>
                <a:gd name="T56" fmla="*/ 2147483647 w 20"/>
                <a:gd name="T57" fmla="*/ 2147483647 h 42"/>
                <a:gd name="T58" fmla="*/ 2147483647 w 20"/>
                <a:gd name="T59" fmla="*/ 2147483647 h 4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0"/>
                <a:gd name="T91" fmla="*/ 0 h 42"/>
                <a:gd name="T92" fmla="*/ 20 w 20"/>
                <a:gd name="T93" fmla="*/ 42 h 4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0" h="42">
                  <a:moveTo>
                    <a:pt x="2" y="22"/>
                  </a:moveTo>
                  <a:lnTo>
                    <a:pt x="2" y="18"/>
                  </a:lnTo>
                  <a:lnTo>
                    <a:pt x="2" y="14"/>
                  </a:lnTo>
                  <a:lnTo>
                    <a:pt x="0" y="10"/>
                  </a:lnTo>
                  <a:lnTo>
                    <a:pt x="2" y="4"/>
                  </a:lnTo>
                  <a:lnTo>
                    <a:pt x="0" y="0"/>
                  </a:lnTo>
                  <a:lnTo>
                    <a:pt x="4" y="0"/>
                  </a:lnTo>
                  <a:lnTo>
                    <a:pt x="6" y="8"/>
                  </a:lnTo>
                  <a:lnTo>
                    <a:pt x="4" y="16"/>
                  </a:lnTo>
                  <a:lnTo>
                    <a:pt x="8" y="16"/>
                  </a:lnTo>
                  <a:lnTo>
                    <a:pt x="8" y="8"/>
                  </a:lnTo>
                  <a:lnTo>
                    <a:pt x="16" y="8"/>
                  </a:lnTo>
                  <a:lnTo>
                    <a:pt x="16" y="12"/>
                  </a:lnTo>
                  <a:lnTo>
                    <a:pt x="16" y="14"/>
                  </a:lnTo>
                  <a:lnTo>
                    <a:pt x="14" y="16"/>
                  </a:lnTo>
                  <a:lnTo>
                    <a:pt x="12" y="18"/>
                  </a:lnTo>
                  <a:lnTo>
                    <a:pt x="12" y="22"/>
                  </a:lnTo>
                  <a:lnTo>
                    <a:pt x="20" y="32"/>
                  </a:lnTo>
                  <a:lnTo>
                    <a:pt x="16" y="32"/>
                  </a:lnTo>
                  <a:lnTo>
                    <a:pt x="14" y="30"/>
                  </a:lnTo>
                  <a:lnTo>
                    <a:pt x="12" y="28"/>
                  </a:lnTo>
                  <a:lnTo>
                    <a:pt x="8" y="28"/>
                  </a:lnTo>
                  <a:lnTo>
                    <a:pt x="6" y="28"/>
                  </a:lnTo>
                  <a:lnTo>
                    <a:pt x="4" y="30"/>
                  </a:lnTo>
                  <a:lnTo>
                    <a:pt x="4" y="34"/>
                  </a:lnTo>
                  <a:lnTo>
                    <a:pt x="4" y="38"/>
                  </a:lnTo>
                  <a:lnTo>
                    <a:pt x="6" y="42"/>
                  </a:lnTo>
                  <a:lnTo>
                    <a:pt x="2" y="40"/>
                  </a:lnTo>
                  <a:lnTo>
                    <a:pt x="2" y="34"/>
                  </a:lnTo>
                  <a:lnTo>
                    <a:pt x="2"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32" name="Freeform 289">
              <a:extLst>
                <a:ext uri="{FF2B5EF4-FFF2-40B4-BE49-F238E27FC236}">
                  <a16:creationId xmlns:a16="http://schemas.microsoft.com/office/drawing/2014/main" id="{F3485207-BF9F-4563-803A-2D05CACE07FA}"/>
                </a:ext>
              </a:extLst>
            </p:cNvPr>
            <p:cNvSpPr>
              <a:spLocks/>
            </p:cNvSpPr>
            <p:nvPr/>
          </p:nvSpPr>
          <p:spPr bwMode="auto">
            <a:xfrm>
              <a:off x="7596701" y="4655252"/>
              <a:ext cx="24215" cy="25221"/>
            </a:xfrm>
            <a:custGeom>
              <a:avLst/>
              <a:gdLst>
                <a:gd name="T0" fmla="*/ 2147483647 w 18"/>
                <a:gd name="T1" fmla="*/ 2147483647 h 16"/>
                <a:gd name="T2" fmla="*/ 2147483647 w 18"/>
                <a:gd name="T3" fmla="*/ 2147483647 h 16"/>
                <a:gd name="T4" fmla="*/ 2147483647 w 18"/>
                <a:gd name="T5" fmla="*/ 2147483647 h 16"/>
                <a:gd name="T6" fmla="*/ 2147483647 w 18"/>
                <a:gd name="T7" fmla="*/ 2147483647 h 16"/>
                <a:gd name="T8" fmla="*/ 2147483647 w 18"/>
                <a:gd name="T9" fmla="*/ 2147483647 h 16"/>
                <a:gd name="T10" fmla="*/ 2147483647 w 18"/>
                <a:gd name="T11" fmla="*/ 2147483647 h 16"/>
                <a:gd name="T12" fmla="*/ 2147483647 w 18"/>
                <a:gd name="T13" fmla="*/ 2147483647 h 16"/>
                <a:gd name="T14" fmla="*/ 0 w 18"/>
                <a:gd name="T15" fmla="*/ 2147483647 h 16"/>
                <a:gd name="T16" fmla="*/ 0 w 18"/>
                <a:gd name="T17" fmla="*/ 2147483647 h 16"/>
                <a:gd name="T18" fmla="*/ 2147483647 w 18"/>
                <a:gd name="T19" fmla="*/ 0 h 16"/>
                <a:gd name="T20" fmla="*/ 2147483647 w 18"/>
                <a:gd name="T21" fmla="*/ 2147483647 h 16"/>
                <a:gd name="T22" fmla="*/ 2147483647 w 18"/>
                <a:gd name="T23" fmla="*/ 2147483647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
                <a:gd name="T37" fmla="*/ 0 h 16"/>
                <a:gd name="T38" fmla="*/ 18 w 18"/>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 h="16">
                  <a:moveTo>
                    <a:pt x="16" y="4"/>
                  </a:moveTo>
                  <a:lnTo>
                    <a:pt x="18" y="6"/>
                  </a:lnTo>
                  <a:lnTo>
                    <a:pt x="18" y="10"/>
                  </a:lnTo>
                  <a:lnTo>
                    <a:pt x="18" y="12"/>
                  </a:lnTo>
                  <a:lnTo>
                    <a:pt x="16" y="14"/>
                  </a:lnTo>
                  <a:lnTo>
                    <a:pt x="10" y="16"/>
                  </a:lnTo>
                  <a:lnTo>
                    <a:pt x="2" y="12"/>
                  </a:lnTo>
                  <a:lnTo>
                    <a:pt x="0" y="8"/>
                  </a:lnTo>
                  <a:lnTo>
                    <a:pt x="0" y="4"/>
                  </a:lnTo>
                  <a:lnTo>
                    <a:pt x="10" y="0"/>
                  </a:lnTo>
                  <a:lnTo>
                    <a:pt x="18" y="4"/>
                  </a:lnTo>
                  <a:lnTo>
                    <a:pt x="1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33" name="Freeform 290">
              <a:extLst>
                <a:ext uri="{FF2B5EF4-FFF2-40B4-BE49-F238E27FC236}">
                  <a16:creationId xmlns:a16="http://schemas.microsoft.com/office/drawing/2014/main" id="{2796E37E-045C-4878-A88A-7F7CBF59D2D7}"/>
                </a:ext>
              </a:extLst>
            </p:cNvPr>
            <p:cNvSpPr>
              <a:spLocks/>
            </p:cNvSpPr>
            <p:nvPr/>
          </p:nvSpPr>
          <p:spPr bwMode="auto">
            <a:xfrm>
              <a:off x="7349935" y="4798616"/>
              <a:ext cx="73799" cy="25221"/>
            </a:xfrm>
            <a:custGeom>
              <a:avLst/>
              <a:gdLst>
                <a:gd name="T0" fmla="*/ 2147483647 w 50"/>
                <a:gd name="T1" fmla="*/ 2147483647 h 16"/>
                <a:gd name="T2" fmla="*/ 2147483647 w 50"/>
                <a:gd name="T3" fmla="*/ 2147483647 h 16"/>
                <a:gd name="T4" fmla="*/ 2147483647 w 50"/>
                <a:gd name="T5" fmla="*/ 2147483647 h 16"/>
                <a:gd name="T6" fmla="*/ 2147483647 w 50"/>
                <a:gd name="T7" fmla="*/ 2147483647 h 16"/>
                <a:gd name="T8" fmla="*/ 2147483647 w 50"/>
                <a:gd name="T9" fmla="*/ 2147483647 h 16"/>
                <a:gd name="T10" fmla="*/ 2147483647 w 50"/>
                <a:gd name="T11" fmla="*/ 2147483647 h 16"/>
                <a:gd name="T12" fmla="*/ 2147483647 w 50"/>
                <a:gd name="T13" fmla="*/ 2147483647 h 16"/>
                <a:gd name="T14" fmla="*/ 2147483647 w 50"/>
                <a:gd name="T15" fmla="*/ 2147483647 h 16"/>
                <a:gd name="T16" fmla="*/ 2147483647 w 50"/>
                <a:gd name="T17" fmla="*/ 2147483647 h 16"/>
                <a:gd name="T18" fmla="*/ 2147483647 w 50"/>
                <a:gd name="T19" fmla="*/ 2147483647 h 16"/>
                <a:gd name="T20" fmla="*/ 2147483647 w 50"/>
                <a:gd name="T21" fmla="*/ 2147483647 h 16"/>
                <a:gd name="T22" fmla="*/ 2147483647 w 50"/>
                <a:gd name="T23" fmla="*/ 2147483647 h 16"/>
                <a:gd name="T24" fmla="*/ 2147483647 w 50"/>
                <a:gd name="T25" fmla="*/ 2147483647 h 16"/>
                <a:gd name="T26" fmla="*/ 0 w 50"/>
                <a:gd name="T27" fmla="*/ 2147483647 h 16"/>
                <a:gd name="T28" fmla="*/ 2147483647 w 50"/>
                <a:gd name="T29" fmla="*/ 2147483647 h 16"/>
                <a:gd name="T30" fmla="*/ 2147483647 w 50"/>
                <a:gd name="T31" fmla="*/ 2147483647 h 16"/>
                <a:gd name="T32" fmla="*/ 2147483647 w 50"/>
                <a:gd name="T33" fmla="*/ 2147483647 h 16"/>
                <a:gd name="T34" fmla="*/ 2147483647 w 50"/>
                <a:gd name="T35" fmla="*/ 2147483647 h 16"/>
                <a:gd name="T36" fmla="*/ 2147483647 w 50"/>
                <a:gd name="T37" fmla="*/ 2147483647 h 16"/>
                <a:gd name="T38" fmla="*/ 2147483647 w 50"/>
                <a:gd name="T39" fmla="*/ 2147483647 h 16"/>
                <a:gd name="T40" fmla="*/ 2147483647 w 50"/>
                <a:gd name="T41" fmla="*/ 2147483647 h 16"/>
                <a:gd name="T42" fmla="*/ 2147483647 w 50"/>
                <a:gd name="T43" fmla="*/ 2147483647 h 16"/>
                <a:gd name="T44" fmla="*/ 2147483647 w 50"/>
                <a:gd name="T45" fmla="*/ 2147483647 h 16"/>
                <a:gd name="T46" fmla="*/ 2147483647 w 50"/>
                <a:gd name="T47" fmla="*/ 2147483647 h 16"/>
                <a:gd name="T48" fmla="*/ 2147483647 w 50"/>
                <a:gd name="T49" fmla="*/ 0 h 16"/>
                <a:gd name="T50" fmla="*/ 2147483647 w 50"/>
                <a:gd name="T51" fmla="*/ 2147483647 h 16"/>
                <a:gd name="T52" fmla="*/ 2147483647 w 50"/>
                <a:gd name="T53" fmla="*/ 2147483647 h 16"/>
                <a:gd name="T54" fmla="*/ 2147483647 w 50"/>
                <a:gd name="T55" fmla="*/ 2147483647 h 1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50"/>
                <a:gd name="T85" fmla="*/ 0 h 16"/>
                <a:gd name="T86" fmla="*/ 50 w 50"/>
                <a:gd name="T87" fmla="*/ 16 h 1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50" h="16">
                  <a:moveTo>
                    <a:pt x="50" y="12"/>
                  </a:moveTo>
                  <a:lnTo>
                    <a:pt x="48" y="12"/>
                  </a:lnTo>
                  <a:lnTo>
                    <a:pt x="42" y="12"/>
                  </a:lnTo>
                  <a:lnTo>
                    <a:pt x="38" y="10"/>
                  </a:lnTo>
                  <a:lnTo>
                    <a:pt x="34" y="14"/>
                  </a:lnTo>
                  <a:lnTo>
                    <a:pt x="30" y="16"/>
                  </a:lnTo>
                  <a:lnTo>
                    <a:pt x="20" y="16"/>
                  </a:lnTo>
                  <a:lnTo>
                    <a:pt x="16" y="16"/>
                  </a:lnTo>
                  <a:lnTo>
                    <a:pt x="14" y="14"/>
                  </a:lnTo>
                  <a:lnTo>
                    <a:pt x="12" y="10"/>
                  </a:lnTo>
                  <a:lnTo>
                    <a:pt x="8" y="12"/>
                  </a:lnTo>
                  <a:lnTo>
                    <a:pt x="6" y="14"/>
                  </a:lnTo>
                  <a:lnTo>
                    <a:pt x="2" y="12"/>
                  </a:lnTo>
                  <a:lnTo>
                    <a:pt x="0" y="10"/>
                  </a:lnTo>
                  <a:lnTo>
                    <a:pt x="2" y="6"/>
                  </a:lnTo>
                  <a:lnTo>
                    <a:pt x="6" y="4"/>
                  </a:lnTo>
                  <a:lnTo>
                    <a:pt x="10" y="2"/>
                  </a:lnTo>
                  <a:lnTo>
                    <a:pt x="14" y="2"/>
                  </a:lnTo>
                  <a:lnTo>
                    <a:pt x="14" y="6"/>
                  </a:lnTo>
                  <a:lnTo>
                    <a:pt x="32" y="10"/>
                  </a:lnTo>
                  <a:lnTo>
                    <a:pt x="38" y="10"/>
                  </a:lnTo>
                  <a:lnTo>
                    <a:pt x="34" y="6"/>
                  </a:lnTo>
                  <a:lnTo>
                    <a:pt x="32" y="4"/>
                  </a:lnTo>
                  <a:lnTo>
                    <a:pt x="34" y="2"/>
                  </a:lnTo>
                  <a:lnTo>
                    <a:pt x="38" y="0"/>
                  </a:lnTo>
                  <a:lnTo>
                    <a:pt x="42" y="4"/>
                  </a:lnTo>
                  <a:lnTo>
                    <a:pt x="50" y="8"/>
                  </a:lnTo>
                  <a:lnTo>
                    <a:pt x="5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34" name="Freeform 291">
              <a:extLst>
                <a:ext uri="{FF2B5EF4-FFF2-40B4-BE49-F238E27FC236}">
                  <a16:creationId xmlns:a16="http://schemas.microsoft.com/office/drawing/2014/main" id="{506A04B2-FCD4-41E3-BD3A-2AAF78A84491}"/>
                </a:ext>
              </a:extLst>
            </p:cNvPr>
            <p:cNvSpPr>
              <a:spLocks/>
            </p:cNvSpPr>
            <p:nvPr/>
          </p:nvSpPr>
          <p:spPr bwMode="auto">
            <a:xfrm>
              <a:off x="7494074" y="4279585"/>
              <a:ext cx="110698" cy="122125"/>
            </a:xfrm>
            <a:custGeom>
              <a:avLst/>
              <a:gdLst>
                <a:gd name="T0" fmla="*/ 2147483647 w 76"/>
                <a:gd name="T1" fmla="*/ 2147483647 h 78"/>
                <a:gd name="T2" fmla="*/ 2147483647 w 76"/>
                <a:gd name="T3" fmla="*/ 2147483647 h 78"/>
                <a:gd name="T4" fmla="*/ 2147483647 w 76"/>
                <a:gd name="T5" fmla="*/ 2147483647 h 78"/>
                <a:gd name="T6" fmla="*/ 2147483647 w 76"/>
                <a:gd name="T7" fmla="*/ 2147483647 h 78"/>
                <a:gd name="T8" fmla="*/ 2147483647 w 76"/>
                <a:gd name="T9" fmla="*/ 2147483647 h 78"/>
                <a:gd name="T10" fmla="*/ 2147483647 w 76"/>
                <a:gd name="T11" fmla="*/ 2147483647 h 78"/>
                <a:gd name="T12" fmla="*/ 2147483647 w 76"/>
                <a:gd name="T13" fmla="*/ 2147483647 h 78"/>
                <a:gd name="T14" fmla="*/ 2147483647 w 76"/>
                <a:gd name="T15" fmla="*/ 2147483647 h 78"/>
                <a:gd name="T16" fmla="*/ 2147483647 w 76"/>
                <a:gd name="T17" fmla="*/ 2147483647 h 78"/>
                <a:gd name="T18" fmla="*/ 2147483647 w 76"/>
                <a:gd name="T19" fmla="*/ 2147483647 h 78"/>
                <a:gd name="T20" fmla="*/ 2147483647 w 76"/>
                <a:gd name="T21" fmla="*/ 2147483647 h 78"/>
                <a:gd name="T22" fmla="*/ 2147483647 w 76"/>
                <a:gd name="T23" fmla="*/ 2147483647 h 78"/>
                <a:gd name="T24" fmla="*/ 2147483647 w 76"/>
                <a:gd name="T25" fmla="*/ 2147483647 h 78"/>
                <a:gd name="T26" fmla="*/ 2147483647 w 76"/>
                <a:gd name="T27" fmla="*/ 2147483647 h 78"/>
                <a:gd name="T28" fmla="*/ 2147483647 w 76"/>
                <a:gd name="T29" fmla="*/ 2147483647 h 78"/>
                <a:gd name="T30" fmla="*/ 2147483647 w 76"/>
                <a:gd name="T31" fmla="*/ 2147483647 h 78"/>
                <a:gd name="T32" fmla="*/ 0 w 76"/>
                <a:gd name="T33" fmla="*/ 2147483647 h 78"/>
                <a:gd name="T34" fmla="*/ 2147483647 w 76"/>
                <a:gd name="T35" fmla="*/ 2147483647 h 78"/>
                <a:gd name="T36" fmla="*/ 0 w 76"/>
                <a:gd name="T37" fmla="*/ 2147483647 h 78"/>
                <a:gd name="T38" fmla="*/ 2147483647 w 76"/>
                <a:gd name="T39" fmla="*/ 2147483647 h 78"/>
                <a:gd name="T40" fmla="*/ 2147483647 w 76"/>
                <a:gd name="T41" fmla="*/ 2147483647 h 78"/>
                <a:gd name="T42" fmla="*/ 2147483647 w 76"/>
                <a:gd name="T43" fmla="*/ 2147483647 h 78"/>
                <a:gd name="T44" fmla="*/ 2147483647 w 76"/>
                <a:gd name="T45" fmla="*/ 2147483647 h 78"/>
                <a:gd name="T46" fmla="*/ 2147483647 w 76"/>
                <a:gd name="T47" fmla="*/ 2147483647 h 78"/>
                <a:gd name="T48" fmla="*/ 2147483647 w 76"/>
                <a:gd name="T49" fmla="*/ 2147483647 h 78"/>
                <a:gd name="T50" fmla="*/ 2147483647 w 76"/>
                <a:gd name="T51" fmla="*/ 2147483647 h 78"/>
                <a:gd name="T52" fmla="*/ 2147483647 w 76"/>
                <a:gd name="T53" fmla="*/ 2147483647 h 78"/>
                <a:gd name="T54" fmla="*/ 2147483647 w 76"/>
                <a:gd name="T55" fmla="*/ 2147483647 h 78"/>
                <a:gd name="T56" fmla="*/ 2147483647 w 76"/>
                <a:gd name="T57" fmla="*/ 0 h 78"/>
                <a:gd name="T58" fmla="*/ 2147483647 w 76"/>
                <a:gd name="T59" fmla="*/ 2147483647 h 78"/>
                <a:gd name="T60" fmla="*/ 2147483647 w 76"/>
                <a:gd name="T61" fmla="*/ 2147483647 h 78"/>
                <a:gd name="T62" fmla="*/ 2147483647 w 76"/>
                <a:gd name="T63" fmla="*/ 2147483647 h 78"/>
                <a:gd name="T64" fmla="*/ 2147483647 w 76"/>
                <a:gd name="T65" fmla="*/ 2147483647 h 78"/>
                <a:gd name="T66" fmla="*/ 2147483647 w 76"/>
                <a:gd name="T67" fmla="*/ 2147483647 h 78"/>
                <a:gd name="T68" fmla="*/ 2147483647 w 76"/>
                <a:gd name="T69" fmla="*/ 2147483647 h 7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6"/>
                <a:gd name="T106" fmla="*/ 0 h 78"/>
                <a:gd name="T107" fmla="*/ 76 w 76"/>
                <a:gd name="T108" fmla="*/ 78 h 7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6" h="78">
                  <a:moveTo>
                    <a:pt x="64" y="56"/>
                  </a:moveTo>
                  <a:lnTo>
                    <a:pt x="60" y="52"/>
                  </a:lnTo>
                  <a:lnTo>
                    <a:pt x="56" y="54"/>
                  </a:lnTo>
                  <a:lnTo>
                    <a:pt x="54" y="58"/>
                  </a:lnTo>
                  <a:lnTo>
                    <a:pt x="56" y="62"/>
                  </a:lnTo>
                  <a:lnTo>
                    <a:pt x="58" y="64"/>
                  </a:lnTo>
                  <a:lnTo>
                    <a:pt x="60" y="68"/>
                  </a:lnTo>
                  <a:lnTo>
                    <a:pt x="62" y="72"/>
                  </a:lnTo>
                  <a:lnTo>
                    <a:pt x="60" y="78"/>
                  </a:lnTo>
                  <a:lnTo>
                    <a:pt x="58" y="78"/>
                  </a:lnTo>
                  <a:lnTo>
                    <a:pt x="54" y="78"/>
                  </a:lnTo>
                  <a:lnTo>
                    <a:pt x="52" y="78"/>
                  </a:lnTo>
                  <a:lnTo>
                    <a:pt x="52" y="74"/>
                  </a:lnTo>
                  <a:lnTo>
                    <a:pt x="48" y="76"/>
                  </a:lnTo>
                  <a:lnTo>
                    <a:pt x="46" y="76"/>
                  </a:lnTo>
                  <a:lnTo>
                    <a:pt x="42" y="74"/>
                  </a:lnTo>
                  <a:lnTo>
                    <a:pt x="36" y="70"/>
                  </a:lnTo>
                  <a:lnTo>
                    <a:pt x="34" y="62"/>
                  </a:lnTo>
                  <a:lnTo>
                    <a:pt x="32" y="54"/>
                  </a:lnTo>
                  <a:lnTo>
                    <a:pt x="34" y="52"/>
                  </a:lnTo>
                  <a:lnTo>
                    <a:pt x="36" y="50"/>
                  </a:lnTo>
                  <a:lnTo>
                    <a:pt x="32" y="44"/>
                  </a:lnTo>
                  <a:lnTo>
                    <a:pt x="24" y="44"/>
                  </a:lnTo>
                  <a:lnTo>
                    <a:pt x="24" y="48"/>
                  </a:lnTo>
                  <a:lnTo>
                    <a:pt x="20" y="48"/>
                  </a:lnTo>
                  <a:lnTo>
                    <a:pt x="18" y="46"/>
                  </a:lnTo>
                  <a:lnTo>
                    <a:pt x="16" y="48"/>
                  </a:lnTo>
                  <a:lnTo>
                    <a:pt x="12" y="44"/>
                  </a:lnTo>
                  <a:lnTo>
                    <a:pt x="10" y="50"/>
                  </a:lnTo>
                  <a:lnTo>
                    <a:pt x="8" y="56"/>
                  </a:lnTo>
                  <a:lnTo>
                    <a:pt x="6" y="64"/>
                  </a:lnTo>
                  <a:lnTo>
                    <a:pt x="4" y="66"/>
                  </a:lnTo>
                  <a:lnTo>
                    <a:pt x="2" y="68"/>
                  </a:lnTo>
                  <a:lnTo>
                    <a:pt x="0" y="66"/>
                  </a:lnTo>
                  <a:lnTo>
                    <a:pt x="0" y="62"/>
                  </a:lnTo>
                  <a:lnTo>
                    <a:pt x="2" y="54"/>
                  </a:lnTo>
                  <a:lnTo>
                    <a:pt x="0" y="50"/>
                  </a:lnTo>
                  <a:lnTo>
                    <a:pt x="0" y="42"/>
                  </a:lnTo>
                  <a:lnTo>
                    <a:pt x="2" y="34"/>
                  </a:lnTo>
                  <a:lnTo>
                    <a:pt x="6" y="34"/>
                  </a:lnTo>
                  <a:lnTo>
                    <a:pt x="10" y="32"/>
                  </a:lnTo>
                  <a:lnTo>
                    <a:pt x="14" y="28"/>
                  </a:lnTo>
                  <a:lnTo>
                    <a:pt x="16" y="24"/>
                  </a:lnTo>
                  <a:lnTo>
                    <a:pt x="18" y="24"/>
                  </a:lnTo>
                  <a:lnTo>
                    <a:pt x="20" y="22"/>
                  </a:lnTo>
                  <a:lnTo>
                    <a:pt x="26" y="24"/>
                  </a:lnTo>
                  <a:lnTo>
                    <a:pt x="28" y="26"/>
                  </a:lnTo>
                  <a:lnTo>
                    <a:pt x="30" y="28"/>
                  </a:lnTo>
                  <a:lnTo>
                    <a:pt x="32" y="30"/>
                  </a:lnTo>
                  <a:lnTo>
                    <a:pt x="36" y="30"/>
                  </a:lnTo>
                  <a:lnTo>
                    <a:pt x="36" y="26"/>
                  </a:lnTo>
                  <a:lnTo>
                    <a:pt x="40" y="24"/>
                  </a:lnTo>
                  <a:lnTo>
                    <a:pt x="42" y="20"/>
                  </a:lnTo>
                  <a:lnTo>
                    <a:pt x="44" y="18"/>
                  </a:lnTo>
                  <a:lnTo>
                    <a:pt x="48" y="16"/>
                  </a:lnTo>
                  <a:lnTo>
                    <a:pt x="52" y="14"/>
                  </a:lnTo>
                  <a:lnTo>
                    <a:pt x="52" y="6"/>
                  </a:lnTo>
                  <a:lnTo>
                    <a:pt x="54" y="0"/>
                  </a:lnTo>
                  <a:lnTo>
                    <a:pt x="58" y="2"/>
                  </a:lnTo>
                  <a:lnTo>
                    <a:pt x="62" y="6"/>
                  </a:lnTo>
                  <a:lnTo>
                    <a:pt x="68" y="14"/>
                  </a:lnTo>
                  <a:lnTo>
                    <a:pt x="70" y="26"/>
                  </a:lnTo>
                  <a:lnTo>
                    <a:pt x="76" y="50"/>
                  </a:lnTo>
                  <a:lnTo>
                    <a:pt x="74" y="52"/>
                  </a:lnTo>
                  <a:lnTo>
                    <a:pt x="72" y="56"/>
                  </a:lnTo>
                  <a:lnTo>
                    <a:pt x="70" y="62"/>
                  </a:lnTo>
                  <a:lnTo>
                    <a:pt x="70" y="68"/>
                  </a:lnTo>
                  <a:lnTo>
                    <a:pt x="68" y="66"/>
                  </a:lnTo>
                  <a:lnTo>
                    <a:pt x="66" y="60"/>
                  </a:lnTo>
                  <a:lnTo>
                    <a:pt x="62" y="52"/>
                  </a:lnTo>
                  <a:lnTo>
                    <a:pt x="64"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35" name="Freeform 292">
              <a:extLst>
                <a:ext uri="{FF2B5EF4-FFF2-40B4-BE49-F238E27FC236}">
                  <a16:creationId xmlns:a16="http://schemas.microsoft.com/office/drawing/2014/main" id="{E171F520-F3FB-4C29-BF42-BD7E20FFC6C5}"/>
                </a:ext>
              </a:extLst>
            </p:cNvPr>
            <p:cNvSpPr>
              <a:spLocks/>
            </p:cNvSpPr>
            <p:nvPr/>
          </p:nvSpPr>
          <p:spPr bwMode="auto">
            <a:xfrm>
              <a:off x="7379916" y="4251709"/>
              <a:ext cx="57656" cy="66372"/>
            </a:xfrm>
            <a:custGeom>
              <a:avLst/>
              <a:gdLst>
                <a:gd name="T0" fmla="*/ 2147483647 w 38"/>
                <a:gd name="T1" fmla="*/ 2147483647 h 42"/>
                <a:gd name="T2" fmla="*/ 0 w 38"/>
                <a:gd name="T3" fmla="*/ 2147483647 h 42"/>
                <a:gd name="T4" fmla="*/ 2147483647 w 38"/>
                <a:gd name="T5" fmla="*/ 2147483647 h 42"/>
                <a:gd name="T6" fmla="*/ 2147483647 w 38"/>
                <a:gd name="T7" fmla="*/ 2147483647 h 42"/>
                <a:gd name="T8" fmla="*/ 2147483647 w 38"/>
                <a:gd name="T9" fmla="*/ 2147483647 h 42"/>
                <a:gd name="T10" fmla="*/ 2147483647 w 38"/>
                <a:gd name="T11" fmla="*/ 2147483647 h 42"/>
                <a:gd name="T12" fmla="*/ 2147483647 w 38"/>
                <a:gd name="T13" fmla="*/ 2147483647 h 42"/>
                <a:gd name="T14" fmla="*/ 2147483647 w 38"/>
                <a:gd name="T15" fmla="*/ 2147483647 h 42"/>
                <a:gd name="T16" fmla="*/ 2147483647 w 38"/>
                <a:gd name="T17" fmla="*/ 0 h 42"/>
                <a:gd name="T18" fmla="*/ 2147483647 w 38"/>
                <a:gd name="T19" fmla="*/ 2147483647 h 42"/>
                <a:gd name="T20" fmla="*/ 2147483647 w 38"/>
                <a:gd name="T21" fmla="*/ 2147483647 h 42"/>
                <a:gd name="T22" fmla="*/ 2147483647 w 38"/>
                <a:gd name="T23" fmla="*/ 2147483647 h 42"/>
                <a:gd name="T24" fmla="*/ 2147483647 w 38"/>
                <a:gd name="T25" fmla="*/ 2147483647 h 42"/>
                <a:gd name="T26" fmla="*/ 2147483647 w 38"/>
                <a:gd name="T27" fmla="*/ 2147483647 h 42"/>
                <a:gd name="T28" fmla="*/ 2147483647 w 38"/>
                <a:gd name="T29" fmla="*/ 2147483647 h 42"/>
                <a:gd name="T30" fmla="*/ 2147483647 w 38"/>
                <a:gd name="T31" fmla="*/ 2147483647 h 42"/>
                <a:gd name="T32" fmla="*/ 2147483647 w 38"/>
                <a:gd name="T33" fmla="*/ 2147483647 h 42"/>
                <a:gd name="T34" fmla="*/ 2147483647 w 38"/>
                <a:gd name="T35" fmla="*/ 2147483647 h 42"/>
                <a:gd name="T36" fmla="*/ 2147483647 w 38"/>
                <a:gd name="T37" fmla="*/ 2147483647 h 42"/>
                <a:gd name="T38" fmla="*/ 2147483647 w 38"/>
                <a:gd name="T39" fmla="*/ 2147483647 h 42"/>
                <a:gd name="T40" fmla="*/ 2147483647 w 38"/>
                <a:gd name="T41" fmla="*/ 2147483647 h 4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8"/>
                <a:gd name="T64" fmla="*/ 0 h 42"/>
                <a:gd name="T65" fmla="*/ 38 w 38"/>
                <a:gd name="T66" fmla="*/ 42 h 4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8" h="42">
                  <a:moveTo>
                    <a:pt x="4" y="42"/>
                  </a:moveTo>
                  <a:lnTo>
                    <a:pt x="0" y="42"/>
                  </a:lnTo>
                  <a:lnTo>
                    <a:pt x="2" y="38"/>
                  </a:lnTo>
                  <a:lnTo>
                    <a:pt x="6" y="34"/>
                  </a:lnTo>
                  <a:lnTo>
                    <a:pt x="14" y="24"/>
                  </a:lnTo>
                  <a:lnTo>
                    <a:pt x="24" y="16"/>
                  </a:lnTo>
                  <a:lnTo>
                    <a:pt x="30" y="8"/>
                  </a:lnTo>
                  <a:lnTo>
                    <a:pt x="32" y="4"/>
                  </a:lnTo>
                  <a:lnTo>
                    <a:pt x="34" y="0"/>
                  </a:lnTo>
                  <a:lnTo>
                    <a:pt x="34" y="4"/>
                  </a:lnTo>
                  <a:lnTo>
                    <a:pt x="36" y="6"/>
                  </a:lnTo>
                  <a:lnTo>
                    <a:pt x="38" y="10"/>
                  </a:lnTo>
                  <a:lnTo>
                    <a:pt x="36" y="12"/>
                  </a:lnTo>
                  <a:lnTo>
                    <a:pt x="32" y="14"/>
                  </a:lnTo>
                  <a:lnTo>
                    <a:pt x="32" y="16"/>
                  </a:lnTo>
                  <a:lnTo>
                    <a:pt x="30" y="18"/>
                  </a:lnTo>
                  <a:lnTo>
                    <a:pt x="22" y="18"/>
                  </a:lnTo>
                  <a:lnTo>
                    <a:pt x="20" y="28"/>
                  </a:lnTo>
                  <a:lnTo>
                    <a:pt x="14" y="36"/>
                  </a:lnTo>
                  <a:lnTo>
                    <a:pt x="10" y="40"/>
                  </a:lnTo>
                  <a:lnTo>
                    <a:pt x="4"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36" name="Freeform 293">
              <a:extLst>
                <a:ext uri="{FF2B5EF4-FFF2-40B4-BE49-F238E27FC236}">
                  <a16:creationId xmlns:a16="http://schemas.microsoft.com/office/drawing/2014/main" id="{0C50AD29-76CC-4BD2-BB36-29C15561D206}"/>
                </a:ext>
              </a:extLst>
            </p:cNvPr>
            <p:cNvSpPr>
              <a:spLocks/>
            </p:cNvSpPr>
            <p:nvPr/>
          </p:nvSpPr>
          <p:spPr bwMode="auto">
            <a:xfrm>
              <a:off x="7423734" y="4031354"/>
              <a:ext cx="107239" cy="171240"/>
            </a:xfrm>
            <a:custGeom>
              <a:avLst/>
              <a:gdLst>
                <a:gd name="T0" fmla="*/ 2147483647 w 74"/>
                <a:gd name="T1" fmla="*/ 2147483647 h 110"/>
                <a:gd name="T2" fmla="*/ 2147483647 w 74"/>
                <a:gd name="T3" fmla="*/ 2147483647 h 110"/>
                <a:gd name="T4" fmla="*/ 2147483647 w 74"/>
                <a:gd name="T5" fmla="*/ 2147483647 h 110"/>
                <a:gd name="T6" fmla="*/ 2147483647 w 74"/>
                <a:gd name="T7" fmla="*/ 0 h 110"/>
                <a:gd name="T8" fmla="*/ 2147483647 w 74"/>
                <a:gd name="T9" fmla="*/ 2147483647 h 110"/>
                <a:gd name="T10" fmla="*/ 2147483647 w 74"/>
                <a:gd name="T11" fmla="*/ 2147483647 h 110"/>
                <a:gd name="T12" fmla="*/ 2147483647 w 74"/>
                <a:gd name="T13" fmla="*/ 2147483647 h 110"/>
                <a:gd name="T14" fmla="*/ 2147483647 w 74"/>
                <a:gd name="T15" fmla="*/ 2147483647 h 110"/>
                <a:gd name="T16" fmla="*/ 2147483647 w 74"/>
                <a:gd name="T17" fmla="*/ 2147483647 h 110"/>
                <a:gd name="T18" fmla="*/ 2147483647 w 74"/>
                <a:gd name="T19" fmla="*/ 2147483647 h 110"/>
                <a:gd name="T20" fmla="*/ 2147483647 w 74"/>
                <a:gd name="T21" fmla="*/ 2147483647 h 110"/>
                <a:gd name="T22" fmla="*/ 2147483647 w 74"/>
                <a:gd name="T23" fmla="*/ 2147483647 h 110"/>
                <a:gd name="T24" fmla="*/ 2147483647 w 74"/>
                <a:gd name="T25" fmla="*/ 2147483647 h 110"/>
                <a:gd name="T26" fmla="*/ 2147483647 w 74"/>
                <a:gd name="T27" fmla="*/ 2147483647 h 110"/>
                <a:gd name="T28" fmla="*/ 2147483647 w 74"/>
                <a:gd name="T29" fmla="*/ 2147483647 h 110"/>
                <a:gd name="T30" fmla="*/ 2147483647 w 74"/>
                <a:gd name="T31" fmla="*/ 2147483647 h 110"/>
                <a:gd name="T32" fmla="*/ 2147483647 w 74"/>
                <a:gd name="T33" fmla="*/ 2147483647 h 110"/>
                <a:gd name="T34" fmla="*/ 2147483647 w 74"/>
                <a:gd name="T35" fmla="*/ 2147483647 h 110"/>
                <a:gd name="T36" fmla="*/ 2147483647 w 74"/>
                <a:gd name="T37" fmla="*/ 2147483647 h 110"/>
                <a:gd name="T38" fmla="*/ 2147483647 w 74"/>
                <a:gd name="T39" fmla="*/ 2147483647 h 110"/>
                <a:gd name="T40" fmla="*/ 2147483647 w 74"/>
                <a:gd name="T41" fmla="*/ 2147483647 h 110"/>
                <a:gd name="T42" fmla="*/ 2147483647 w 74"/>
                <a:gd name="T43" fmla="*/ 2147483647 h 110"/>
                <a:gd name="T44" fmla="*/ 2147483647 w 74"/>
                <a:gd name="T45" fmla="*/ 2147483647 h 110"/>
                <a:gd name="T46" fmla="*/ 2147483647 w 74"/>
                <a:gd name="T47" fmla="*/ 2147483647 h 110"/>
                <a:gd name="T48" fmla="*/ 2147483647 w 74"/>
                <a:gd name="T49" fmla="*/ 2147483647 h 110"/>
                <a:gd name="T50" fmla="*/ 2147483647 w 74"/>
                <a:gd name="T51" fmla="*/ 2147483647 h 110"/>
                <a:gd name="T52" fmla="*/ 2147483647 w 74"/>
                <a:gd name="T53" fmla="*/ 2147483647 h 110"/>
                <a:gd name="T54" fmla="*/ 2147483647 w 74"/>
                <a:gd name="T55" fmla="*/ 2147483647 h 110"/>
                <a:gd name="T56" fmla="*/ 2147483647 w 74"/>
                <a:gd name="T57" fmla="*/ 2147483647 h 110"/>
                <a:gd name="T58" fmla="*/ 2147483647 w 74"/>
                <a:gd name="T59" fmla="*/ 2147483647 h 110"/>
                <a:gd name="T60" fmla="*/ 2147483647 w 74"/>
                <a:gd name="T61" fmla="*/ 2147483647 h 110"/>
                <a:gd name="T62" fmla="*/ 2147483647 w 74"/>
                <a:gd name="T63" fmla="*/ 2147483647 h 110"/>
                <a:gd name="T64" fmla="*/ 2147483647 w 74"/>
                <a:gd name="T65" fmla="*/ 2147483647 h 110"/>
                <a:gd name="T66" fmla="*/ 2147483647 w 74"/>
                <a:gd name="T67" fmla="*/ 2147483647 h 110"/>
                <a:gd name="T68" fmla="*/ 2147483647 w 74"/>
                <a:gd name="T69" fmla="*/ 2147483647 h 110"/>
                <a:gd name="T70" fmla="*/ 2147483647 w 74"/>
                <a:gd name="T71" fmla="*/ 2147483647 h 110"/>
                <a:gd name="T72" fmla="*/ 2147483647 w 74"/>
                <a:gd name="T73" fmla="*/ 2147483647 h 110"/>
                <a:gd name="T74" fmla="*/ 0 w 74"/>
                <a:gd name="T75" fmla="*/ 2147483647 h 110"/>
                <a:gd name="T76" fmla="*/ 2147483647 w 74"/>
                <a:gd name="T77" fmla="*/ 2147483647 h 11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74"/>
                <a:gd name="T118" fmla="*/ 0 h 110"/>
                <a:gd name="T119" fmla="*/ 74 w 74"/>
                <a:gd name="T120" fmla="*/ 110 h 11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74" h="110">
                  <a:moveTo>
                    <a:pt x="4" y="46"/>
                  </a:moveTo>
                  <a:lnTo>
                    <a:pt x="8" y="38"/>
                  </a:lnTo>
                  <a:lnTo>
                    <a:pt x="8" y="30"/>
                  </a:lnTo>
                  <a:lnTo>
                    <a:pt x="6" y="20"/>
                  </a:lnTo>
                  <a:lnTo>
                    <a:pt x="4" y="12"/>
                  </a:lnTo>
                  <a:lnTo>
                    <a:pt x="6" y="4"/>
                  </a:lnTo>
                  <a:lnTo>
                    <a:pt x="8" y="2"/>
                  </a:lnTo>
                  <a:lnTo>
                    <a:pt x="10" y="0"/>
                  </a:lnTo>
                  <a:lnTo>
                    <a:pt x="12" y="2"/>
                  </a:lnTo>
                  <a:lnTo>
                    <a:pt x="14" y="6"/>
                  </a:lnTo>
                  <a:lnTo>
                    <a:pt x="16" y="10"/>
                  </a:lnTo>
                  <a:lnTo>
                    <a:pt x="20" y="10"/>
                  </a:lnTo>
                  <a:lnTo>
                    <a:pt x="22" y="10"/>
                  </a:lnTo>
                  <a:lnTo>
                    <a:pt x="24" y="8"/>
                  </a:lnTo>
                  <a:lnTo>
                    <a:pt x="28" y="4"/>
                  </a:lnTo>
                  <a:lnTo>
                    <a:pt x="28" y="8"/>
                  </a:lnTo>
                  <a:lnTo>
                    <a:pt x="30" y="12"/>
                  </a:lnTo>
                  <a:lnTo>
                    <a:pt x="32" y="18"/>
                  </a:lnTo>
                  <a:lnTo>
                    <a:pt x="34" y="22"/>
                  </a:lnTo>
                  <a:lnTo>
                    <a:pt x="36" y="30"/>
                  </a:lnTo>
                  <a:lnTo>
                    <a:pt x="36" y="36"/>
                  </a:lnTo>
                  <a:lnTo>
                    <a:pt x="36" y="44"/>
                  </a:lnTo>
                  <a:lnTo>
                    <a:pt x="32" y="48"/>
                  </a:lnTo>
                  <a:lnTo>
                    <a:pt x="28" y="54"/>
                  </a:lnTo>
                  <a:lnTo>
                    <a:pt x="26" y="62"/>
                  </a:lnTo>
                  <a:lnTo>
                    <a:pt x="28" y="70"/>
                  </a:lnTo>
                  <a:lnTo>
                    <a:pt x="32" y="76"/>
                  </a:lnTo>
                  <a:lnTo>
                    <a:pt x="36" y="82"/>
                  </a:lnTo>
                  <a:lnTo>
                    <a:pt x="40" y="86"/>
                  </a:lnTo>
                  <a:lnTo>
                    <a:pt x="40" y="84"/>
                  </a:lnTo>
                  <a:lnTo>
                    <a:pt x="42" y="80"/>
                  </a:lnTo>
                  <a:lnTo>
                    <a:pt x="46" y="80"/>
                  </a:lnTo>
                  <a:lnTo>
                    <a:pt x="50" y="82"/>
                  </a:lnTo>
                  <a:lnTo>
                    <a:pt x="54" y="86"/>
                  </a:lnTo>
                  <a:lnTo>
                    <a:pt x="56" y="90"/>
                  </a:lnTo>
                  <a:lnTo>
                    <a:pt x="60" y="92"/>
                  </a:lnTo>
                  <a:lnTo>
                    <a:pt x="62" y="90"/>
                  </a:lnTo>
                  <a:lnTo>
                    <a:pt x="64" y="88"/>
                  </a:lnTo>
                  <a:lnTo>
                    <a:pt x="66" y="90"/>
                  </a:lnTo>
                  <a:lnTo>
                    <a:pt x="64" y="94"/>
                  </a:lnTo>
                  <a:lnTo>
                    <a:pt x="64" y="96"/>
                  </a:lnTo>
                  <a:lnTo>
                    <a:pt x="64" y="98"/>
                  </a:lnTo>
                  <a:lnTo>
                    <a:pt x="66" y="96"/>
                  </a:lnTo>
                  <a:lnTo>
                    <a:pt x="68" y="100"/>
                  </a:lnTo>
                  <a:lnTo>
                    <a:pt x="74" y="102"/>
                  </a:lnTo>
                  <a:lnTo>
                    <a:pt x="74" y="106"/>
                  </a:lnTo>
                  <a:lnTo>
                    <a:pt x="74" y="110"/>
                  </a:lnTo>
                  <a:lnTo>
                    <a:pt x="72" y="110"/>
                  </a:lnTo>
                  <a:lnTo>
                    <a:pt x="70" y="108"/>
                  </a:lnTo>
                  <a:lnTo>
                    <a:pt x="68" y="106"/>
                  </a:lnTo>
                  <a:lnTo>
                    <a:pt x="64" y="100"/>
                  </a:lnTo>
                  <a:lnTo>
                    <a:pt x="60" y="98"/>
                  </a:lnTo>
                  <a:lnTo>
                    <a:pt x="54" y="94"/>
                  </a:lnTo>
                  <a:lnTo>
                    <a:pt x="50" y="90"/>
                  </a:lnTo>
                  <a:lnTo>
                    <a:pt x="48" y="92"/>
                  </a:lnTo>
                  <a:lnTo>
                    <a:pt x="48" y="96"/>
                  </a:lnTo>
                  <a:lnTo>
                    <a:pt x="50" y="100"/>
                  </a:lnTo>
                  <a:lnTo>
                    <a:pt x="44" y="100"/>
                  </a:lnTo>
                  <a:lnTo>
                    <a:pt x="42" y="94"/>
                  </a:lnTo>
                  <a:lnTo>
                    <a:pt x="38" y="90"/>
                  </a:lnTo>
                  <a:lnTo>
                    <a:pt x="34" y="88"/>
                  </a:lnTo>
                  <a:lnTo>
                    <a:pt x="30" y="90"/>
                  </a:lnTo>
                  <a:lnTo>
                    <a:pt x="26" y="92"/>
                  </a:lnTo>
                  <a:lnTo>
                    <a:pt x="22" y="90"/>
                  </a:lnTo>
                  <a:lnTo>
                    <a:pt x="20" y="88"/>
                  </a:lnTo>
                  <a:lnTo>
                    <a:pt x="16" y="84"/>
                  </a:lnTo>
                  <a:lnTo>
                    <a:pt x="18" y="80"/>
                  </a:lnTo>
                  <a:lnTo>
                    <a:pt x="20" y="76"/>
                  </a:lnTo>
                  <a:lnTo>
                    <a:pt x="20" y="72"/>
                  </a:lnTo>
                  <a:lnTo>
                    <a:pt x="16" y="72"/>
                  </a:lnTo>
                  <a:lnTo>
                    <a:pt x="14" y="74"/>
                  </a:lnTo>
                  <a:lnTo>
                    <a:pt x="12" y="74"/>
                  </a:lnTo>
                  <a:lnTo>
                    <a:pt x="6" y="72"/>
                  </a:lnTo>
                  <a:lnTo>
                    <a:pt x="2" y="70"/>
                  </a:lnTo>
                  <a:lnTo>
                    <a:pt x="0" y="66"/>
                  </a:lnTo>
                  <a:lnTo>
                    <a:pt x="0" y="52"/>
                  </a:lnTo>
                  <a:lnTo>
                    <a:pt x="2" y="46"/>
                  </a:lnTo>
                  <a:lnTo>
                    <a:pt x="4"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37" name="Freeform 294">
              <a:extLst>
                <a:ext uri="{FF2B5EF4-FFF2-40B4-BE49-F238E27FC236}">
                  <a16:creationId xmlns:a16="http://schemas.microsoft.com/office/drawing/2014/main" id="{5396F115-A090-40CC-BAA2-D86FF32517AD}"/>
                </a:ext>
              </a:extLst>
            </p:cNvPr>
            <p:cNvSpPr>
              <a:spLocks/>
            </p:cNvSpPr>
            <p:nvPr/>
          </p:nvSpPr>
          <p:spPr bwMode="auto">
            <a:xfrm>
              <a:off x="7536739" y="4206577"/>
              <a:ext cx="34594" cy="65044"/>
            </a:xfrm>
            <a:custGeom>
              <a:avLst/>
              <a:gdLst>
                <a:gd name="T0" fmla="*/ 2147483647 w 24"/>
                <a:gd name="T1" fmla="*/ 2147483647 h 42"/>
                <a:gd name="T2" fmla="*/ 2147483647 w 24"/>
                <a:gd name="T3" fmla="*/ 2147483647 h 42"/>
                <a:gd name="T4" fmla="*/ 2147483647 w 24"/>
                <a:gd name="T5" fmla="*/ 2147483647 h 42"/>
                <a:gd name="T6" fmla="*/ 2147483647 w 24"/>
                <a:gd name="T7" fmla="*/ 2147483647 h 42"/>
                <a:gd name="T8" fmla="*/ 2147483647 w 24"/>
                <a:gd name="T9" fmla="*/ 2147483647 h 42"/>
                <a:gd name="T10" fmla="*/ 2147483647 w 24"/>
                <a:gd name="T11" fmla="*/ 2147483647 h 42"/>
                <a:gd name="T12" fmla="*/ 2147483647 w 24"/>
                <a:gd name="T13" fmla="*/ 2147483647 h 42"/>
                <a:gd name="T14" fmla="*/ 2147483647 w 24"/>
                <a:gd name="T15" fmla="*/ 2147483647 h 42"/>
                <a:gd name="T16" fmla="*/ 2147483647 w 24"/>
                <a:gd name="T17" fmla="*/ 2147483647 h 42"/>
                <a:gd name="T18" fmla="*/ 2147483647 w 24"/>
                <a:gd name="T19" fmla="*/ 2147483647 h 42"/>
                <a:gd name="T20" fmla="*/ 2147483647 w 24"/>
                <a:gd name="T21" fmla="*/ 2147483647 h 42"/>
                <a:gd name="T22" fmla="*/ 2147483647 w 24"/>
                <a:gd name="T23" fmla="*/ 2147483647 h 42"/>
                <a:gd name="T24" fmla="*/ 2147483647 w 24"/>
                <a:gd name="T25" fmla="*/ 2147483647 h 42"/>
                <a:gd name="T26" fmla="*/ 2147483647 w 24"/>
                <a:gd name="T27" fmla="*/ 2147483647 h 42"/>
                <a:gd name="T28" fmla="*/ 2147483647 w 24"/>
                <a:gd name="T29" fmla="*/ 2147483647 h 42"/>
                <a:gd name="T30" fmla="*/ 2147483647 w 24"/>
                <a:gd name="T31" fmla="*/ 2147483647 h 42"/>
                <a:gd name="T32" fmla="*/ 2147483647 w 24"/>
                <a:gd name="T33" fmla="*/ 2147483647 h 42"/>
                <a:gd name="T34" fmla="*/ 2147483647 w 24"/>
                <a:gd name="T35" fmla="*/ 2147483647 h 42"/>
                <a:gd name="T36" fmla="*/ 2147483647 w 24"/>
                <a:gd name="T37" fmla="*/ 2147483647 h 42"/>
                <a:gd name="T38" fmla="*/ 2147483647 w 24"/>
                <a:gd name="T39" fmla="*/ 2147483647 h 42"/>
                <a:gd name="T40" fmla="*/ 2147483647 w 24"/>
                <a:gd name="T41" fmla="*/ 2147483647 h 42"/>
                <a:gd name="T42" fmla="*/ 0 w 24"/>
                <a:gd name="T43" fmla="*/ 2147483647 h 42"/>
                <a:gd name="T44" fmla="*/ 2147483647 w 24"/>
                <a:gd name="T45" fmla="*/ 0 h 42"/>
                <a:gd name="T46" fmla="*/ 2147483647 w 24"/>
                <a:gd name="T47" fmla="*/ 0 h 42"/>
                <a:gd name="T48" fmla="*/ 2147483647 w 24"/>
                <a:gd name="T49" fmla="*/ 2147483647 h 42"/>
                <a:gd name="T50" fmla="*/ 2147483647 w 24"/>
                <a:gd name="T51" fmla="*/ 2147483647 h 42"/>
                <a:gd name="T52" fmla="*/ 2147483647 w 24"/>
                <a:gd name="T53" fmla="*/ 2147483647 h 42"/>
                <a:gd name="T54" fmla="*/ 2147483647 w 24"/>
                <a:gd name="T55" fmla="*/ 2147483647 h 42"/>
                <a:gd name="T56" fmla="*/ 2147483647 w 24"/>
                <a:gd name="T57" fmla="*/ 2147483647 h 42"/>
                <a:gd name="T58" fmla="*/ 2147483647 w 24"/>
                <a:gd name="T59" fmla="*/ 2147483647 h 4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4"/>
                <a:gd name="T91" fmla="*/ 0 h 42"/>
                <a:gd name="T92" fmla="*/ 24 w 24"/>
                <a:gd name="T93" fmla="*/ 42 h 4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4" h="42">
                  <a:moveTo>
                    <a:pt x="22" y="28"/>
                  </a:moveTo>
                  <a:lnTo>
                    <a:pt x="14" y="28"/>
                  </a:lnTo>
                  <a:lnTo>
                    <a:pt x="14" y="36"/>
                  </a:lnTo>
                  <a:lnTo>
                    <a:pt x="18" y="40"/>
                  </a:lnTo>
                  <a:lnTo>
                    <a:pt x="18" y="42"/>
                  </a:lnTo>
                  <a:lnTo>
                    <a:pt x="14" y="42"/>
                  </a:lnTo>
                  <a:lnTo>
                    <a:pt x="12" y="42"/>
                  </a:lnTo>
                  <a:lnTo>
                    <a:pt x="10" y="42"/>
                  </a:lnTo>
                  <a:lnTo>
                    <a:pt x="10" y="38"/>
                  </a:lnTo>
                  <a:lnTo>
                    <a:pt x="12" y="36"/>
                  </a:lnTo>
                  <a:lnTo>
                    <a:pt x="12" y="32"/>
                  </a:lnTo>
                  <a:lnTo>
                    <a:pt x="8" y="32"/>
                  </a:lnTo>
                  <a:lnTo>
                    <a:pt x="6" y="30"/>
                  </a:lnTo>
                  <a:lnTo>
                    <a:pt x="2" y="24"/>
                  </a:lnTo>
                  <a:lnTo>
                    <a:pt x="2" y="22"/>
                  </a:lnTo>
                  <a:lnTo>
                    <a:pt x="10" y="22"/>
                  </a:lnTo>
                  <a:lnTo>
                    <a:pt x="12" y="20"/>
                  </a:lnTo>
                  <a:lnTo>
                    <a:pt x="14" y="18"/>
                  </a:lnTo>
                  <a:lnTo>
                    <a:pt x="12" y="14"/>
                  </a:lnTo>
                  <a:lnTo>
                    <a:pt x="6" y="10"/>
                  </a:lnTo>
                  <a:lnTo>
                    <a:pt x="2" y="6"/>
                  </a:lnTo>
                  <a:lnTo>
                    <a:pt x="0" y="2"/>
                  </a:lnTo>
                  <a:lnTo>
                    <a:pt x="4" y="0"/>
                  </a:lnTo>
                  <a:lnTo>
                    <a:pt x="12" y="0"/>
                  </a:lnTo>
                  <a:lnTo>
                    <a:pt x="16" y="2"/>
                  </a:lnTo>
                  <a:lnTo>
                    <a:pt x="16" y="8"/>
                  </a:lnTo>
                  <a:lnTo>
                    <a:pt x="20" y="8"/>
                  </a:lnTo>
                  <a:lnTo>
                    <a:pt x="20" y="16"/>
                  </a:lnTo>
                  <a:lnTo>
                    <a:pt x="24" y="22"/>
                  </a:lnTo>
                  <a:lnTo>
                    <a:pt x="22"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38" name="Freeform 295">
              <a:extLst>
                <a:ext uri="{FF2B5EF4-FFF2-40B4-BE49-F238E27FC236}">
                  <a16:creationId xmlns:a16="http://schemas.microsoft.com/office/drawing/2014/main" id="{D27A3E78-74AE-4518-8439-15DD6BA4DD01}"/>
                </a:ext>
              </a:extLst>
            </p:cNvPr>
            <p:cNvSpPr>
              <a:spLocks/>
            </p:cNvSpPr>
            <p:nvPr/>
          </p:nvSpPr>
          <p:spPr bwMode="auto">
            <a:xfrm>
              <a:off x="7480236" y="4225161"/>
              <a:ext cx="33440" cy="45133"/>
            </a:xfrm>
            <a:custGeom>
              <a:avLst/>
              <a:gdLst>
                <a:gd name="T0" fmla="*/ 2147483647 w 22"/>
                <a:gd name="T1" fmla="*/ 2147483647 h 28"/>
                <a:gd name="T2" fmla="*/ 2147483647 w 22"/>
                <a:gd name="T3" fmla="*/ 2147483647 h 28"/>
                <a:gd name="T4" fmla="*/ 2147483647 w 22"/>
                <a:gd name="T5" fmla="*/ 2147483647 h 28"/>
                <a:gd name="T6" fmla="*/ 2147483647 w 22"/>
                <a:gd name="T7" fmla="*/ 2147483647 h 28"/>
                <a:gd name="T8" fmla="*/ 2147483647 w 22"/>
                <a:gd name="T9" fmla="*/ 2147483647 h 28"/>
                <a:gd name="T10" fmla="*/ 2147483647 w 22"/>
                <a:gd name="T11" fmla="*/ 2147483647 h 28"/>
                <a:gd name="T12" fmla="*/ 2147483647 w 22"/>
                <a:gd name="T13" fmla="*/ 2147483647 h 28"/>
                <a:gd name="T14" fmla="*/ 2147483647 w 22"/>
                <a:gd name="T15" fmla="*/ 2147483647 h 28"/>
                <a:gd name="T16" fmla="*/ 2147483647 w 22"/>
                <a:gd name="T17" fmla="*/ 2147483647 h 28"/>
                <a:gd name="T18" fmla="*/ 0 w 22"/>
                <a:gd name="T19" fmla="*/ 2147483647 h 28"/>
                <a:gd name="T20" fmla="*/ 2147483647 w 22"/>
                <a:gd name="T21" fmla="*/ 2147483647 h 28"/>
                <a:gd name="T22" fmla="*/ 2147483647 w 22"/>
                <a:gd name="T23" fmla="*/ 0 h 28"/>
                <a:gd name="T24" fmla="*/ 2147483647 w 22"/>
                <a:gd name="T25" fmla="*/ 2147483647 h 28"/>
                <a:gd name="T26" fmla="*/ 2147483647 w 22"/>
                <a:gd name="T27" fmla="*/ 2147483647 h 2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
                <a:gd name="T43" fmla="*/ 0 h 28"/>
                <a:gd name="T44" fmla="*/ 22 w 22"/>
                <a:gd name="T45" fmla="*/ 28 h 2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 h="28">
                  <a:moveTo>
                    <a:pt x="10" y="4"/>
                  </a:moveTo>
                  <a:lnTo>
                    <a:pt x="12" y="4"/>
                  </a:lnTo>
                  <a:lnTo>
                    <a:pt x="14" y="4"/>
                  </a:lnTo>
                  <a:lnTo>
                    <a:pt x="20" y="6"/>
                  </a:lnTo>
                  <a:lnTo>
                    <a:pt x="22" y="10"/>
                  </a:lnTo>
                  <a:lnTo>
                    <a:pt x="20" y="16"/>
                  </a:lnTo>
                  <a:lnTo>
                    <a:pt x="14" y="22"/>
                  </a:lnTo>
                  <a:lnTo>
                    <a:pt x="2" y="28"/>
                  </a:lnTo>
                  <a:lnTo>
                    <a:pt x="2" y="14"/>
                  </a:lnTo>
                  <a:lnTo>
                    <a:pt x="0" y="4"/>
                  </a:lnTo>
                  <a:lnTo>
                    <a:pt x="2" y="2"/>
                  </a:lnTo>
                  <a:lnTo>
                    <a:pt x="4" y="0"/>
                  </a:lnTo>
                  <a:lnTo>
                    <a:pt x="8" y="4"/>
                  </a:lnTo>
                  <a:lnTo>
                    <a:pt x="1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39" name="Freeform 296">
              <a:extLst>
                <a:ext uri="{FF2B5EF4-FFF2-40B4-BE49-F238E27FC236}">
                  <a16:creationId xmlns:a16="http://schemas.microsoft.com/office/drawing/2014/main" id="{A0389DEA-5936-4CC7-8DAD-F350C4F5541A}"/>
                </a:ext>
              </a:extLst>
            </p:cNvPr>
            <p:cNvSpPr>
              <a:spLocks/>
            </p:cNvSpPr>
            <p:nvPr/>
          </p:nvSpPr>
          <p:spPr bwMode="auto">
            <a:xfrm>
              <a:off x="8264352" y="4721624"/>
              <a:ext cx="24215" cy="47788"/>
            </a:xfrm>
            <a:custGeom>
              <a:avLst/>
              <a:gdLst>
                <a:gd name="T0" fmla="*/ 2147483647 w 16"/>
                <a:gd name="T1" fmla="*/ 2147483647 h 30"/>
                <a:gd name="T2" fmla="*/ 2147483647 w 16"/>
                <a:gd name="T3" fmla="*/ 2147483647 h 30"/>
                <a:gd name="T4" fmla="*/ 2147483647 w 16"/>
                <a:gd name="T5" fmla="*/ 2147483647 h 30"/>
                <a:gd name="T6" fmla="*/ 2147483647 w 16"/>
                <a:gd name="T7" fmla="*/ 2147483647 h 30"/>
                <a:gd name="T8" fmla="*/ 2147483647 w 16"/>
                <a:gd name="T9" fmla="*/ 2147483647 h 30"/>
                <a:gd name="T10" fmla="*/ 2147483647 w 16"/>
                <a:gd name="T11" fmla="*/ 2147483647 h 30"/>
                <a:gd name="T12" fmla="*/ 2147483647 w 16"/>
                <a:gd name="T13" fmla="*/ 2147483647 h 30"/>
                <a:gd name="T14" fmla="*/ 2147483647 w 16"/>
                <a:gd name="T15" fmla="*/ 2147483647 h 30"/>
                <a:gd name="T16" fmla="*/ 2147483647 w 16"/>
                <a:gd name="T17" fmla="*/ 2147483647 h 30"/>
                <a:gd name="T18" fmla="*/ 0 w 16"/>
                <a:gd name="T19" fmla="*/ 2147483647 h 30"/>
                <a:gd name="T20" fmla="*/ 0 w 16"/>
                <a:gd name="T21" fmla="*/ 0 h 30"/>
                <a:gd name="T22" fmla="*/ 2147483647 w 16"/>
                <a:gd name="T23" fmla="*/ 2147483647 h 30"/>
                <a:gd name="T24" fmla="*/ 2147483647 w 16"/>
                <a:gd name="T25" fmla="*/ 2147483647 h 30"/>
                <a:gd name="T26" fmla="*/ 2147483647 w 16"/>
                <a:gd name="T27" fmla="*/ 2147483647 h 30"/>
                <a:gd name="T28" fmla="*/ 2147483647 w 16"/>
                <a:gd name="T29" fmla="*/ 2147483647 h 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6"/>
                <a:gd name="T46" fmla="*/ 0 h 30"/>
                <a:gd name="T47" fmla="*/ 16 w 16"/>
                <a:gd name="T48" fmla="*/ 30 h 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6" h="30">
                  <a:moveTo>
                    <a:pt x="16" y="18"/>
                  </a:moveTo>
                  <a:lnTo>
                    <a:pt x="16" y="24"/>
                  </a:lnTo>
                  <a:lnTo>
                    <a:pt x="14" y="28"/>
                  </a:lnTo>
                  <a:lnTo>
                    <a:pt x="12" y="30"/>
                  </a:lnTo>
                  <a:lnTo>
                    <a:pt x="10" y="30"/>
                  </a:lnTo>
                  <a:lnTo>
                    <a:pt x="8" y="30"/>
                  </a:lnTo>
                  <a:lnTo>
                    <a:pt x="6" y="26"/>
                  </a:lnTo>
                  <a:lnTo>
                    <a:pt x="4" y="18"/>
                  </a:lnTo>
                  <a:lnTo>
                    <a:pt x="2" y="12"/>
                  </a:lnTo>
                  <a:lnTo>
                    <a:pt x="0" y="6"/>
                  </a:lnTo>
                  <a:lnTo>
                    <a:pt x="0" y="0"/>
                  </a:lnTo>
                  <a:lnTo>
                    <a:pt x="8" y="12"/>
                  </a:lnTo>
                  <a:lnTo>
                    <a:pt x="10" y="18"/>
                  </a:lnTo>
                  <a:lnTo>
                    <a:pt x="14" y="18"/>
                  </a:lnTo>
                  <a:lnTo>
                    <a:pt x="16"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40" name="Freeform 297">
              <a:extLst>
                <a:ext uri="{FF2B5EF4-FFF2-40B4-BE49-F238E27FC236}">
                  <a16:creationId xmlns:a16="http://schemas.microsoft.com/office/drawing/2014/main" id="{2DB1973C-78EE-469C-A08D-ECB64D07CF94}"/>
                </a:ext>
              </a:extLst>
            </p:cNvPr>
            <p:cNvSpPr>
              <a:spLocks/>
            </p:cNvSpPr>
            <p:nvPr/>
          </p:nvSpPr>
          <p:spPr bwMode="auto">
            <a:xfrm>
              <a:off x="8346222" y="4786669"/>
              <a:ext cx="32287" cy="27876"/>
            </a:xfrm>
            <a:custGeom>
              <a:avLst/>
              <a:gdLst>
                <a:gd name="T0" fmla="*/ 2147483647 w 22"/>
                <a:gd name="T1" fmla="*/ 2147483647 h 16"/>
                <a:gd name="T2" fmla="*/ 2147483647 w 22"/>
                <a:gd name="T3" fmla="*/ 2147483647 h 16"/>
                <a:gd name="T4" fmla="*/ 2147483647 w 22"/>
                <a:gd name="T5" fmla="*/ 2147483647 h 16"/>
                <a:gd name="T6" fmla="*/ 2147483647 w 22"/>
                <a:gd name="T7" fmla="*/ 2147483647 h 16"/>
                <a:gd name="T8" fmla="*/ 2147483647 w 22"/>
                <a:gd name="T9" fmla="*/ 2147483647 h 16"/>
                <a:gd name="T10" fmla="*/ 0 w 22"/>
                <a:gd name="T11" fmla="*/ 2147483647 h 16"/>
                <a:gd name="T12" fmla="*/ 0 w 22"/>
                <a:gd name="T13" fmla="*/ 0 h 16"/>
                <a:gd name="T14" fmla="*/ 2147483647 w 22"/>
                <a:gd name="T15" fmla="*/ 2147483647 h 16"/>
                <a:gd name="T16" fmla="*/ 2147483647 w 22"/>
                <a:gd name="T17" fmla="*/ 2147483647 h 16"/>
                <a:gd name="T18" fmla="*/ 2147483647 w 22"/>
                <a:gd name="T19" fmla="*/ 2147483647 h 16"/>
                <a:gd name="T20" fmla="*/ 2147483647 w 22"/>
                <a:gd name="T21" fmla="*/ 2147483647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
                <a:gd name="T34" fmla="*/ 0 h 16"/>
                <a:gd name="T35" fmla="*/ 22 w 22"/>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 h="16">
                  <a:moveTo>
                    <a:pt x="22" y="14"/>
                  </a:moveTo>
                  <a:lnTo>
                    <a:pt x="20" y="16"/>
                  </a:lnTo>
                  <a:lnTo>
                    <a:pt x="18" y="16"/>
                  </a:lnTo>
                  <a:lnTo>
                    <a:pt x="12" y="14"/>
                  </a:lnTo>
                  <a:lnTo>
                    <a:pt x="6" y="10"/>
                  </a:lnTo>
                  <a:lnTo>
                    <a:pt x="0" y="2"/>
                  </a:lnTo>
                  <a:lnTo>
                    <a:pt x="0" y="0"/>
                  </a:lnTo>
                  <a:lnTo>
                    <a:pt x="6" y="2"/>
                  </a:lnTo>
                  <a:lnTo>
                    <a:pt x="12" y="4"/>
                  </a:lnTo>
                  <a:lnTo>
                    <a:pt x="20" y="8"/>
                  </a:lnTo>
                  <a:lnTo>
                    <a:pt x="2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41" name="Freeform 298">
              <a:extLst>
                <a:ext uri="{FF2B5EF4-FFF2-40B4-BE49-F238E27FC236}">
                  <a16:creationId xmlns:a16="http://schemas.microsoft.com/office/drawing/2014/main" id="{FD6C7EF8-3ED6-4304-A80D-BB30B68B91A0}"/>
                </a:ext>
              </a:extLst>
            </p:cNvPr>
            <p:cNvSpPr>
              <a:spLocks/>
            </p:cNvSpPr>
            <p:nvPr/>
          </p:nvSpPr>
          <p:spPr bwMode="auto">
            <a:xfrm>
              <a:off x="8396959" y="4810562"/>
              <a:ext cx="19603" cy="38495"/>
            </a:xfrm>
            <a:custGeom>
              <a:avLst/>
              <a:gdLst>
                <a:gd name="T0" fmla="*/ 2147483647 w 14"/>
                <a:gd name="T1" fmla="*/ 0 h 24"/>
                <a:gd name="T2" fmla="*/ 2147483647 w 14"/>
                <a:gd name="T3" fmla="*/ 2147483647 h 24"/>
                <a:gd name="T4" fmla="*/ 2147483647 w 14"/>
                <a:gd name="T5" fmla="*/ 2147483647 h 24"/>
                <a:gd name="T6" fmla="*/ 2147483647 w 14"/>
                <a:gd name="T7" fmla="*/ 2147483647 h 24"/>
                <a:gd name="T8" fmla="*/ 2147483647 w 14"/>
                <a:gd name="T9" fmla="*/ 2147483647 h 24"/>
                <a:gd name="T10" fmla="*/ 2147483647 w 14"/>
                <a:gd name="T11" fmla="*/ 2147483647 h 24"/>
                <a:gd name="T12" fmla="*/ 2147483647 w 14"/>
                <a:gd name="T13" fmla="*/ 2147483647 h 24"/>
                <a:gd name="T14" fmla="*/ 2147483647 w 14"/>
                <a:gd name="T15" fmla="*/ 2147483647 h 24"/>
                <a:gd name="T16" fmla="*/ 0 w 14"/>
                <a:gd name="T17" fmla="*/ 2147483647 h 24"/>
                <a:gd name="T18" fmla="*/ 0 w 14"/>
                <a:gd name="T19" fmla="*/ 2147483647 h 24"/>
                <a:gd name="T20" fmla="*/ 0 w 14"/>
                <a:gd name="T21" fmla="*/ 2147483647 h 24"/>
                <a:gd name="T22" fmla="*/ 2147483647 w 14"/>
                <a:gd name="T23" fmla="*/ 2147483647 h 24"/>
                <a:gd name="T24" fmla="*/ 2147483647 w 14"/>
                <a:gd name="T25" fmla="*/ 0 h 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
                <a:gd name="T40" fmla="*/ 0 h 24"/>
                <a:gd name="T41" fmla="*/ 14 w 14"/>
                <a:gd name="T42" fmla="*/ 24 h 2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 h="24">
                  <a:moveTo>
                    <a:pt x="2" y="0"/>
                  </a:moveTo>
                  <a:lnTo>
                    <a:pt x="6" y="6"/>
                  </a:lnTo>
                  <a:lnTo>
                    <a:pt x="10" y="12"/>
                  </a:lnTo>
                  <a:lnTo>
                    <a:pt x="12" y="18"/>
                  </a:lnTo>
                  <a:lnTo>
                    <a:pt x="14" y="24"/>
                  </a:lnTo>
                  <a:lnTo>
                    <a:pt x="12" y="24"/>
                  </a:lnTo>
                  <a:lnTo>
                    <a:pt x="8" y="22"/>
                  </a:lnTo>
                  <a:lnTo>
                    <a:pt x="2" y="16"/>
                  </a:lnTo>
                  <a:lnTo>
                    <a:pt x="0" y="12"/>
                  </a:lnTo>
                  <a:lnTo>
                    <a:pt x="0" y="8"/>
                  </a:lnTo>
                  <a:lnTo>
                    <a:pt x="0" y="2"/>
                  </a:lnTo>
                  <a:lnTo>
                    <a:pt x="4" y="2"/>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42" name="Freeform 299">
              <a:extLst>
                <a:ext uri="{FF2B5EF4-FFF2-40B4-BE49-F238E27FC236}">
                  <a16:creationId xmlns:a16="http://schemas.microsoft.com/office/drawing/2014/main" id="{A96A3CA7-5D15-4922-8ABE-88F096633A83}"/>
                </a:ext>
              </a:extLst>
            </p:cNvPr>
            <p:cNvSpPr>
              <a:spLocks/>
            </p:cNvSpPr>
            <p:nvPr/>
          </p:nvSpPr>
          <p:spPr bwMode="auto">
            <a:xfrm>
              <a:off x="8408490" y="4866315"/>
              <a:ext cx="25369" cy="15929"/>
            </a:xfrm>
            <a:custGeom>
              <a:avLst/>
              <a:gdLst>
                <a:gd name="T0" fmla="*/ 2147483647 w 18"/>
                <a:gd name="T1" fmla="*/ 2147483647 h 10"/>
                <a:gd name="T2" fmla="*/ 2147483647 w 18"/>
                <a:gd name="T3" fmla="*/ 2147483647 h 10"/>
                <a:gd name="T4" fmla="*/ 2147483647 w 18"/>
                <a:gd name="T5" fmla="*/ 2147483647 h 10"/>
                <a:gd name="T6" fmla="*/ 0 w 18"/>
                <a:gd name="T7" fmla="*/ 2147483647 h 10"/>
                <a:gd name="T8" fmla="*/ 0 w 18"/>
                <a:gd name="T9" fmla="*/ 0 h 10"/>
                <a:gd name="T10" fmla="*/ 2147483647 w 18"/>
                <a:gd name="T11" fmla="*/ 0 h 10"/>
                <a:gd name="T12" fmla="*/ 2147483647 w 18"/>
                <a:gd name="T13" fmla="*/ 2147483647 h 10"/>
                <a:gd name="T14" fmla="*/ 2147483647 w 18"/>
                <a:gd name="T15" fmla="*/ 2147483647 h 10"/>
                <a:gd name="T16" fmla="*/ 2147483647 w 18"/>
                <a:gd name="T17" fmla="*/ 2147483647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0"/>
                <a:gd name="T29" fmla="*/ 18 w 18"/>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0">
                  <a:moveTo>
                    <a:pt x="18" y="10"/>
                  </a:moveTo>
                  <a:lnTo>
                    <a:pt x="10" y="10"/>
                  </a:lnTo>
                  <a:lnTo>
                    <a:pt x="4" y="8"/>
                  </a:lnTo>
                  <a:lnTo>
                    <a:pt x="0" y="2"/>
                  </a:lnTo>
                  <a:lnTo>
                    <a:pt x="0" y="0"/>
                  </a:lnTo>
                  <a:lnTo>
                    <a:pt x="6" y="0"/>
                  </a:lnTo>
                  <a:lnTo>
                    <a:pt x="12" y="4"/>
                  </a:lnTo>
                  <a:lnTo>
                    <a:pt x="16" y="6"/>
                  </a:lnTo>
                  <a:lnTo>
                    <a:pt x="18"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43" name="Freeform 300">
              <a:extLst>
                <a:ext uri="{FF2B5EF4-FFF2-40B4-BE49-F238E27FC236}">
                  <a16:creationId xmlns:a16="http://schemas.microsoft.com/office/drawing/2014/main" id="{407DB4AC-60A2-4682-A0F1-79A0F70C66E6}"/>
                </a:ext>
              </a:extLst>
            </p:cNvPr>
            <p:cNvSpPr>
              <a:spLocks/>
            </p:cNvSpPr>
            <p:nvPr/>
          </p:nvSpPr>
          <p:spPr bwMode="auto">
            <a:xfrm>
              <a:off x="8302403" y="4790651"/>
              <a:ext cx="34594" cy="33186"/>
            </a:xfrm>
            <a:custGeom>
              <a:avLst/>
              <a:gdLst>
                <a:gd name="T0" fmla="*/ 2147483647 w 24"/>
                <a:gd name="T1" fmla="*/ 0 h 20"/>
                <a:gd name="T2" fmla="*/ 2147483647 w 24"/>
                <a:gd name="T3" fmla="*/ 2147483647 h 20"/>
                <a:gd name="T4" fmla="*/ 2147483647 w 24"/>
                <a:gd name="T5" fmla="*/ 2147483647 h 20"/>
                <a:gd name="T6" fmla="*/ 2147483647 w 24"/>
                <a:gd name="T7" fmla="*/ 2147483647 h 20"/>
                <a:gd name="T8" fmla="*/ 2147483647 w 24"/>
                <a:gd name="T9" fmla="*/ 2147483647 h 20"/>
                <a:gd name="T10" fmla="*/ 2147483647 w 24"/>
                <a:gd name="T11" fmla="*/ 2147483647 h 20"/>
                <a:gd name="T12" fmla="*/ 2147483647 w 24"/>
                <a:gd name="T13" fmla="*/ 2147483647 h 20"/>
                <a:gd name="T14" fmla="*/ 2147483647 w 24"/>
                <a:gd name="T15" fmla="*/ 2147483647 h 20"/>
                <a:gd name="T16" fmla="*/ 2147483647 w 24"/>
                <a:gd name="T17" fmla="*/ 2147483647 h 20"/>
                <a:gd name="T18" fmla="*/ 2147483647 w 24"/>
                <a:gd name="T19" fmla="*/ 2147483647 h 20"/>
                <a:gd name="T20" fmla="*/ 2147483647 w 24"/>
                <a:gd name="T21" fmla="*/ 2147483647 h 20"/>
                <a:gd name="T22" fmla="*/ 2147483647 w 24"/>
                <a:gd name="T23" fmla="*/ 2147483647 h 20"/>
                <a:gd name="T24" fmla="*/ 2147483647 w 24"/>
                <a:gd name="T25" fmla="*/ 2147483647 h 20"/>
                <a:gd name="T26" fmla="*/ 2147483647 w 24"/>
                <a:gd name="T27" fmla="*/ 2147483647 h 20"/>
                <a:gd name="T28" fmla="*/ 2147483647 w 24"/>
                <a:gd name="T29" fmla="*/ 2147483647 h 20"/>
                <a:gd name="T30" fmla="*/ 2147483647 w 24"/>
                <a:gd name="T31" fmla="*/ 2147483647 h 20"/>
                <a:gd name="T32" fmla="*/ 0 w 24"/>
                <a:gd name="T33" fmla="*/ 2147483647 h 20"/>
                <a:gd name="T34" fmla="*/ 0 w 24"/>
                <a:gd name="T35" fmla="*/ 0 h 20"/>
                <a:gd name="T36" fmla="*/ 2147483647 w 24"/>
                <a:gd name="T37" fmla="*/ 0 h 2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
                <a:gd name="T58" fmla="*/ 0 h 20"/>
                <a:gd name="T59" fmla="*/ 24 w 24"/>
                <a:gd name="T60" fmla="*/ 20 h 2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 h="20">
                  <a:moveTo>
                    <a:pt x="6" y="0"/>
                  </a:moveTo>
                  <a:lnTo>
                    <a:pt x="6" y="2"/>
                  </a:lnTo>
                  <a:lnTo>
                    <a:pt x="8" y="4"/>
                  </a:lnTo>
                  <a:lnTo>
                    <a:pt x="14" y="8"/>
                  </a:lnTo>
                  <a:lnTo>
                    <a:pt x="20" y="12"/>
                  </a:lnTo>
                  <a:lnTo>
                    <a:pt x="24" y="14"/>
                  </a:lnTo>
                  <a:lnTo>
                    <a:pt x="24" y="16"/>
                  </a:lnTo>
                  <a:lnTo>
                    <a:pt x="22" y="20"/>
                  </a:lnTo>
                  <a:lnTo>
                    <a:pt x="20" y="20"/>
                  </a:lnTo>
                  <a:lnTo>
                    <a:pt x="16" y="18"/>
                  </a:lnTo>
                  <a:lnTo>
                    <a:pt x="14" y="14"/>
                  </a:lnTo>
                  <a:lnTo>
                    <a:pt x="10" y="14"/>
                  </a:lnTo>
                  <a:lnTo>
                    <a:pt x="10" y="12"/>
                  </a:lnTo>
                  <a:lnTo>
                    <a:pt x="8" y="8"/>
                  </a:lnTo>
                  <a:lnTo>
                    <a:pt x="6" y="8"/>
                  </a:lnTo>
                  <a:lnTo>
                    <a:pt x="6" y="4"/>
                  </a:lnTo>
                  <a:lnTo>
                    <a:pt x="0" y="4"/>
                  </a:lnTo>
                  <a:lnTo>
                    <a:pt x="0" y="0"/>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44" name="Freeform 301">
              <a:extLst>
                <a:ext uri="{FF2B5EF4-FFF2-40B4-BE49-F238E27FC236}">
                  <a16:creationId xmlns:a16="http://schemas.microsoft.com/office/drawing/2014/main" id="{FB4EA5BB-0DB7-4094-811C-1EF14F09FD5E}"/>
                </a:ext>
              </a:extLst>
            </p:cNvPr>
            <p:cNvSpPr>
              <a:spLocks/>
            </p:cNvSpPr>
            <p:nvPr/>
          </p:nvSpPr>
          <p:spPr bwMode="auto">
            <a:xfrm>
              <a:off x="8515729" y="5032246"/>
              <a:ext cx="18450" cy="17257"/>
            </a:xfrm>
            <a:custGeom>
              <a:avLst/>
              <a:gdLst>
                <a:gd name="T0" fmla="*/ 2147483647 w 12"/>
                <a:gd name="T1" fmla="*/ 2147483647 h 12"/>
                <a:gd name="T2" fmla="*/ 2147483647 w 12"/>
                <a:gd name="T3" fmla="*/ 2147483647 h 12"/>
                <a:gd name="T4" fmla="*/ 2147483647 w 12"/>
                <a:gd name="T5" fmla="*/ 2147483647 h 12"/>
                <a:gd name="T6" fmla="*/ 2147483647 w 12"/>
                <a:gd name="T7" fmla="*/ 2147483647 h 12"/>
                <a:gd name="T8" fmla="*/ 2147483647 w 12"/>
                <a:gd name="T9" fmla="*/ 2147483647 h 12"/>
                <a:gd name="T10" fmla="*/ 0 w 12"/>
                <a:gd name="T11" fmla="*/ 0 h 12"/>
                <a:gd name="T12" fmla="*/ 2147483647 w 12"/>
                <a:gd name="T13" fmla="*/ 0 h 12"/>
                <a:gd name="T14" fmla="*/ 2147483647 w 12"/>
                <a:gd name="T15" fmla="*/ 2147483647 h 12"/>
                <a:gd name="T16" fmla="*/ 2147483647 w 12"/>
                <a:gd name="T17" fmla="*/ 2147483647 h 12"/>
                <a:gd name="T18" fmla="*/ 2147483647 w 12"/>
                <a:gd name="T19" fmla="*/ 2147483647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
                <a:gd name="T31" fmla="*/ 0 h 12"/>
                <a:gd name="T32" fmla="*/ 12 w 12"/>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 h="12">
                  <a:moveTo>
                    <a:pt x="12" y="8"/>
                  </a:moveTo>
                  <a:lnTo>
                    <a:pt x="10" y="10"/>
                  </a:lnTo>
                  <a:lnTo>
                    <a:pt x="8" y="12"/>
                  </a:lnTo>
                  <a:lnTo>
                    <a:pt x="4" y="12"/>
                  </a:lnTo>
                  <a:lnTo>
                    <a:pt x="2" y="8"/>
                  </a:lnTo>
                  <a:lnTo>
                    <a:pt x="0" y="0"/>
                  </a:lnTo>
                  <a:lnTo>
                    <a:pt x="2" y="0"/>
                  </a:lnTo>
                  <a:lnTo>
                    <a:pt x="6" y="2"/>
                  </a:lnTo>
                  <a:lnTo>
                    <a:pt x="10" y="6"/>
                  </a:lnTo>
                  <a:lnTo>
                    <a:pt x="1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45" name="Freeform 302">
              <a:extLst>
                <a:ext uri="{FF2B5EF4-FFF2-40B4-BE49-F238E27FC236}">
                  <a16:creationId xmlns:a16="http://schemas.microsoft.com/office/drawing/2014/main" id="{A83F593E-0D1D-4133-B02F-60D55D04F422}"/>
                </a:ext>
              </a:extLst>
            </p:cNvPr>
            <p:cNvSpPr>
              <a:spLocks/>
            </p:cNvSpPr>
            <p:nvPr/>
          </p:nvSpPr>
          <p:spPr bwMode="auto">
            <a:xfrm>
              <a:off x="8741739" y="5073396"/>
              <a:ext cx="35746" cy="23894"/>
            </a:xfrm>
            <a:custGeom>
              <a:avLst/>
              <a:gdLst>
                <a:gd name="T0" fmla="*/ 2147483647 w 24"/>
                <a:gd name="T1" fmla="*/ 2147483647 h 16"/>
                <a:gd name="T2" fmla="*/ 2147483647 w 24"/>
                <a:gd name="T3" fmla="*/ 2147483647 h 16"/>
                <a:gd name="T4" fmla="*/ 2147483647 w 24"/>
                <a:gd name="T5" fmla="*/ 2147483647 h 16"/>
                <a:gd name="T6" fmla="*/ 2147483647 w 24"/>
                <a:gd name="T7" fmla="*/ 2147483647 h 16"/>
                <a:gd name="T8" fmla="*/ 2147483647 w 24"/>
                <a:gd name="T9" fmla="*/ 2147483647 h 16"/>
                <a:gd name="T10" fmla="*/ 2147483647 w 24"/>
                <a:gd name="T11" fmla="*/ 2147483647 h 16"/>
                <a:gd name="T12" fmla="*/ 2147483647 w 24"/>
                <a:gd name="T13" fmla="*/ 2147483647 h 16"/>
                <a:gd name="T14" fmla="*/ 0 w 24"/>
                <a:gd name="T15" fmla="*/ 2147483647 h 16"/>
                <a:gd name="T16" fmla="*/ 2147483647 w 24"/>
                <a:gd name="T17" fmla="*/ 2147483647 h 16"/>
                <a:gd name="T18" fmla="*/ 2147483647 w 24"/>
                <a:gd name="T19" fmla="*/ 2147483647 h 16"/>
                <a:gd name="T20" fmla="*/ 2147483647 w 24"/>
                <a:gd name="T21" fmla="*/ 2147483647 h 16"/>
                <a:gd name="T22" fmla="*/ 2147483647 w 24"/>
                <a:gd name="T23" fmla="*/ 0 h 16"/>
                <a:gd name="T24" fmla="*/ 2147483647 w 24"/>
                <a:gd name="T25" fmla="*/ 0 h 16"/>
                <a:gd name="T26" fmla="*/ 2147483647 w 24"/>
                <a:gd name="T27" fmla="*/ 2147483647 h 16"/>
                <a:gd name="T28" fmla="*/ 2147483647 w 24"/>
                <a:gd name="T29" fmla="*/ 2147483647 h 16"/>
                <a:gd name="T30" fmla="*/ 2147483647 w 24"/>
                <a:gd name="T31" fmla="*/ 2147483647 h 1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4"/>
                <a:gd name="T49" fmla="*/ 0 h 16"/>
                <a:gd name="T50" fmla="*/ 24 w 24"/>
                <a:gd name="T51" fmla="*/ 16 h 1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4" h="16">
                  <a:moveTo>
                    <a:pt x="24" y="8"/>
                  </a:moveTo>
                  <a:lnTo>
                    <a:pt x="22" y="12"/>
                  </a:lnTo>
                  <a:lnTo>
                    <a:pt x="20" y="14"/>
                  </a:lnTo>
                  <a:lnTo>
                    <a:pt x="16" y="16"/>
                  </a:lnTo>
                  <a:lnTo>
                    <a:pt x="12" y="16"/>
                  </a:lnTo>
                  <a:lnTo>
                    <a:pt x="6" y="14"/>
                  </a:lnTo>
                  <a:lnTo>
                    <a:pt x="2" y="14"/>
                  </a:lnTo>
                  <a:lnTo>
                    <a:pt x="0" y="12"/>
                  </a:lnTo>
                  <a:lnTo>
                    <a:pt x="2" y="8"/>
                  </a:lnTo>
                  <a:lnTo>
                    <a:pt x="4" y="4"/>
                  </a:lnTo>
                  <a:lnTo>
                    <a:pt x="8" y="2"/>
                  </a:lnTo>
                  <a:lnTo>
                    <a:pt x="12" y="0"/>
                  </a:lnTo>
                  <a:lnTo>
                    <a:pt x="16" y="0"/>
                  </a:lnTo>
                  <a:lnTo>
                    <a:pt x="20" y="2"/>
                  </a:lnTo>
                  <a:lnTo>
                    <a:pt x="22" y="4"/>
                  </a:lnTo>
                  <a:lnTo>
                    <a:pt x="24"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46" name="Freeform 303">
              <a:extLst>
                <a:ext uri="{FF2B5EF4-FFF2-40B4-BE49-F238E27FC236}">
                  <a16:creationId xmlns:a16="http://schemas.microsoft.com/office/drawing/2014/main" id="{95A4D5B4-345F-4D2D-A2C7-783C83FC2F78}"/>
                </a:ext>
              </a:extLst>
            </p:cNvPr>
            <p:cNvSpPr>
              <a:spLocks/>
            </p:cNvSpPr>
            <p:nvPr/>
          </p:nvSpPr>
          <p:spPr bwMode="auto">
            <a:xfrm>
              <a:off x="8779791" y="5040210"/>
              <a:ext cx="40359" cy="23894"/>
            </a:xfrm>
            <a:custGeom>
              <a:avLst/>
              <a:gdLst>
                <a:gd name="T0" fmla="*/ 2147483647 w 28"/>
                <a:gd name="T1" fmla="*/ 2147483647 h 14"/>
                <a:gd name="T2" fmla="*/ 2147483647 w 28"/>
                <a:gd name="T3" fmla="*/ 2147483647 h 14"/>
                <a:gd name="T4" fmla="*/ 2147483647 w 28"/>
                <a:gd name="T5" fmla="*/ 2147483647 h 14"/>
                <a:gd name="T6" fmla="*/ 2147483647 w 28"/>
                <a:gd name="T7" fmla="*/ 2147483647 h 14"/>
                <a:gd name="T8" fmla="*/ 2147483647 w 28"/>
                <a:gd name="T9" fmla="*/ 2147483647 h 14"/>
                <a:gd name="T10" fmla="*/ 2147483647 w 28"/>
                <a:gd name="T11" fmla="*/ 2147483647 h 14"/>
                <a:gd name="T12" fmla="*/ 0 w 28"/>
                <a:gd name="T13" fmla="*/ 2147483647 h 14"/>
                <a:gd name="T14" fmla="*/ 0 w 28"/>
                <a:gd name="T15" fmla="*/ 2147483647 h 14"/>
                <a:gd name="T16" fmla="*/ 2147483647 w 28"/>
                <a:gd name="T17" fmla="*/ 2147483647 h 14"/>
                <a:gd name="T18" fmla="*/ 2147483647 w 28"/>
                <a:gd name="T19" fmla="*/ 2147483647 h 14"/>
                <a:gd name="T20" fmla="*/ 2147483647 w 28"/>
                <a:gd name="T21" fmla="*/ 0 h 14"/>
                <a:gd name="T22" fmla="*/ 2147483647 w 28"/>
                <a:gd name="T23" fmla="*/ 0 h 14"/>
                <a:gd name="T24" fmla="*/ 2147483647 w 28"/>
                <a:gd name="T25" fmla="*/ 0 h 14"/>
                <a:gd name="T26" fmla="*/ 2147483647 w 28"/>
                <a:gd name="T27" fmla="*/ 2147483647 h 14"/>
                <a:gd name="T28" fmla="*/ 2147483647 w 28"/>
                <a:gd name="T29" fmla="*/ 2147483647 h 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
                <a:gd name="T46" fmla="*/ 0 h 14"/>
                <a:gd name="T47" fmla="*/ 28 w 28"/>
                <a:gd name="T48" fmla="*/ 14 h 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 h="14">
                  <a:moveTo>
                    <a:pt x="26" y="4"/>
                  </a:moveTo>
                  <a:lnTo>
                    <a:pt x="22" y="6"/>
                  </a:lnTo>
                  <a:lnTo>
                    <a:pt x="18" y="10"/>
                  </a:lnTo>
                  <a:lnTo>
                    <a:pt x="10" y="12"/>
                  </a:lnTo>
                  <a:lnTo>
                    <a:pt x="6" y="14"/>
                  </a:lnTo>
                  <a:lnTo>
                    <a:pt x="2" y="12"/>
                  </a:lnTo>
                  <a:lnTo>
                    <a:pt x="0" y="10"/>
                  </a:lnTo>
                  <a:lnTo>
                    <a:pt x="0" y="6"/>
                  </a:lnTo>
                  <a:lnTo>
                    <a:pt x="2" y="6"/>
                  </a:lnTo>
                  <a:lnTo>
                    <a:pt x="8" y="2"/>
                  </a:lnTo>
                  <a:lnTo>
                    <a:pt x="14" y="0"/>
                  </a:lnTo>
                  <a:lnTo>
                    <a:pt x="22" y="0"/>
                  </a:lnTo>
                  <a:lnTo>
                    <a:pt x="26" y="0"/>
                  </a:lnTo>
                  <a:lnTo>
                    <a:pt x="28" y="2"/>
                  </a:lnTo>
                  <a:lnTo>
                    <a:pt x="2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47" name="Freeform 304">
              <a:extLst>
                <a:ext uri="{FF2B5EF4-FFF2-40B4-BE49-F238E27FC236}">
                  <a16:creationId xmlns:a16="http://schemas.microsoft.com/office/drawing/2014/main" id="{77E04D3E-1D31-4555-AF7F-B5582FDD0FB1}"/>
                </a:ext>
              </a:extLst>
            </p:cNvPr>
            <p:cNvSpPr>
              <a:spLocks/>
            </p:cNvSpPr>
            <p:nvPr/>
          </p:nvSpPr>
          <p:spPr bwMode="auto">
            <a:xfrm>
              <a:off x="7428346" y="4515871"/>
              <a:ext cx="145292" cy="215046"/>
            </a:xfrm>
            <a:custGeom>
              <a:avLst/>
              <a:gdLst>
                <a:gd name="T0" fmla="*/ 2147483647 w 100"/>
                <a:gd name="T1" fmla="*/ 2147483647 h 136"/>
                <a:gd name="T2" fmla="*/ 2147483647 w 100"/>
                <a:gd name="T3" fmla="*/ 2147483647 h 136"/>
                <a:gd name="T4" fmla="*/ 2147483647 w 100"/>
                <a:gd name="T5" fmla="*/ 2147483647 h 136"/>
                <a:gd name="T6" fmla="*/ 2147483647 w 100"/>
                <a:gd name="T7" fmla="*/ 2147483647 h 136"/>
                <a:gd name="T8" fmla="*/ 2147483647 w 100"/>
                <a:gd name="T9" fmla="*/ 2147483647 h 136"/>
                <a:gd name="T10" fmla="*/ 2147483647 w 100"/>
                <a:gd name="T11" fmla="*/ 2147483647 h 136"/>
                <a:gd name="T12" fmla="*/ 2147483647 w 100"/>
                <a:gd name="T13" fmla="*/ 2147483647 h 136"/>
                <a:gd name="T14" fmla="*/ 2147483647 w 100"/>
                <a:gd name="T15" fmla="*/ 2147483647 h 136"/>
                <a:gd name="T16" fmla="*/ 2147483647 w 100"/>
                <a:gd name="T17" fmla="*/ 0 h 136"/>
                <a:gd name="T18" fmla="*/ 2147483647 w 100"/>
                <a:gd name="T19" fmla="*/ 2147483647 h 136"/>
                <a:gd name="T20" fmla="*/ 2147483647 w 100"/>
                <a:gd name="T21" fmla="*/ 2147483647 h 136"/>
                <a:gd name="T22" fmla="*/ 2147483647 w 100"/>
                <a:gd name="T23" fmla="*/ 2147483647 h 136"/>
                <a:gd name="T24" fmla="*/ 2147483647 w 100"/>
                <a:gd name="T25" fmla="*/ 2147483647 h 136"/>
                <a:gd name="T26" fmla="*/ 2147483647 w 100"/>
                <a:gd name="T27" fmla="*/ 2147483647 h 136"/>
                <a:gd name="T28" fmla="*/ 2147483647 w 100"/>
                <a:gd name="T29" fmla="*/ 2147483647 h 136"/>
                <a:gd name="T30" fmla="*/ 2147483647 w 100"/>
                <a:gd name="T31" fmla="*/ 2147483647 h 136"/>
                <a:gd name="T32" fmla="*/ 2147483647 w 100"/>
                <a:gd name="T33" fmla="*/ 2147483647 h 136"/>
                <a:gd name="T34" fmla="*/ 2147483647 w 100"/>
                <a:gd name="T35" fmla="*/ 2147483647 h 136"/>
                <a:gd name="T36" fmla="*/ 2147483647 w 100"/>
                <a:gd name="T37" fmla="*/ 2147483647 h 136"/>
                <a:gd name="T38" fmla="*/ 2147483647 w 100"/>
                <a:gd name="T39" fmla="*/ 2147483647 h 136"/>
                <a:gd name="T40" fmla="*/ 2147483647 w 100"/>
                <a:gd name="T41" fmla="*/ 2147483647 h 136"/>
                <a:gd name="T42" fmla="*/ 2147483647 w 100"/>
                <a:gd name="T43" fmla="*/ 2147483647 h 136"/>
                <a:gd name="T44" fmla="*/ 2147483647 w 100"/>
                <a:gd name="T45" fmla="*/ 2147483647 h 136"/>
                <a:gd name="T46" fmla="*/ 2147483647 w 100"/>
                <a:gd name="T47" fmla="*/ 2147483647 h 136"/>
                <a:gd name="T48" fmla="*/ 2147483647 w 100"/>
                <a:gd name="T49" fmla="*/ 2147483647 h 136"/>
                <a:gd name="T50" fmla="*/ 2147483647 w 100"/>
                <a:gd name="T51" fmla="*/ 2147483647 h 136"/>
                <a:gd name="T52" fmla="*/ 2147483647 w 100"/>
                <a:gd name="T53" fmla="*/ 2147483647 h 136"/>
                <a:gd name="T54" fmla="*/ 2147483647 w 100"/>
                <a:gd name="T55" fmla="*/ 2147483647 h 136"/>
                <a:gd name="T56" fmla="*/ 2147483647 w 100"/>
                <a:gd name="T57" fmla="*/ 2147483647 h 136"/>
                <a:gd name="T58" fmla="*/ 2147483647 w 100"/>
                <a:gd name="T59" fmla="*/ 2147483647 h 136"/>
                <a:gd name="T60" fmla="*/ 2147483647 w 100"/>
                <a:gd name="T61" fmla="*/ 2147483647 h 136"/>
                <a:gd name="T62" fmla="*/ 2147483647 w 100"/>
                <a:gd name="T63" fmla="*/ 2147483647 h 136"/>
                <a:gd name="T64" fmla="*/ 2147483647 w 100"/>
                <a:gd name="T65" fmla="*/ 2147483647 h 136"/>
                <a:gd name="T66" fmla="*/ 2147483647 w 100"/>
                <a:gd name="T67" fmla="*/ 2147483647 h 136"/>
                <a:gd name="T68" fmla="*/ 2147483647 w 100"/>
                <a:gd name="T69" fmla="*/ 2147483647 h 136"/>
                <a:gd name="T70" fmla="*/ 2147483647 w 100"/>
                <a:gd name="T71" fmla="*/ 2147483647 h 136"/>
                <a:gd name="T72" fmla="*/ 2147483647 w 100"/>
                <a:gd name="T73" fmla="*/ 2147483647 h 136"/>
                <a:gd name="T74" fmla="*/ 2147483647 w 100"/>
                <a:gd name="T75" fmla="*/ 2147483647 h 136"/>
                <a:gd name="T76" fmla="*/ 2147483647 w 100"/>
                <a:gd name="T77" fmla="*/ 2147483647 h 136"/>
                <a:gd name="T78" fmla="*/ 2147483647 w 100"/>
                <a:gd name="T79" fmla="*/ 2147483647 h 136"/>
                <a:gd name="T80" fmla="*/ 0 w 100"/>
                <a:gd name="T81" fmla="*/ 2147483647 h 136"/>
                <a:gd name="T82" fmla="*/ 2147483647 w 100"/>
                <a:gd name="T83" fmla="*/ 2147483647 h 136"/>
                <a:gd name="T84" fmla="*/ 2147483647 w 100"/>
                <a:gd name="T85" fmla="*/ 2147483647 h 1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0"/>
                <a:gd name="T130" fmla="*/ 0 h 136"/>
                <a:gd name="T131" fmla="*/ 100 w 100"/>
                <a:gd name="T132" fmla="*/ 136 h 1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0" h="136">
                  <a:moveTo>
                    <a:pt x="12" y="46"/>
                  </a:moveTo>
                  <a:lnTo>
                    <a:pt x="12" y="28"/>
                  </a:lnTo>
                  <a:lnTo>
                    <a:pt x="16" y="26"/>
                  </a:lnTo>
                  <a:lnTo>
                    <a:pt x="18" y="22"/>
                  </a:lnTo>
                  <a:lnTo>
                    <a:pt x="24" y="14"/>
                  </a:lnTo>
                  <a:lnTo>
                    <a:pt x="28" y="10"/>
                  </a:lnTo>
                  <a:lnTo>
                    <a:pt x="32" y="8"/>
                  </a:lnTo>
                  <a:lnTo>
                    <a:pt x="34" y="6"/>
                  </a:lnTo>
                  <a:lnTo>
                    <a:pt x="36" y="6"/>
                  </a:lnTo>
                  <a:lnTo>
                    <a:pt x="38" y="8"/>
                  </a:lnTo>
                  <a:lnTo>
                    <a:pt x="42" y="10"/>
                  </a:lnTo>
                  <a:lnTo>
                    <a:pt x="60" y="12"/>
                  </a:lnTo>
                  <a:lnTo>
                    <a:pt x="80" y="14"/>
                  </a:lnTo>
                  <a:lnTo>
                    <a:pt x="84" y="12"/>
                  </a:lnTo>
                  <a:lnTo>
                    <a:pt x="88" y="12"/>
                  </a:lnTo>
                  <a:lnTo>
                    <a:pt x="90" y="8"/>
                  </a:lnTo>
                  <a:lnTo>
                    <a:pt x="94" y="2"/>
                  </a:lnTo>
                  <a:lnTo>
                    <a:pt x="100" y="0"/>
                  </a:lnTo>
                  <a:lnTo>
                    <a:pt x="100" y="6"/>
                  </a:lnTo>
                  <a:lnTo>
                    <a:pt x="90" y="16"/>
                  </a:lnTo>
                  <a:lnTo>
                    <a:pt x="86" y="22"/>
                  </a:lnTo>
                  <a:lnTo>
                    <a:pt x="82" y="24"/>
                  </a:lnTo>
                  <a:lnTo>
                    <a:pt x="76" y="24"/>
                  </a:lnTo>
                  <a:lnTo>
                    <a:pt x="70" y="24"/>
                  </a:lnTo>
                  <a:lnTo>
                    <a:pt x="64" y="22"/>
                  </a:lnTo>
                  <a:lnTo>
                    <a:pt x="26" y="22"/>
                  </a:lnTo>
                  <a:lnTo>
                    <a:pt x="22" y="24"/>
                  </a:lnTo>
                  <a:lnTo>
                    <a:pt x="22" y="26"/>
                  </a:lnTo>
                  <a:lnTo>
                    <a:pt x="20" y="34"/>
                  </a:lnTo>
                  <a:lnTo>
                    <a:pt x="22" y="38"/>
                  </a:lnTo>
                  <a:lnTo>
                    <a:pt x="24" y="46"/>
                  </a:lnTo>
                  <a:lnTo>
                    <a:pt x="28" y="52"/>
                  </a:lnTo>
                  <a:lnTo>
                    <a:pt x="32" y="54"/>
                  </a:lnTo>
                  <a:lnTo>
                    <a:pt x="34" y="54"/>
                  </a:lnTo>
                  <a:lnTo>
                    <a:pt x="36" y="52"/>
                  </a:lnTo>
                  <a:lnTo>
                    <a:pt x="40" y="50"/>
                  </a:lnTo>
                  <a:lnTo>
                    <a:pt x="46" y="46"/>
                  </a:lnTo>
                  <a:lnTo>
                    <a:pt x="54" y="44"/>
                  </a:lnTo>
                  <a:lnTo>
                    <a:pt x="62" y="42"/>
                  </a:lnTo>
                  <a:lnTo>
                    <a:pt x="68" y="40"/>
                  </a:lnTo>
                  <a:lnTo>
                    <a:pt x="74" y="40"/>
                  </a:lnTo>
                  <a:lnTo>
                    <a:pt x="72" y="42"/>
                  </a:lnTo>
                  <a:lnTo>
                    <a:pt x="68" y="44"/>
                  </a:lnTo>
                  <a:lnTo>
                    <a:pt x="62" y="48"/>
                  </a:lnTo>
                  <a:lnTo>
                    <a:pt x="56" y="50"/>
                  </a:lnTo>
                  <a:lnTo>
                    <a:pt x="50" y="56"/>
                  </a:lnTo>
                  <a:lnTo>
                    <a:pt x="42" y="66"/>
                  </a:lnTo>
                  <a:lnTo>
                    <a:pt x="44" y="66"/>
                  </a:lnTo>
                  <a:lnTo>
                    <a:pt x="46" y="70"/>
                  </a:lnTo>
                  <a:lnTo>
                    <a:pt x="48" y="76"/>
                  </a:lnTo>
                  <a:lnTo>
                    <a:pt x="54" y="84"/>
                  </a:lnTo>
                  <a:lnTo>
                    <a:pt x="54" y="98"/>
                  </a:lnTo>
                  <a:lnTo>
                    <a:pt x="56" y="102"/>
                  </a:lnTo>
                  <a:lnTo>
                    <a:pt x="60" y="104"/>
                  </a:lnTo>
                  <a:lnTo>
                    <a:pt x="64" y="104"/>
                  </a:lnTo>
                  <a:lnTo>
                    <a:pt x="64" y="106"/>
                  </a:lnTo>
                  <a:lnTo>
                    <a:pt x="60" y="110"/>
                  </a:lnTo>
                  <a:lnTo>
                    <a:pt x="54" y="114"/>
                  </a:lnTo>
                  <a:lnTo>
                    <a:pt x="50" y="118"/>
                  </a:lnTo>
                  <a:lnTo>
                    <a:pt x="44" y="118"/>
                  </a:lnTo>
                  <a:lnTo>
                    <a:pt x="32" y="92"/>
                  </a:lnTo>
                  <a:lnTo>
                    <a:pt x="32" y="88"/>
                  </a:lnTo>
                  <a:lnTo>
                    <a:pt x="34" y="84"/>
                  </a:lnTo>
                  <a:lnTo>
                    <a:pt x="32" y="78"/>
                  </a:lnTo>
                  <a:lnTo>
                    <a:pt x="28" y="80"/>
                  </a:lnTo>
                  <a:lnTo>
                    <a:pt x="24" y="78"/>
                  </a:lnTo>
                  <a:lnTo>
                    <a:pt x="22" y="106"/>
                  </a:lnTo>
                  <a:lnTo>
                    <a:pt x="22" y="120"/>
                  </a:lnTo>
                  <a:lnTo>
                    <a:pt x="20" y="126"/>
                  </a:lnTo>
                  <a:lnTo>
                    <a:pt x="18" y="132"/>
                  </a:lnTo>
                  <a:lnTo>
                    <a:pt x="14" y="134"/>
                  </a:lnTo>
                  <a:lnTo>
                    <a:pt x="8" y="136"/>
                  </a:lnTo>
                  <a:lnTo>
                    <a:pt x="6" y="134"/>
                  </a:lnTo>
                  <a:lnTo>
                    <a:pt x="6" y="130"/>
                  </a:lnTo>
                  <a:lnTo>
                    <a:pt x="6" y="120"/>
                  </a:lnTo>
                  <a:lnTo>
                    <a:pt x="6" y="116"/>
                  </a:lnTo>
                  <a:lnTo>
                    <a:pt x="8" y="110"/>
                  </a:lnTo>
                  <a:lnTo>
                    <a:pt x="10" y="102"/>
                  </a:lnTo>
                  <a:lnTo>
                    <a:pt x="10" y="94"/>
                  </a:lnTo>
                  <a:lnTo>
                    <a:pt x="4" y="94"/>
                  </a:lnTo>
                  <a:lnTo>
                    <a:pt x="0" y="92"/>
                  </a:lnTo>
                  <a:lnTo>
                    <a:pt x="0" y="90"/>
                  </a:lnTo>
                  <a:lnTo>
                    <a:pt x="0" y="78"/>
                  </a:lnTo>
                  <a:lnTo>
                    <a:pt x="4" y="66"/>
                  </a:lnTo>
                  <a:lnTo>
                    <a:pt x="8" y="54"/>
                  </a:lnTo>
                  <a:lnTo>
                    <a:pt x="12" y="44"/>
                  </a:lnTo>
                  <a:lnTo>
                    <a:pt x="12"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48" name="Freeform 305">
              <a:extLst>
                <a:ext uri="{FF2B5EF4-FFF2-40B4-BE49-F238E27FC236}">
                  <a16:creationId xmlns:a16="http://schemas.microsoft.com/office/drawing/2014/main" id="{099BAAF6-F5B1-4695-94ED-35340FD4B745}"/>
                </a:ext>
              </a:extLst>
            </p:cNvPr>
            <p:cNvSpPr>
              <a:spLocks/>
            </p:cNvSpPr>
            <p:nvPr/>
          </p:nvSpPr>
          <p:spPr bwMode="auto">
            <a:xfrm>
              <a:off x="7216174" y="4360560"/>
              <a:ext cx="221397" cy="177877"/>
            </a:xfrm>
            <a:custGeom>
              <a:avLst/>
              <a:gdLst>
                <a:gd name="T0" fmla="*/ 2147483647 w 152"/>
                <a:gd name="T1" fmla="*/ 2147483647 h 112"/>
                <a:gd name="T2" fmla="*/ 2147483647 w 152"/>
                <a:gd name="T3" fmla="*/ 2147483647 h 112"/>
                <a:gd name="T4" fmla="*/ 2147483647 w 152"/>
                <a:gd name="T5" fmla="*/ 2147483647 h 112"/>
                <a:gd name="T6" fmla="*/ 2147483647 w 152"/>
                <a:gd name="T7" fmla="*/ 2147483647 h 112"/>
                <a:gd name="T8" fmla="*/ 2147483647 w 152"/>
                <a:gd name="T9" fmla="*/ 2147483647 h 112"/>
                <a:gd name="T10" fmla="*/ 2147483647 w 152"/>
                <a:gd name="T11" fmla="*/ 2147483647 h 112"/>
                <a:gd name="T12" fmla="*/ 2147483647 w 152"/>
                <a:gd name="T13" fmla="*/ 2147483647 h 112"/>
                <a:gd name="T14" fmla="*/ 2147483647 w 152"/>
                <a:gd name="T15" fmla="*/ 2147483647 h 112"/>
                <a:gd name="T16" fmla="*/ 2147483647 w 152"/>
                <a:gd name="T17" fmla="*/ 2147483647 h 112"/>
                <a:gd name="T18" fmla="*/ 2147483647 w 152"/>
                <a:gd name="T19" fmla="*/ 0 h 112"/>
                <a:gd name="T20" fmla="*/ 2147483647 w 152"/>
                <a:gd name="T21" fmla="*/ 2147483647 h 112"/>
                <a:gd name="T22" fmla="*/ 2147483647 w 152"/>
                <a:gd name="T23" fmla="*/ 2147483647 h 112"/>
                <a:gd name="T24" fmla="*/ 2147483647 w 152"/>
                <a:gd name="T25" fmla="*/ 2147483647 h 112"/>
                <a:gd name="T26" fmla="*/ 2147483647 w 152"/>
                <a:gd name="T27" fmla="*/ 2147483647 h 112"/>
                <a:gd name="T28" fmla="*/ 2147483647 w 152"/>
                <a:gd name="T29" fmla="*/ 2147483647 h 112"/>
                <a:gd name="T30" fmla="*/ 2147483647 w 152"/>
                <a:gd name="T31" fmla="*/ 2147483647 h 112"/>
                <a:gd name="T32" fmla="*/ 2147483647 w 152"/>
                <a:gd name="T33" fmla="*/ 2147483647 h 112"/>
                <a:gd name="T34" fmla="*/ 2147483647 w 152"/>
                <a:gd name="T35" fmla="*/ 2147483647 h 112"/>
                <a:gd name="T36" fmla="*/ 2147483647 w 152"/>
                <a:gd name="T37" fmla="*/ 2147483647 h 112"/>
                <a:gd name="T38" fmla="*/ 2147483647 w 152"/>
                <a:gd name="T39" fmla="*/ 2147483647 h 112"/>
                <a:gd name="T40" fmla="*/ 2147483647 w 152"/>
                <a:gd name="T41" fmla="*/ 2147483647 h 112"/>
                <a:gd name="T42" fmla="*/ 2147483647 w 152"/>
                <a:gd name="T43" fmla="*/ 2147483647 h 112"/>
                <a:gd name="T44" fmla="*/ 2147483647 w 152"/>
                <a:gd name="T45" fmla="*/ 2147483647 h 112"/>
                <a:gd name="T46" fmla="*/ 2147483647 w 152"/>
                <a:gd name="T47" fmla="*/ 2147483647 h 112"/>
                <a:gd name="T48" fmla="*/ 2147483647 w 152"/>
                <a:gd name="T49" fmla="*/ 2147483647 h 112"/>
                <a:gd name="T50" fmla="*/ 2147483647 w 152"/>
                <a:gd name="T51" fmla="*/ 2147483647 h 112"/>
                <a:gd name="T52" fmla="*/ 2147483647 w 152"/>
                <a:gd name="T53" fmla="*/ 2147483647 h 112"/>
                <a:gd name="T54" fmla="*/ 2147483647 w 152"/>
                <a:gd name="T55" fmla="*/ 2147483647 h 112"/>
                <a:gd name="T56" fmla="*/ 2147483647 w 152"/>
                <a:gd name="T57" fmla="*/ 2147483647 h 112"/>
                <a:gd name="T58" fmla="*/ 2147483647 w 152"/>
                <a:gd name="T59" fmla="*/ 2147483647 h 112"/>
                <a:gd name="T60" fmla="*/ 2147483647 w 152"/>
                <a:gd name="T61" fmla="*/ 2147483647 h 112"/>
                <a:gd name="T62" fmla="*/ 2147483647 w 152"/>
                <a:gd name="T63" fmla="*/ 2147483647 h 112"/>
                <a:gd name="T64" fmla="*/ 0 w 152"/>
                <a:gd name="T65" fmla="*/ 2147483647 h 112"/>
                <a:gd name="T66" fmla="*/ 0 w 152"/>
                <a:gd name="T67" fmla="*/ 2147483647 h 112"/>
                <a:gd name="T68" fmla="*/ 0 w 152"/>
                <a:gd name="T69" fmla="*/ 2147483647 h 112"/>
                <a:gd name="T70" fmla="*/ 2147483647 w 152"/>
                <a:gd name="T71" fmla="*/ 2147483647 h 112"/>
                <a:gd name="T72" fmla="*/ 2147483647 w 152"/>
                <a:gd name="T73" fmla="*/ 2147483647 h 112"/>
                <a:gd name="T74" fmla="*/ 2147483647 w 152"/>
                <a:gd name="T75" fmla="*/ 2147483647 h 112"/>
                <a:gd name="T76" fmla="*/ 2147483647 w 152"/>
                <a:gd name="T77" fmla="*/ 2147483647 h 112"/>
                <a:gd name="T78" fmla="*/ 2147483647 w 152"/>
                <a:gd name="T79" fmla="*/ 2147483647 h 112"/>
                <a:gd name="T80" fmla="*/ 2147483647 w 152"/>
                <a:gd name="T81" fmla="*/ 2147483647 h 11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52"/>
                <a:gd name="T124" fmla="*/ 0 h 112"/>
                <a:gd name="T125" fmla="*/ 152 w 152"/>
                <a:gd name="T126" fmla="*/ 112 h 11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52" h="112">
                  <a:moveTo>
                    <a:pt x="58" y="58"/>
                  </a:moveTo>
                  <a:lnTo>
                    <a:pt x="68" y="62"/>
                  </a:lnTo>
                  <a:lnTo>
                    <a:pt x="70" y="60"/>
                  </a:lnTo>
                  <a:lnTo>
                    <a:pt x="68" y="58"/>
                  </a:lnTo>
                  <a:lnTo>
                    <a:pt x="68" y="54"/>
                  </a:lnTo>
                  <a:lnTo>
                    <a:pt x="70" y="56"/>
                  </a:lnTo>
                  <a:lnTo>
                    <a:pt x="74" y="58"/>
                  </a:lnTo>
                  <a:lnTo>
                    <a:pt x="74" y="54"/>
                  </a:lnTo>
                  <a:lnTo>
                    <a:pt x="70" y="52"/>
                  </a:lnTo>
                  <a:lnTo>
                    <a:pt x="70" y="48"/>
                  </a:lnTo>
                  <a:lnTo>
                    <a:pt x="68" y="48"/>
                  </a:lnTo>
                  <a:lnTo>
                    <a:pt x="76" y="42"/>
                  </a:lnTo>
                  <a:lnTo>
                    <a:pt x="80" y="40"/>
                  </a:lnTo>
                  <a:lnTo>
                    <a:pt x="86" y="40"/>
                  </a:lnTo>
                  <a:lnTo>
                    <a:pt x="88" y="36"/>
                  </a:lnTo>
                  <a:lnTo>
                    <a:pt x="92" y="26"/>
                  </a:lnTo>
                  <a:lnTo>
                    <a:pt x="98" y="16"/>
                  </a:lnTo>
                  <a:lnTo>
                    <a:pt x="106" y="4"/>
                  </a:lnTo>
                  <a:lnTo>
                    <a:pt x="110" y="0"/>
                  </a:lnTo>
                  <a:lnTo>
                    <a:pt x="114" y="0"/>
                  </a:lnTo>
                  <a:lnTo>
                    <a:pt x="118" y="2"/>
                  </a:lnTo>
                  <a:lnTo>
                    <a:pt x="122" y="8"/>
                  </a:lnTo>
                  <a:lnTo>
                    <a:pt x="124" y="14"/>
                  </a:lnTo>
                  <a:lnTo>
                    <a:pt x="124" y="20"/>
                  </a:lnTo>
                  <a:lnTo>
                    <a:pt x="132" y="22"/>
                  </a:lnTo>
                  <a:lnTo>
                    <a:pt x="138" y="26"/>
                  </a:lnTo>
                  <a:lnTo>
                    <a:pt x="144" y="26"/>
                  </a:lnTo>
                  <a:lnTo>
                    <a:pt x="152" y="28"/>
                  </a:lnTo>
                  <a:lnTo>
                    <a:pt x="152" y="32"/>
                  </a:lnTo>
                  <a:lnTo>
                    <a:pt x="150" y="34"/>
                  </a:lnTo>
                  <a:lnTo>
                    <a:pt x="148" y="36"/>
                  </a:lnTo>
                  <a:lnTo>
                    <a:pt x="140" y="36"/>
                  </a:lnTo>
                  <a:lnTo>
                    <a:pt x="134" y="36"/>
                  </a:lnTo>
                  <a:lnTo>
                    <a:pt x="132" y="38"/>
                  </a:lnTo>
                  <a:lnTo>
                    <a:pt x="130" y="40"/>
                  </a:lnTo>
                  <a:lnTo>
                    <a:pt x="138" y="44"/>
                  </a:lnTo>
                  <a:lnTo>
                    <a:pt x="138" y="46"/>
                  </a:lnTo>
                  <a:lnTo>
                    <a:pt x="132" y="48"/>
                  </a:lnTo>
                  <a:lnTo>
                    <a:pt x="124" y="54"/>
                  </a:lnTo>
                  <a:lnTo>
                    <a:pt x="122" y="60"/>
                  </a:lnTo>
                  <a:lnTo>
                    <a:pt x="112" y="58"/>
                  </a:lnTo>
                  <a:lnTo>
                    <a:pt x="106" y="56"/>
                  </a:lnTo>
                  <a:lnTo>
                    <a:pt x="100" y="56"/>
                  </a:lnTo>
                  <a:lnTo>
                    <a:pt x="94" y="56"/>
                  </a:lnTo>
                  <a:lnTo>
                    <a:pt x="88" y="60"/>
                  </a:lnTo>
                  <a:lnTo>
                    <a:pt x="82" y="64"/>
                  </a:lnTo>
                  <a:lnTo>
                    <a:pt x="78" y="70"/>
                  </a:lnTo>
                  <a:lnTo>
                    <a:pt x="74" y="82"/>
                  </a:lnTo>
                  <a:lnTo>
                    <a:pt x="70" y="96"/>
                  </a:lnTo>
                  <a:lnTo>
                    <a:pt x="70" y="104"/>
                  </a:lnTo>
                  <a:lnTo>
                    <a:pt x="68" y="108"/>
                  </a:lnTo>
                  <a:lnTo>
                    <a:pt x="64" y="108"/>
                  </a:lnTo>
                  <a:lnTo>
                    <a:pt x="60" y="106"/>
                  </a:lnTo>
                  <a:lnTo>
                    <a:pt x="56" y="104"/>
                  </a:lnTo>
                  <a:lnTo>
                    <a:pt x="52" y="100"/>
                  </a:lnTo>
                  <a:lnTo>
                    <a:pt x="48" y="98"/>
                  </a:lnTo>
                  <a:lnTo>
                    <a:pt x="44" y="98"/>
                  </a:lnTo>
                  <a:lnTo>
                    <a:pt x="42" y="100"/>
                  </a:lnTo>
                  <a:lnTo>
                    <a:pt x="36" y="106"/>
                  </a:lnTo>
                  <a:lnTo>
                    <a:pt x="28" y="108"/>
                  </a:lnTo>
                  <a:lnTo>
                    <a:pt x="26" y="110"/>
                  </a:lnTo>
                  <a:lnTo>
                    <a:pt x="20" y="112"/>
                  </a:lnTo>
                  <a:lnTo>
                    <a:pt x="14" y="110"/>
                  </a:lnTo>
                  <a:lnTo>
                    <a:pt x="8" y="108"/>
                  </a:lnTo>
                  <a:lnTo>
                    <a:pt x="2" y="106"/>
                  </a:lnTo>
                  <a:lnTo>
                    <a:pt x="0" y="104"/>
                  </a:lnTo>
                  <a:lnTo>
                    <a:pt x="0" y="102"/>
                  </a:lnTo>
                  <a:lnTo>
                    <a:pt x="0" y="92"/>
                  </a:lnTo>
                  <a:lnTo>
                    <a:pt x="0" y="90"/>
                  </a:lnTo>
                  <a:lnTo>
                    <a:pt x="0" y="94"/>
                  </a:lnTo>
                  <a:lnTo>
                    <a:pt x="2" y="96"/>
                  </a:lnTo>
                  <a:lnTo>
                    <a:pt x="8" y="100"/>
                  </a:lnTo>
                  <a:lnTo>
                    <a:pt x="20" y="100"/>
                  </a:lnTo>
                  <a:lnTo>
                    <a:pt x="20" y="90"/>
                  </a:lnTo>
                  <a:lnTo>
                    <a:pt x="26" y="82"/>
                  </a:lnTo>
                  <a:lnTo>
                    <a:pt x="30" y="78"/>
                  </a:lnTo>
                  <a:lnTo>
                    <a:pt x="34" y="76"/>
                  </a:lnTo>
                  <a:lnTo>
                    <a:pt x="46" y="72"/>
                  </a:lnTo>
                  <a:lnTo>
                    <a:pt x="50" y="70"/>
                  </a:lnTo>
                  <a:lnTo>
                    <a:pt x="54" y="66"/>
                  </a:lnTo>
                  <a:lnTo>
                    <a:pt x="60" y="56"/>
                  </a:lnTo>
                  <a:lnTo>
                    <a:pt x="58"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49" name="Freeform 306">
              <a:extLst>
                <a:ext uri="{FF2B5EF4-FFF2-40B4-BE49-F238E27FC236}">
                  <a16:creationId xmlns:a16="http://schemas.microsoft.com/office/drawing/2014/main" id="{094E73CE-1AB4-46A7-8602-FE0B5FCA0B5D}"/>
                </a:ext>
              </a:extLst>
            </p:cNvPr>
            <p:cNvSpPr>
              <a:spLocks/>
            </p:cNvSpPr>
            <p:nvPr/>
          </p:nvSpPr>
          <p:spPr bwMode="auto">
            <a:xfrm>
              <a:off x="7300352" y="4437551"/>
              <a:ext cx="23062" cy="23894"/>
            </a:xfrm>
            <a:custGeom>
              <a:avLst/>
              <a:gdLst>
                <a:gd name="T0" fmla="*/ 2147483647 w 16"/>
                <a:gd name="T1" fmla="*/ 0 h 14"/>
                <a:gd name="T2" fmla="*/ 2147483647 w 16"/>
                <a:gd name="T3" fmla="*/ 2147483647 h 14"/>
                <a:gd name="T4" fmla="*/ 2147483647 w 16"/>
                <a:gd name="T5" fmla="*/ 2147483647 h 14"/>
                <a:gd name="T6" fmla="*/ 2147483647 w 16"/>
                <a:gd name="T7" fmla="*/ 2147483647 h 14"/>
                <a:gd name="T8" fmla="*/ 2147483647 w 16"/>
                <a:gd name="T9" fmla="*/ 2147483647 h 14"/>
                <a:gd name="T10" fmla="*/ 2147483647 w 16"/>
                <a:gd name="T11" fmla="*/ 2147483647 h 14"/>
                <a:gd name="T12" fmla="*/ 2147483647 w 16"/>
                <a:gd name="T13" fmla="*/ 2147483647 h 14"/>
                <a:gd name="T14" fmla="*/ 2147483647 w 16"/>
                <a:gd name="T15" fmla="*/ 2147483647 h 14"/>
                <a:gd name="T16" fmla="*/ 2147483647 w 16"/>
                <a:gd name="T17" fmla="*/ 2147483647 h 14"/>
                <a:gd name="T18" fmla="*/ 0 w 16"/>
                <a:gd name="T19" fmla="*/ 2147483647 h 14"/>
                <a:gd name="T20" fmla="*/ 2147483647 w 16"/>
                <a:gd name="T21" fmla="*/ 0 h 14"/>
                <a:gd name="T22" fmla="*/ 2147483647 w 16"/>
                <a:gd name="T23" fmla="*/ 0 h 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
                <a:gd name="T37" fmla="*/ 0 h 14"/>
                <a:gd name="T38" fmla="*/ 16 w 16"/>
                <a:gd name="T39" fmla="*/ 14 h 1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 h="14">
                  <a:moveTo>
                    <a:pt x="12" y="0"/>
                  </a:moveTo>
                  <a:lnTo>
                    <a:pt x="12" y="4"/>
                  </a:lnTo>
                  <a:lnTo>
                    <a:pt x="16" y="6"/>
                  </a:lnTo>
                  <a:lnTo>
                    <a:pt x="16" y="10"/>
                  </a:lnTo>
                  <a:lnTo>
                    <a:pt x="12" y="8"/>
                  </a:lnTo>
                  <a:lnTo>
                    <a:pt x="10" y="6"/>
                  </a:lnTo>
                  <a:lnTo>
                    <a:pt x="10" y="10"/>
                  </a:lnTo>
                  <a:lnTo>
                    <a:pt x="12" y="12"/>
                  </a:lnTo>
                  <a:lnTo>
                    <a:pt x="10" y="14"/>
                  </a:lnTo>
                  <a:lnTo>
                    <a:pt x="0" y="10"/>
                  </a:lnTo>
                  <a:lnTo>
                    <a:pt x="10" y="0"/>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50" name="Freeform 307">
              <a:extLst>
                <a:ext uri="{FF2B5EF4-FFF2-40B4-BE49-F238E27FC236}">
                  <a16:creationId xmlns:a16="http://schemas.microsoft.com/office/drawing/2014/main" id="{DAFC21C3-0212-46B2-8E70-601D78FF6251}"/>
                </a:ext>
              </a:extLst>
            </p:cNvPr>
            <p:cNvSpPr>
              <a:spLocks/>
            </p:cNvSpPr>
            <p:nvPr/>
          </p:nvSpPr>
          <p:spPr bwMode="auto">
            <a:xfrm>
              <a:off x="7707399" y="4576933"/>
              <a:ext cx="232928" cy="260179"/>
            </a:xfrm>
            <a:custGeom>
              <a:avLst/>
              <a:gdLst>
                <a:gd name="T0" fmla="*/ 2147483647 w 160"/>
                <a:gd name="T1" fmla="*/ 2147483647 h 164"/>
                <a:gd name="T2" fmla="*/ 2147483647 w 160"/>
                <a:gd name="T3" fmla="*/ 2147483647 h 164"/>
                <a:gd name="T4" fmla="*/ 2147483647 w 160"/>
                <a:gd name="T5" fmla="*/ 2147483647 h 164"/>
                <a:gd name="T6" fmla="*/ 2147483647 w 160"/>
                <a:gd name="T7" fmla="*/ 2147483647 h 164"/>
                <a:gd name="T8" fmla="*/ 2147483647 w 160"/>
                <a:gd name="T9" fmla="*/ 2147483647 h 164"/>
                <a:gd name="T10" fmla="*/ 2147483647 w 160"/>
                <a:gd name="T11" fmla="*/ 2147483647 h 164"/>
                <a:gd name="T12" fmla="*/ 2147483647 w 160"/>
                <a:gd name="T13" fmla="*/ 2147483647 h 164"/>
                <a:gd name="T14" fmla="*/ 2147483647 w 160"/>
                <a:gd name="T15" fmla="*/ 2147483647 h 164"/>
                <a:gd name="T16" fmla="*/ 2147483647 w 160"/>
                <a:gd name="T17" fmla="*/ 2147483647 h 164"/>
                <a:gd name="T18" fmla="*/ 2147483647 w 160"/>
                <a:gd name="T19" fmla="*/ 2147483647 h 164"/>
                <a:gd name="T20" fmla="*/ 2147483647 w 160"/>
                <a:gd name="T21" fmla="*/ 2147483647 h 164"/>
                <a:gd name="T22" fmla="*/ 2147483647 w 160"/>
                <a:gd name="T23" fmla="*/ 2147483647 h 164"/>
                <a:gd name="T24" fmla="*/ 2147483647 w 160"/>
                <a:gd name="T25" fmla="*/ 2147483647 h 164"/>
                <a:gd name="T26" fmla="*/ 2147483647 w 160"/>
                <a:gd name="T27" fmla="*/ 2147483647 h 164"/>
                <a:gd name="T28" fmla="*/ 2147483647 w 160"/>
                <a:gd name="T29" fmla="*/ 2147483647 h 164"/>
                <a:gd name="T30" fmla="*/ 2147483647 w 160"/>
                <a:gd name="T31" fmla="*/ 2147483647 h 164"/>
                <a:gd name="T32" fmla="*/ 2147483647 w 160"/>
                <a:gd name="T33" fmla="*/ 2147483647 h 164"/>
                <a:gd name="T34" fmla="*/ 2147483647 w 160"/>
                <a:gd name="T35" fmla="*/ 2147483647 h 164"/>
                <a:gd name="T36" fmla="*/ 2147483647 w 160"/>
                <a:gd name="T37" fmla="*/ 2147483647 h 164"/>
                <a:gd name="T38" fmla="*/ 2147483647 w 160"/>
                <a:gd name="T39" fmla="*/ 2147483647 h 164"/>
                <a:gd name="T40" fmla="*/ 2147483647 w 160"/>
                <a:gd name="T41" fmla="*/ 2147483647 h 164"/>
                <a:gd name="T42" fmla="*/ 2147483647 w 160"/>
                <a:gd name="T43" fmla="*/ 2147483647 h 164"/>
                <a:gd name="T44" fmla="*/ 2147483647 w 160"/>
                <a:gd name="T45" fmla="*/ 2147483647 h 164"/>
                <a:gd name="T46" fmla="*/ 2147483647 w 160"/>
                <a:gd name="T47" fmla="*/ 2147483647 h 164"/>
                <a:gd name="T48" fmla="*/ 2147483647 w 160"/>
                <a:gd name="T49" fmla="*/ 2147483647 h 164"/>
                <a:gd name="T50" fmla="*/ 2147483647 w 160"/>
                <a:gd name="T51" fmla="*/ 2147483647 h 164"/>
                <a:gd name="T52" fmla="*/ 2147483647 w 160"/>
                <a:gd name="T53" fmla="*/ 2147483647 h 164"/>
                <a:gd name="T54" fmla="*/ 2147483647 w 160"/>
                <a:gd name="T55" fmla="*/ 2147483647 h 164"/>
                <a:gd name="T56" fmla="*/ 2147483647 w 160"/>
                <a:gd name="T57" fmla="*/ 2147483647 h 164"/>
                <a:gd name="T58" fmla="*/ 2147483647 w 160"/>
                <a:gd name="T59" fmla="*/ 2147483647 h 164"/>
                <a:gd name="T60" fmla="*/ 2147483647 w 160"/>
                <a:gd name="T61" fmla="*/ 2147483647 h 164"/>
                <a:gd name="T62" fmla="*/ 2147483647 w 160"/>
                <a:gd name="T63" fmla="*/ 2147483647 h 164"/>
                <a:gd name="T64" fmla="*/ 0 w 160"/>
                <a:gd name="T65" fmla="*/ 2147483647 h 164"/>
                <a:gd name="T66" fmla="*/ 2147483647 w 160"/>
                <a:gd name="T67" fmla="*/ 2147483647 h 164"/>
                <a:gd name="T68" fmla="*/ 2147483647 w 160"/>
                <a:gd name="T69" fmla="*/ 0 h 164"/>
                <a:gd name="T70" fmla="*/ 2147483647 w 160"/>
                <a:gd name="T71" fmla="*/ 2147483647 h 164"/>
                <a:gd name="T72" fmla="*/ 2147483647 w 160"/>
                <a:gd name="T73" fmla="*/ 2147483647 h 164"/>
                <a:gd name="T74" fmla="*/ 2147483647 w 160"/>
                <a:gd name="T75" fmla="*/ 2147483647 h 164"/>
                <a:gd name="T76" fmla="*/ 2147483647 w 160"/>
                <a:gd name="T77" fmla="*/ 2147483647 h 164"/>
                <a:gd name="T78" fmla="*/ 2147483647 w 160"/>
                <a:gd name="T79" fmla="*/ 2147483647 h 164"/>
                <a:gd name="T80" fmla="*/ 2147483647 w 160"/>
                <a:gd name="T81" fmla="*/ 2147483647 h 164"/>
                <a:gd name="T82" fmla="*/ 2147483647 w 160"/>
                <a:gd name="T83" fmla="*/ 2147483647 h 164"/>
                <a:gd name="T84" fmla="*/ 2147483647 w 160"/>
                <a:gd name="T85" fmla="*/ 2147483647 h 164"/>
                <a:gd name="T86" fmla="*/ 2147483647 w 160"/>
                <a:gd name="T87" fmla="*/ 2147483647 h 164"/>
                <a:gd name="T88" fmla="*/ 2147483647 w 160"/>
                <a:gd name="T89" fmla="*/ 2147483647 h 164"/>
                <a:gd name="T90" fmla="*/ 2147483647 w 160"/>
                <a:gd name="T91" fmla="*/ 2147483647 h 164"/>
                <a:gd name="T92" fmla="*/ 2147483647 w 160"/>
                <a:gd name="T93" fmla="*/ 2147483647 h 164"/>
                <a:gd name="T94" fmla="*/ 2147483647 w 160"/>
                <a:gd name="T95" fmla="*/ 2147483647 h 164"/>
                <a:gd name="T96" fmla="*/ 2147483647 w 160"/>
                <a:gd name="T97" fmla="*/ 2147483647 h 164"/>
                <a:gd name="T98" fmla="*/ 2147483647 w 160"/>
                <a:gd name="T99" fmla="*/ 2147483647 h 1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60"/>
                <a:gd name="T151" fmla="*/ 0 h 164"/>
                <a:gd name="T152" fmla="*/ 160 w 160"/>
                <a:gd name="T153" fmla="*/ 164 h 1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60" h="164">
                  <a:moveTo>
                    <a:pt x="160" y="38"/>
                  </a:moveTo>
                  <a:lnTo>
                    <a:pt x="160" y="114"/>
                  </a:lnTo>
                  <a:lnTo>
                    <a:pt x="156" y="118"/>
                  </a:lnTo>
                  <a:lnTo>
                    <a:pt x="156" y="122"/>
                  </a:lnTo>
                  <a:lnTo>
                    <a:pt x="160" y="126"/>
                  </a:lnTo>
                  <a:lnTo>
                    <a:pt x="160" y="164"/>
                  </a:lnTo>
                  <a:lnTo>
                    <a:pt x="154" y="164"/>
                  </a:lnTo>
                  <a:lnTo>
                    <a:pt x="148" y="158"/>
                  </a:lnTo>
                  <a:lnTo>
                    <a:pt x="144" y="152"/>
                  </a:lnTo>
                  <a:lnTo>
                    <a:pt x="144" y="144"/>
                  </a:lnTo>
                  <a:lnTo>
                    <a:pt x="126" y="144"/>
                  </a:lnTo>
                  <a:lnTo>
                    <a:pt x="120" y="148"/>
                  </a:lnTo>
                  <a:lnTo>
                    <a:pt x="112" y="148"/>
                  </a:lnTo>
                  <a:lnTo>
                    <a:pt x="104" y="148"/>
                  </a:lnTo>
                  <a:lnTo>
                    <a:pt x="102" y="146"/>
                  </a:lnTo>
                  <a:lnTo>
                    <a:pt x="102" y="144"/>
                  </a:lnTo>
                  <a:lnTo>
                    <a:pt x="104" y="138"/>
                  </a:lnTo>
                  <a:lnTo>
                    <a:pt x="110" y="134"/>
                  </a:lnTo>
                  <a:lnTo>
                    <a:pt x="116" y="128"/>
                  </a:lnTo>
                  <a:lnTo>
                    <a:pt x="120" y="126"/>
                  </a:lnTo>
                  <a:lnTo>
                    <a:pt x="118" y="118"/>
                  </a:lnTo>
                  <a:lnTo>
                    <a:pt x="118" y="112"/>
                  </a:lnTo>
                  <a:lnTo>
                    <a:pt x="116" y="106"/>
                  </a:lnTo>
                  <a:lnTo>
                    <a:pt x="116" y="100"/>
                  </a:lnTo>
                  <a:lnTo>
                    <a:pt x="112" y="94"/>
                  </a:lnTo>
                  <a:lnTo>
                    <a:pt x="104" y="90"/>
                  </a:lnTo>
                  <a:lnTo>
                    <a:pt x="90" y="84"/>
                  </a:lnTo>
                  <a:lnTo>
                    <a:pt x="74" y="80"/>
                  </a:lnTo>
                  <a:lnTo>
                    <a:pt x="68" y="74"/>
                  </a:lnTo>
                  <a:lnTo>
                    <a:pt x="62" y="70"/>
                  </a:lnTo>
                  <a:lnTo>
                    <a:pt x="58" y="68"/>
                  </a:lnTo>
                  <a:lnTo>
                    <a:pt x="54" y="66"/>
                  </a:lnTo>
                  <a:lnTo>
                    <a:pt x="44" y="66"/>
                  </a:lnTo>
                  <a:lnTo>
                    <a:pt x="46" y="60"/>
                  </a:lnTo>
                  <a:lnTo>
                    <a:pt x="48" y="58"/>
                  </a:lnTo>
                  <a:lnTo>
                    <a:pt x="42" y="66"/>
                  </a:lnTo>
                  <a:lnTo>
                    <a:pt x="38" y="70"/>
                  </a:lnTo>
                  <a:lnTo>
                    <a:pt x="34" y="72"/>
                  </a:lnTo>
                  <a:lnTo>
                    <a:pt x="32" y="72"/>
                  </a:lnTo>
                  <a:lnTo>
                    <a:pt x="32" y="66"/>
                  </a:lnTo>
                  <a:lnTo>
                    <a:pt x="32" y="64"/>
                  </a:lnTo>
                  <a:lnTo>
                    <a:pt x="26" y="54"/>
                  </a:lnTo>
                  <a:lnTo>
                    <a:pt x="24" y="50"/>
                  </a:lnTo>
                  <a:lnTo>
                    <a:pt x="20" y="48"/>
                  </a:lnTo>
                  <a:lnTo>
                    <a:pt x="20" y="44"/>
                  </a:lnTo>
                  <a:lnTo>
                    <a:pt x="20" y="42"/>
                  </a:lnTo>
                  <a:lnTo>
                    <a:pt x="24" y="42"/>
                  </a:lnTo>
                  <a:lnTo>
                    <a:pt x="28" y="42"/>
                  </a:lnTo>
                  <a:lnTo>
                    <a:pt x="32" y="44"/>
                  </a:lnTo>
                  <a:lnTo>
                    <a:pt x="34" y="42"/>
                  </a:lnTo>
                  <a:lnTo>
                    <a:pt x="38" y="38"/>
                  </a:lnTo>
                  <a:lnTo>
                    <a:pt x="46" y="40"/>
                  </a:lnTo>
                  <a:lnTo>
                    <a:pt x="50" y="38"/>
                  </a:lnTo>
                  <a:lnTo>
                    <a:pt x="54" y="36"/>
                  </a:lnTo>
                  <a:lnTo>
                    <a:pt x="50" y="36"/>
                  </a:lnTo>
                  <a:lnTo>
                    <a:pt x="40" y="36"/>
                  </a:lnTo>
                  <a:lnTo>
                    <a:pt x="32" y="38"/>
                  </a:lnTo>
                  <a:lnTo>
                    <a:pt x="26" y="38"/>
                  </a:lnTo>
                  <a:lnTo>
                    <a:pt x="22" y="36"/>
                  </a:lnTo>
                  <a:lnTo>
                    <a:pt x="18" y="32"/>
                  </a:lnTo>
                  <a:lnTo>
                    <a:pt x="18" y="28"/>
                  </a:lnTo>
                  <a:lnTo>
                    <a:pt x="16" y="28"/>
                  </a:lnTo>
                  <a:lnTo>
                    <a:pt x="14" y="26"/>
                  </a:lnTo>
                  <a:lnTo>
                    <a:pt x="6" y="22"/>
                  </a:lnTo>
                  <a:lnTo>
                    <a:pt x="0" y="16"/>
                  </a:lnTo>
                  <a:lnTo>
                    <a:pt x="0" y="12"/>
                  </a:lnTo>
                  <a:lnTo>
                    <a:pt x="6" y="8"/>
                  </a:lnTo>
                  <a:lnTo>
                    <a:pt x="14" y="4"/>
                  </a:lnTo>
                  <a:lnTo>
                    <a:pt x="22" y="0"/>
                  </a:lnTo>
                  <a:lnTo>
                    <a:pt x="30" y="0"/>
                  </a:lnTo>
                  <a:lnTo>
                    <a:pt x="34" y="0"/>
                  </a:lnTo>
                  <a:lnTo>
                    <a:pt x="36" y="2"/>
                  </a:lnTo>
                  <a:lnTo>
                    <a:pt x="44" y="4"/>
                  </a:lnTo>
                  <a:lnTo>
                    <a:pt x="50" y="4"/>
                  </a:lnTo>
                  <a:lnTo>
                    <a:pt x="54" y="10"/>
                  </a:lnTo>
                  <a:lnTo>
                    <a:pt x="56" y="16"/>
                  </a:lnTo>
                  <a:lnTo>
                    <a:pt x="56" y="32"/>
                  </a:lnTo>
                  <a:lnTo>
                    <a:pt x="58" y="38"/>
                  </a:lnTo>
                  <a:lnTo>
                    <a:pt x="60" y="40"/>
                  </a:lnTo>
                  <a:lnTo>
                    <a:pt x="62" y="40"/>
                  </a:lnTo>
                  <a:lnTo>
                    <a:pt x="64" y="48"/>
                  </a:lnTo>
                  <a:lnTo>
                    <a:pt x="66" y="54"/>
                  </a:lnTo>
                  <a:lnTo>
                    <a:pt x="70" y="54"/>
                  </a:lnTo>
                  <a:lnTo>
                    <a:pt x="72" y="54"/>
                  </a:lnTo>
                  <a:lnTo>
                    <a:pt x="76" y="52"/>
                  </a:lnTo>
                  <a:lnTo>
                    <a:pt x="78" y="48"/>
                  </a:lnTo>
                  <a:lnTo>
                    <a:pt x="84" y="42"/>
                  </a:lnTo>
                  <a:lnTo>
                    <a:pt x="88" y="38"/>
                  </a:lnTo>
                  <a:lnTo>
                    <a:pt x="94" y="34"/>
                  </a:lnTo>
                  <a:lnTo>
                    <a:pt x="100" y="28"/>
                  </a:lnTo>
                  <a:lnTo>
                    <a:pt x="106" y="22"/>
                  </a:lnTo>
                  <a:lnTo>
                    <a:pt x="108" y="20"/>
                  </a:lnTo>
                  <a:lnTo>
                    <a:pt x="112" y="18"/>
                  </a:lnTo>
                  <a:lnTo>
                    <a:pt x="116" y="20"/>
                  </a:lnTo>
                  <a:lnTo>
                    <a:pt x="120" y="22"/>
                  </a:lnTo>
                  <a:lnTo>
                    <a:pt x="128" y="26"/>
                  </a:lnTo>
                  <a:lnTo>
                    <a:pt x="136" y="30"/>
                  </a:lnTo>
                  <a:lnTo>
                    <a:pt x="142" y="34"/>
                  </a:lnTo>
                  <a:lnTo>
                    <a:pt x="150" y="36"/>
                  </a:lnTo>
                  <a:lnTo>
                    <a:pt x="16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51" name="Freeform 308">
              <a:extLst>
                <a:ext uri="{FF2B5EF4-FFF2-40B4-BE49-F238E27FC236}">
                  <a16:creationId xmlns:a16="http://schemas.microsoft.com/office/drawing/2014/main" id="{0B7707D4-22E9-4F5C-AA3C-F2788881663A}"/>
                </a:ext>
              </a:extLst>
            </p:cNvPr>
            <p:cNvSpPr>
              <a:spLocks/>
            </p:cNvSpPr>
            <p:nvPr/>
          </p:nvSpPr>
          <p:spPr bwMode="auto">
            <a:xfrm>
              <a:off x="7420275" y="4837111"/>
              <a:ext cx="34594" cy="19911"/>
            </a:xfrm>
            <a:custGeom>
              <a:avLst/>
              <a:gdLst>
                <a:gd name="T0" fmla="*/ 2147483647 w 24"/>
                <a:gd name="T1" fmla="*/ 2147483647 h 14"/>
                <a:gd name="T2" fmla="*/ 2147483647 w 24"/>
                <a:gd name="T3" fmla="*/ 2147483647 h 14"/>
                <a:gd name="T4" fmla="*/ 0 w 24"/>
                <a:gd name="T5" fmla="*/ 2147483647 h 14"/>
                <a:gd name="T6" fmla="*/ 2147483647 w 24"/>
                <a:gd name="T7" fmla="*/ 0 h 14"/>
                <a:gd name="T8" fmla="*/ 2147483647 w 24"/>
                <a:gd name="T9" fmla="*/ 0 h 14"/>
                <a:gd name="T10" fmla="*/ 2147483647 w 24"/>
                <a:gd name="T11" fmla="*/ 0 h 14"/>
                <a:gd name="T12" fmla="*/ 2147483647 w 24"/>
                <a:gd name="T13" fmla="*/ 0 h 14"/>
                <a:gd name="T14" fmla="*/ 2147483647 w 24"/>
                <a:gd name="T15" fmla="*/ 2147483647 h 14"/>
                <a:gd name="T16" fmla="*/ 2147483647 w 24"/>
                <a:gd name="T17" fmla="*/ 2147483647 h 14"/>
                <a:gd name="T18" fmla="*/ 2147483647 w 24"/>
                <a:gd name="T19" fmla="*/ 2147483647 h 14"/>
                <a:gd name="T20" fmla="*/ 2147483647 w 24"/>
                <a:gd name="T21" fmla="*/ 2147483647 h 14"/>
                <a:gd name="T22" fmla="*/ 2147483647 w 24"/>
                <a:gd name="T23" fmla="*/ 2147483647 h 14"/>
                <a:gd name="T24" fmla="*/ 2147483647 w 24"/>
                <a:gd name="T25" fmla="*/ 2147483647 h 14"/>
                <a:gd name="T26" fmla="*/ 2147483647 w 24"/>
                <a:gd name="T27" fmla="*/ 2147483647 h 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4"/>
                <a:gd name="T43" fmla="*/ 0 h 14"/>
                <a:gd name="T44" fmla="*/ 24 w 24"/>
                <a:gd name="T45" fmla="*/ 14 h 1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4" h="14">
                  <a:moveTo>
                    <a:pt x="16" y="12"/>
                  </a:moveTo>
                  <a:lnTo>
                    <a:pt x="8" y="8"/>
                  </a:lnTo>
                  <a:lnTo>
                    <a:pt x="0" y="2"/>
                  </a:lnTo>
                  <a:lnTo>
                    <a:pt x="4" y="0"/>
                  </a:lnTo>
                  <a:lnTo>
                    <a:pt x="10" y="0"/>
                  </a:lnTo>
                  <a:lnTo>
                    <a:pt x="12" y="0"/>
                  </a:lnTo>
                  <a:lnTo>
                    <a:pt x="16" y="0"/>
                  </a:lnTo>
                  <a:lnTo>
                    <a:pt x="18" y="4"/>
                  </a:lnTo>
                  <a:lnTo>
                    <a:pt x="22" y="4"/>
                  </a:lnTo>
                  <a:lnTo>
                    <a:pt x="24" y="10"/>
                  </a:lnTo>
                  <a:lnTo>
                    <a:pt x="22" y="12"/>
                  </a:lnTo>
                  <a:lnTo>
                    <a:pt x="20" y="14"/>
                  </a:lnTo>
                  <a:lnTo>
                    <a:pt x="18" y="14"/>
                  </a:lnTo>
                  <a:lnTo>
                    <a:pt x="16"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52" name="Freeform 309">
              <a:extLst>
                <a:ext uri="{FF2B5EF4-FFF2-40B4-BE49-F238E27FC236}">
                  <a16:creationId xmlns:a16="http://schemas.microsoft.com/office/drawing/2014/main" id="{D96732A6-3F51-4985-83E9-D0DC02469B5C}"/>
                </a:ext>
              </a:extLst>
            </p:cNvPr>
            <p:cNvSpPr>
              <a:spLocks/>
            </p:cNvSpPr>
            <p:nvPr/>
          </p:nvSpPr>
          <p:spPr bwMode="auto">
            <a:xfrm>
              <a:off x="7645131" y="5597736"/>
              <a:ext cx="31134" cy="11947"/>
            </a:xfrm>
            <a:custGeom>
              <a:avLst/>
              <a:gdLst>
                <a:gd name="T0" fmla="*/ 2147483647 w 22"/>
                <a:gd name="T1" fmla="*/ 2147483647 h 8"/>
                <a:gd name="T2" fmla="*/ 2147483647 w 22"/>
                <a:gd name="T3" fmla="*/ 2147483647 h 8"/>
                <a:gd name="T4" fmla="*/ 2147483647 w 22"/>
                <a:gd name="T5" fmla="*/ 2147483647 h 8"/>
                <a:gd name="T6" fmla="*/ 0 w 22"/>
                <a:gd name="T7" fmla="*/ 2147483647 h 8"/>
                <a:gd name="T8" fmla="*/ 2147483647 w 22"/>
                <a:gd name="T9" fmla="*/ 2147483647 h 8"/>
                <a:gd name="T10" fmla="*/ 2147483647 w 22"/>
                <a:gd name="T11" fmla="*/ 2147483647 h 8"/>
                <a:gd name="T12" fmla="*/ 2147483647 w 22"/>
                <a:gd name="T13" fmla="*/ 2147483647 h 8"/>
                <a:gd name="T14" fmla="*/ 2147483647 w 22"/>
                <a:gd name="T15" fmla="*/ 2147483647 h 8"/>
                <a:gd name="T16" fmla="*/ 2147483647 w 22"/>
                <a:gd name="T17" fmla="*/ 2147483647 h 8"/>
                <a:gd name="T18" fmla="*/ 2147483647 w 22"/>
                <a:gd name="T19" fmla="*/ 0 h 8"/>
                <a:gd name="T20" fmla="*/ 2147483647 w 22"/>
                <a:gd name="T21" fmla="*/ 0 h 8"/>
                <a:gd name="T22" fmla="*/ 2147483647 w 22"/>
                <a:gd name="T23" fmla="*/ 2147483647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2"/>
                <a:gd name="T37" fmla="*/ 0 h 8"/>
                <a:gd name="T38" fmla="*/ 22 w 22"/>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2" h="8">
                  <a:moveTo>
                    <a:pt x="8" y="2"/>
                  </a:moveTo>
                  <a:lnTo>
                    <a:pt x="4" y="2"/>
                  </a:lnTo>
                  <a:lnTo>
                    <a:pt x="2" y="4"/>
                  </a:lnTo>
                  <a:lnTo>
                    <a:pt x="0" y="6"/>
                  </a:lnTo>
                  <a:lnTo>
                    <a:pt x="4" y="8"/>
                  </a:lnTo>
                  <a:lnTo>
                    <a:pt x="8" y="8"/>
                  </a:lnTo>
                  <a:lnTo>
                    <a:pt x="12" y="8"/>
                  </a:lnTo>
                  <a:lnTo>
                    <a:pt x="16" y="6"/>
                  </a:lnTo>
                  <a:lnTo>
                    <a:pt x="22" y="2"/>
                  </a:lnTo>
                  <a:lnTo>
                    <a:pt x="20" y="0"/>
                  </a:lnTo>
                  <a:lnTo>
                    <a:pt x="16" y="0"/>
                  </a:lnTo>
                  <a:lnTo>
                    <a:pt x="8"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53" name="Freeform 310">
              <a:extLst>
                <a:ext uri="{FF2B5EF4-FFF2-40B4-BE49-F238E27FC236}">
                  <a16:creationId xmlns:a16="http://schemas.microsoft.com/office/drawing/2014/main" id="{4717B693-2F63-426E-BC1E-64C1785D08CB}"/>
                </a:ext>
              </a:extLst>
            </p:cNvPr>
            <p:cNvSpPr>
              <a:spLocks/>
            </p:cNvSpPr>
            <p:nvPr/>
          </p:nvSpPr>
          <p:spPr bwMode="auto">
            <a:xfrm>
              <a:off x="8187093" y="4648614"/>
              <a:ext cx="42665" cy="58407"/>
            </a:xfrm>
            <a:custGeom>
              <a:avLst/>
              <a:gdLst>
                <a:gd name="T0" fmla="*/ 2147483647 w 30"/>
                <a:gd name="T1" fmla="*/ 2147483647 h 36"/>
                <a:gd name="T2" fmla="*/ 2147483647 w 30"/>
                <a:gd name="T3" fmla="*/ 2147483647 h 36"/>
                <a:gd name="T4" fmla="*/ 2147483647 w 30"/>
                <a:gd name="T5" fmla="*/ 2147483647 h 36"/>
                <a:gd name="T6" fmla="*/ 2147483647 w 30"/>
                <a:gd name="T7" fmla="*/ 2147483647 h 36"/>
                <a:gd name="T8" fmla="*/ 2147483647 w 30"/>
                <a:gd name="T9" fmla="*/ 2147483647 h 36"/>
                <a:gd name="T10" fmla="*/ 2147483647 w 30"/>
                <a:gd name="T11" fmla="*/ 2147483647 h 36"/>
                <a:gd name="T12" fmla="*/ 2147483647 w 30"/>
                <a:gd name="T13" fmla="*/ 2147483647 h 36"/>
                <a:gd name="T14" fmla="*/ 2147483647 w 30"/>
                <a:gd name="T15" fmla="*/ 2147483647 h 36"/>
                <a:gd name="T16" fmla="*/ 0 w 30"/>
                <a:gd name="T17" fmla="*/ 2147483647 h 36"/>
                <a:gd name="T18" fmla="*/ 0 w 30"/>
                <a:gd name="T19" fmla="*/ 0 h 36"/>
                <a:gd name="T20" fmla="*/ 2147483647 w 30"/>
                <a:gd name="T21" fmla="*/ 2147483647 h 36"/>
                <a:gd name="T22" fmla="*/ 2147483647 w 30"/>
                <a:gd name="T23" fmla="*/ 2147483647 h 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0"/>
                <a:gd name="T37" fmla="*/ 0 h 36"/>
                <a:gd name="T38" fmla="*/ 30 w 30"/>
                <a:gd name="T39" fmla="*/ 36 h 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0" h="36">
                  <a:moveTo>
                    <a:pt x="30" y="26"/>
                  </a:moveTo>
                  <a:lnTo>
                    <a:pt x="30" y="36"/>
                  </a:lnTo>
                  <a:lnTo>
                    <a:pt x="26" y="36"/>
                  </a:lnTo>
                  <a:lnTo>
                    <a:pt x="22" y="32"/>
                  </a:lnTo>
                  <a:lnTo>
                    <a:pt x="20" y="26"/>
                  </a:lnTo>
                  <a:lnTo>
                    <a:pt x="18" y="18"/>
                  </a:lnTo>
                  <a:lnTo>
                    <a:pt x="14" y="14"/>
                  </a:lnTo>
                  <a:lnTo>
                    <a:pt x="6" y="8"/>
                  </a:lnTo>
                  <a:lnTo>
                    <a:pt x="0" y="6"/>
                  </a:lnTo>
                  <a:lnTo>
                    <a:pt x="0" y="0"/>
                  </a:lnTo>
                  <a:lnTo>
                    <a:pt x="14" y="12"/>
                  </a:lnTo>
                  <a:lnTo>
                    <a:pt x="30"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54" name="Freeform 311">
              <a:extLst>
                <a:ext uri="{FF2B5EF4-FFF2-40B4-BE49-F238E27FC236}">
                  <a16:creationId xmlns:a16="http://schemas.microsoft.com/office/drawing/2014/main" id="{FAFDED59-4738-41B8-9BE4-8A6C4DE777B4}"/>
                </a:ext>
              </a:extLst>
            </p:cNvPr>
            <p:cNvSpPr>
              <a:spLocks/>
            </p:cNvSpPr>
            <p:nvPr/>
          </p:nvSpPr>
          <p:spPr bwMode="auto">
            <a:xfrm>
              <a:off x="7816945" y="4582242"/>
              <a:ext cx="18450" cy="19911"/>
            </a:xfrm>
            <a:custGeom>
              <a:avLst/>
              <a:gdLst>
                <a:gd name="T0" fmla="*/ 2147483647 w 12"/>
                <a:gd name="T1" fmla="*/ 2147483647 h 12"/>
                <a:gd name="T2" fmla="*/ 2147483647 w 12"/>
                <a:gd name="T3" fmla="*/ 2147483647 h 12"/>
                <a:gd name="T4" fmla="*/ 2147483647 w 12"/>
                <a:gd name="T5" fmla="*/ 2147483647 h 12"/>
                <a:gd name="T6" fmla="*/ 2147483647 w 12"/>
                <a:gd name="T7" fmla="*/ 2147483647 h 12"/>
                <a:gd name="T8" fmla="*/ 0 w 12"/>
                <a:gd name="T9" fmla="*/ 2147483647 h 12"/>
                <a:gd name="T10" fmla="*/ 0 w 12"/>
                <a:gd name="T11" fmla="*/ 0 h 12"/>
                <a:gd name="T12" fmla="*/ 2147483647 w 12"/>
                <a:gd name="T13" fmla="*/ 2147483647 h 12"/>
                <a:gd name="T14" fmla="*/ 2147483647 w 12"/>
                <a:gd name="T15" fmla="*/ 2147483647 h 12"/>
                <a:gd name="T16" fmla="*/ 2147483647 w 12"/>
                <a:gd name="T17" fmla="*/ 2147483647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12"/>
                <a:gd name="T29" fmla="*/ 12 w 12"/>
                <a:gd name="T30" fmla="*/ 12 h 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12">
                  <a:moveTo>
                    <a:pt x="12" y="12"/>
                  </a:moveTo>
                  <a:lnTo>
                    <a:pt x="10" y="12"/>
                  </a:lnTo>
                  <a:lnTo>
                    <a:pt x="6" y="12"/>
                  </a:lnTo>
                  <a:lnTo>
                    <a:pt x="4" y="8"/>
                  </a:lnTo>
                  <a:lnTo>
                    <a:pt x="0" y="4"/>
                  </a:lnTo>
                  <a:lnTo>
                    <a:pt x="0" y="0"/>
                  </a:lnTo>
                  <a:lnTo>
                    <a:pt x="4" y="2"/>
                  </a:lnTo>
                  <a:lnTo>
                    <a:pt x="8" y="4"/>
                  </a:lnTo>
                  <a:lnTo>
                    <a:pt x="1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55" name="Freeform 312">
              <a:extLst>
                <a:ext uri="{FF2B5EF4-FFF2-40B4-BE49-F238E27FC236}">
                  <a16:creationId xmlns:a16="http://schemas.microsoft.com/office/drawing/2014/main" id="{0ACBA85F-64CD-4428-97CD-A80CF92BB29F}"/>
                </a:ext>
              </a:extLst>
            </p:cNvPr>
            <p:cNvSpPr>
              <a:spLocks/>
            </p:cNvSpPr>
            <p:nvPr/>
          </p:nvSpPr>
          <p:spPr bwMode="auto">
            <a:xfrm>
              <a:off x="7820404" y="4618083"/>
              <a:ext cx="20756" cy="5310"/>
            </a:xfrm>
            <a:custGeom>
              <a:avLst/>
              <a:gdLst>
                <a:gd name="T0" fmla="*/ 2147483647 w 14"/>
                <a:gd name="T1" fmla="*/ 0 h 4"/>
                <a:gd name="T2" fmla="*/ 2147483647 w 14"/>
                <a:gd name="T3" fmla="*/ 2147483647 h 4"/>
                <a:gd name="T4" fmla="*/ 0 w 14"/>
                <a:gd name="T5" fmla="*/ 2147483647 h 4"/>
                <a:gd name="T6" fmla="*/ 0 w 14"/>
                <a:gd name="T7" fmla="*/ 0 h 4"/>
                <a:gd name="T8" fmla="*/ 2147483647 w 14"/>
                <a:gd name="T9" fmla="*/ 0 h 4"/>
                <a:gd name="T10" fmla="*/ 0 60000 65536"/>
                <a:gd name="T11" fmla="*/ 0 60000 65536"/>
                <a:gd name="T12" fmla="*/ 0 60000 65536"/>
                <a:gd name="T13" fmla="*/ 0 60000 65536"/>
                <a:gd name="T14" fmla="*/ 0 60000 65536"/>
                <a:gd name="T15" fmla="*/ 0 w 14"/>
                <a:gd name="T16" fmla="*/ 0 h 4"/>
                <a:gd name="T17" fmla="*/ 14 w 14"/>
                <a:gd name="T18" fmla="*/ 4 h 4"/>
              </a:gdLst>
              <a:ahLst/>
              <a:cxnLst>
                <a:cxn ang="T10">
                  <a:pos x="T0" y="T1"/>
                </a:cxn>
                <a:cxn ang="T11">
                  <a:pos x="T2" y="T3"/>
                </a:cxn>
                <a:cxn ang="T12">
                  <a:pos x="T4" y="T5"/>
                </a:cxn>
                <a:cxn ang="T13">
                  <a:pos x="T6" y="T7"/>
                </a:cxn>
                <a:cxn ang="T14">
                  <a:pos x="T8" y="T9"/>
                </a:cxn>
              </a:cxnLst>
              <a:rect l="T15" t="T16" r="T17" b="T18"/>
              <a:pathLst>
                <a:path w="14" h="4">
                  <a:moveTo>
                    <a:pt x="14" y="0"/>
                  </a:moveTo>
                  <a:lnTo>
                    <a:pt x="14" y="4"/>
                  </a:lnTo>
                  <a:lnTo>
                    <a:pt x="0" y="2"/>
                  </a:lnTo>
                  <a:lnTo>
                    <a:pt x="0" y="0"/>
                  </a:lnTo>
                  <a:lnTo>
                    <a:pt x="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56" name="Freeform 313">
              <a:extLst>
                <a:ext uri="{FF2B5EF4-FFF2-40B4-BE49-F238E27FC236}">
                  <a16:creationId xmlns:a16="http://schemas.microsoft.com/office/drawing/2014/main" id="{700A25BC-CF58-4942-AD60-6A2717D9098E}"/>
                </a:ext>
              </a:extLst>
            </p:cNvPr>
            <p:cNvSpPr>
              <a:spLocks/>
            </p:cNvSpPr>
            <p:nvPr/>
          </p:nvSpPr>
          <p:spPr bwMode="auto">
            <a:xfrm>
              <a:off x="7773126" y="4750828"/>
              <a:ext cx="14991" cy="18584"/>
            </a:xfrm>
            <a:custGeom>
              <a:avLst/>
              <a:gdLst>
                <a:gd name="T0" fmla="*/ 2147483647 w 10"/>
                <a:gd name="T1" fmla="*/ 2147483647 h 12"/>
                <a:gd name="T2" fmla="*/ 2147483647 w 10"/>
                <a:gd name="T3" fmla="*/ 2147483647 h 12"/>
                <a:gd name="T4" fmla="*/ 2147483647 w 10"/>
                <a:gd name="T5" fmla="*/ 2147483647 h 12"/>
                <a:gd name="T6" fmla="*/ 2147483647 w 10"/>
                <a:gd name="T7" fmla="*/ 2147483647 h 12"/>
                <a:gd name="T8" fmla="*/ 0 w 10"/>
                <a:gd name="T9" fmla="*/ 2147483647 h 12"/>
                <a:gd name="T10" fmla="*/ 0 w 10"/>
                <a:gd name="T11" fmla="*/ 2147483647 h 12"/>
                <a:gd name="T12" fmla="*/ 2147483647 w 10"/>
                <a:gd name="T13" fmla="*/ 0 h 12"/>
                <a:gd name="T14" fmla="*/ 2147483647 w 10"/>
                <a:gd name="T15" fmla="*/ 2147483647 h 12"/>
                <a:gd name="T16" fmla="*/ 0 60000 65536"/>
                <a:gd name="T17" fmla="*/ 0 60000 65536"/>
                <a:gd name="T18" fmla="*/ 0 60000 65536"/>
                <a:gd name="T19" fmla="*/ 0 60000 65536"/>
                <a:gd name="T20" fmla="*/ 0 60000 65536"/>
                <a:gd name="T21" fmla="*/ 0 60000 65536"/>
                <a:gd name="T22" fmla="*/ 0 60000 65536"/>
                <a:gd name="T23" fmla="*/ 0 60000 65536"/>
                <a:gd name="T24" fmla="*/ 0 w 10"/>
                <a:gd name="T25" fmla="*/ 0 h 12"/>
                <a:gd name="T26" fmla="*/ 10 w 10"/>
                <a:gd name="T27" fmla="*/ 12 h 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 h="12">
                  <a:moveTo>
                    <a:pt x="10" y="6"/>
                  </a:moveTo>
                  <a:lnTo>
                    <a:pt x="8" y="10"/>
                  </a:lnTo>
                  <a:lnTo>
                    <a:pt x="4" y="12"/>
                  </a:lnTo>
                  <a:lnTo>
                    <a:pt x="2" y="12"/>
                  </a:lnTo>
                  <a:lnTo>
                    <a:pt x="0" y="10"/>
                  </a:lnTo>
                  <a:lnTo>
                    <a:pt x="0" y="6"/>
                  </a:lnTo>
                  <a:lnTo>
                    <a:pt x="2" y="0"/>
                  </a:lnTo>
                  <a:lnTo>
                    <a:pt x="1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57" name="Freeform 314">
              <a:extLst>
                <a:ext uri="{FF2B5EF4-FFF2-40B4-BE49-F238E27FC236}">
                  <a16:creationId xmlns:a16="http://schemas.microsoft.com/office/drawing/2014/main" id="{E0EEFFAE-7663-4E69-A297-BCEAA02394C1}"/>
                </a:ext>
              </a:extLst>
            </p:cNvPr>
            <p:cNvSpPr>
              <a:spLocks/>
            </p:cNvSpPr>
            <p:nvPr/>
          </p:nvSpPr>
          <p:spPr bwMode="auto">
            <a:xfrm>
              <a:off x="7695868" y="4566314"/>
              <a:ext cx="21909" cy="10620"/>
            </a:xfrm>
            <a:custGeom>
              <a:avLst/>
              <a:gdLst>
                <a:gd name="T0" fmla="*/ 2147483647 w 16"/>
                <a:gd name="T1" fmla="*/ 2147483647 h 6"/>
                <a:gd name="T2" fmla="*/ 2147483647 w 16"/>
                <a:gd name="T3" fmla="*/ 2147483647 h 6"/>
                <a:gd name="T4" fmla="*/ 2147483647 w 16"/>
                <a:gd name="T5" fmla="*/ 2147483647 h 6"/>
                <a:gd name="T6" fmla="*/ 0 w 16"/>
                <a:gd name="T7" fmla="*/ 2147483647 h 6"/>
                <a:gd name="T8" fmla="*/ 2147483647 w 16"/>
                <a:gd name="T9" fmla="*/ 2147483647 h 6"/>
                <a:gd name="T10" fmla="*/ 2147483647 w 16"/>
                <a:gd name="T11" fmla="*/ 0 h 6"/>
                <a:gd name="T12" fmla="*/ 2147483647 w 16"/>
                <a:gd name="T13" fmla="*/ 0 h 6"/>
                <a:gd name="T14" fmla="*/ 2147483647 w 16"/>
                <a:gd name="T15" fmla="*/ 2147483647 h 6"/>
                <a:gd name="T16" fmla="*/ 2147483647 w 16"/>
                <a:gd name="T17" fmla="*/ 2147483647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6"/>
                <a:gd name="T29" fmla="*/ 16 w 16"/>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6">
                  <a:moveTo>
                    <a:pt x="16" y="6"/>
                  </a:moveTo>
                  <a:lnTo>
                    <a:pt x="8" y="6"/>
                  </a:lnTo>
                  <a:lnTo>
                    <a:pt x="4" y="6"/>
                  </a:lnTo>
                  <a:lnTo>
                    <a:pt x="0" y="6"/>
                  </a:lnTo>
                  <a:lnTo>
                    <a:pt x="4" y="2"/>
                  </a:lnTo>
                  <a:lnTo>
                    <a:pt x="8" y="0"/>
                  </a:lnTo>
                  <a:lnTo>
                    <a:pt x="12" y="0"/>
                  </a:lnTo>
                  <a:lnTo>
                    <a:pt x="14" y="2"/>
                  </a:lnTo>
                  <a:lnTo>
                    <a:pt x="1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58" name="Freeform 315">
              <a:extLst>
                <a:ext uri="{FF2B5EF4-FFF2-40B4-BE49-F238E27FC236}">
                  <a16:creationId xmlns:a16="http://schemas.microsoft.com/office/drawing/2014/main" id="{A95158F0-7A5B-47FF-973B-8802AC67A7D3}"/>
                </a:ext>
              </a:extLst>
            </p:cNvPr>
            <p:cNvSpPr>
              <a:spLocks/>
            </p:cNvSpPr>
            <p:nvPr/>
          </p:nvSpPr>
          <p:spPr bwMode="auto">
            <a:xfrm>
              <a:off x="7557495" y="4622066"/>
              <a:ext cx="13837" cy="5310"/>
            </a:xfrm>
            <a:custGeom>
              <a:avLst/>
              <a:gdLst>
                <a:gd name="T0" fmla="*/ 2147483647 w 10"/>
                <a:gd name="T1" fmla="*/ 0 h 4"/>
                <a:gd name="T2" fmla="*/ 2147483647 w 10"/>
                <a:gd name="T3" fmla="*/ 2147483647 h 4"/>
                <a:gd name="T4" fmla="*/ 2147483647 w 10"/>
                <a:gd name="T5" fmla="*/ 2147483647 h 4"/>
                <a:gd name="T6" fmla="*/ 2147483647 w 10"/>
                <a:gd name="T7" fmla="*/ 2147483647 h 4"/>
                <a:gd name="T8" fmla="*/ 0 w 10"/>
                <a:gd name="T9" fmla="*/ 0 h 4"/>
                <a:gd name="T10" fmla="*/ 2147483647 w 10"/>
                <a:gd name="T11" fmla="*/ 0 h 4"/>
                <a:gd name="T12" fmla="*/ 2147483647 w 10"/>
                <a:gd name="T13" fmla="*/ 0 h 4"/>
                <a:gd name="T14" fmla="*/ 0 60000 65536"/>
                <a:gd name="T15" fmla="*/ 0 60000 65536"/>
                <a:gd name="T16" fmla="*/ 0 60000 65536"/>
                <a:gd name="T17" fmla="*/ 0 60000 65536"/>
                <a:gd name="T18" fmla="*/ 0 60000 65536"/>
                <a:gd name="T19" fmla="*/ 0 60000 65536"/>
                <a:gd name="T20" fmla="*/ 0 60000 65536"/>
                <a:gd name="T21" fmla="*/ 0 w 10"/>
                <a:gd name="T22" fmla="*/ 0 h 4"/>
                <a:gd name="T23" fmla="*/ 10 w 10"/>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4">
                  <a:moveTo>
                    <a:pt x="10" y="0"/>
                  </a:moveTo>
                  <a:lnTo>
                    <a:pt x="8" y="2"/>
                  </a:lnTo>
                  <a:lnTo>
                    <a:pt x="4" y="4"/>
                  </a:lnTo>
                  <a:lnTo>
                    <a:pt x="2" y="2"/>
                  </a:lnTo>
                  <a:lnTo>
                    <a:pt x="0" y="0"/>
                  </a:lnTo>
                  <a:lnTo>
                    <a:pt x="6" y="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59" name="Freeform 316">
              <a:extLst>
                <a:ext uri="{FF2B5EF4-FFF2-40B4-BE49-F238E27FC236}">
                  <a16:creationId xmlns:a16="http://schemas.microsoft.com/office/drawing/2014/main" id="{92E4C4B3-B2B1-4A79-8699-9DEEEE5EA19B}"/>
                </a:ext>
              </a:extLst>
            </p:cNvPr>
            <p:cNvSpPr>
              <a:spLocks/>
            </p:cNvSpPr>
            <p:nvPr/>
          </p:nvSpPr>
          <p:spPr bwMode="auto">
            <a:xfrm>
              <a:off x="7502146" y="4254364"/>
              <a:ext cx="26521" cy="53098"/>
            </a:xfrm>
            <a:custGeom>
              <a:avLst/>
              <a:gdLst>
                <a:gd name="T0" fmla="*/ 2147483647 w 18"/>
                <a:gd name="T1" fmla="*/ 2147483647 h 34"/>
                <a:gd name="T2" fmla="*/ 2147483647 w 18"/>
                <a:gd name="T3" fmla="*/ 2147483647 h 34"/>
                <a:gd name="T4" fmla="*/ 2147483647 w 18"/>
                <a:gd name="T5" fmla="*/ 2147483647 h 34"/>
                <a:gd name="T6" fmla="*/ 2147483647 w 18"/>
                <a:gd name="T7" fmla="*/ 2147483647 h 34"/>
                <a:gd name="T8" fmla="*/ 2147483647 w 18"/>
                <a:gd name="T9" fmla="*/ 2147483647 h 34"/>
                <a:gd name="T10" fmla="*/ 2147483647 w 18"/>
                <a:gd name="T11" fmla="*/ 2147483647 h 34"/>
                <a:gd name="T12" fmla="*/ 2147483647 w 18"/>
                <a:gd name="T13" fmla="*/ 2147483647 h 34"/>
                <a:gd name="T14" fmla="*/ 2147483647 w 18"/>
                <a:gd name="T15" fmla="*/ 2147483647 h 34"/>
                <a:gd name="T16" fmla="*/ 2147483647 w 18"/>
                <a:gd name="T17" fmla="*/ 2147483647 h 34"/>
                <a:gd name="T18" fmla="*/ 2147483647 w 18"/>
                <a:gd name="T19" fmla="*/ 2147483647 h 34"/>
                <a:gd name="T20" fmla="*/ 2147483647 w 18"/>
                <a:gd name="T21" fmla="*/ 2147483647 h 34"/>
                <a:gd name="T22" fmla="*/ 2147483647 w 18"/>
                <a:gd name="T23" fmla="*/ 2147483647 h 34"/>
                <a:gd name="T24" fmla="*/ 0 w 18"/>
                <a:gd name="T25" fmla="*/ 2147483647 h 34"/>
                <a:gd name="T26" fmla="*/ 2147483647 w 18"/>
                <a:gd name="T27" fmla="*/ 2147483647 h 34"/>
                <a:gd name="T28" fmla="*/ 2147483647 w 18"/>
                <a:gd name="T29" fmla="*/ 2147483647 h 34"/>
                <a:gd name="T30" fmla="*/ 2147483647 w 18"/>
                <a:gd name="T31" fmla="*/ 2147483647 h 34"/>
                <a:gd name="T32" fmla="*/ 2147483647 w 18"/>
                <a:gd name="T33" fmla="*/ 2147483647 h 34"/>
                <a:gd name="T34" fmla="*/ 2147483647 w 18"/>
                <a:gd name="T35" fmla="*/ 0 h 34"/>
                <a:gd name="T36" fmla="*/ 2147483647 w 18"/>
                <a:gd name="T37" fmla="*/ 0 h 34"/>
                <a:gd name="T38" fmla="*/ 2147483647 w 18"/>
                <a:gd name="T39" fmla="*/ 2147483647 h 34"/>
                <a:gd name="T40" fmla="*/ 2147483647 w 18"/>
                <a:gd name="T41" fmla="*/ 2147483647 h 34"/>
                <a:gd name="T42" fmla="*/ 2147483647 w 18"/>
                <a:gd name="T43" fmla="*/ 2147483647 h 3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8"/>
                <a:gd name="T67" fmla="*/ 0 h 34"/>
                <a:gd name="T68" fmla="*/ 18 w 18"/>
                <a:gd name="T69" fmla="*/ 34 h 3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8" h="34">
                  <a:moveTo>
                    <a:pt x="18" y="6"/>
                  </a:moveTo>
                  <a:lnTo>
                    <a:pt x="16" y="12"/>
                  </a:lnTo>
                  <a:lnTo>
                    <a:pt x="14" y="14"/>
                  </a:lnTo>
                  <a:lnTo>
                    <a:pt x="12" y="18"/>
                  </a:lnTo>
                  <a:lnTo>
                    <a:pt x="12" y="24"/>
                  </a:lnTo>
                  <a:lnTo>
                    <a:pt x="12" y="26"/>
                  </a:lnTo>
                  <a:lnTo>
                    <a:pt x="12" y="28"/>
                  </a:lnTo>
                  <a:lnTo>
                    <a:pt x="14" y="32"/>
                  </a:lnTo>
                  <a:lnTo>
                    <a:pt x="14" y="34"/>
                  </a:lnTo>
                  <a:lnTo>
                    <a:pt x="10" y="34"/>
                  </a:lnTo>
                  <a:lnTo>
                    <a:pt x="6" y="28"/>
                  </a:lnTo>
                  <a:lnTo>
                    <a:pt x="2" y="24"/>
                  </a:lnTo>
                  <a:lnTo>
                    <a:pt x="0" y="18"/>
                  </a:lnTo>
                  <a:lnTo>
                    <a:pt x="2" y="16"/>
                  </a:lnTo>
                  <a:lnTo>
                    <a:pt x="6" y="16"/>
                  </a:lnTo>
                  <a:lnTo>
                    <a:pt x="6" y="8"/>
                  </a:lnTo>
                  <a:lnTo>
                    <a:pt x="8" y="2"/>
                  </a:lnTo>
                  <a:lnTo>
                    <a:pt x="10" y="0"/>
                  </a:lnTo>
                  <a:lnTo>
                    <a:pt x="12" y="0"/>
                  </a:lnTo>
                  <a:lnTo>
                    <a:pt x="16" y="2"/>
                  </a:lnTo>
                  <a:lnTo>
                    <a:pt x="18" y="4"/>
                  </a:lnTo>
                  <a:lnTo>
                    <a:pt x="18"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60" name="Freeform 317">
              <a:extLst>
                <a:ext uri="{FF2B5EF4-FFF2-40B4-BE49-F238E27FC236}">
                  <a16:creationId xmlns:a16="http://schemas.microsoft.com/office/drawing/2014/main" id="{A90A6633-8FA7-41A0-8F3C-A64E4C25C11F}"/>
                </a:ext>
              </a:extLst>
            </p:cNvPr>
            <p:cNvSpPr>
              <a:spLocks/>
            </p:cNvSpPr>
            <p:nvPr/>
          </p:nvSpPr>
          <p:spPr bwMode="auto">
            <a:xfrm>
              <a:off x="7530973" y="4275603"/>
              <a:ext cx="19603" cy="19911"/>
            </a:xfrm>
            <a:custGeom>
              <a:avLst/>
              <a:gdLst>
                <a:gd name="T0" fmla="*/ 2147483647 w 14"/>
                <a:gd name="T1" fmla="*/ 0 h 12"/>
                <a:gd name="T2" fmla="*/ 2147483647 w 14"/>
                <a:gd name="T3" fmla="*/ 2147483647 h 12"/>
                <a:gd name="T4" fmla="*/ 2147483647 w 14"/>
                <a:gd name="T5" fmla="*/ 2147483647 h 12"/>
                <a:gd name="T6" fmla="*/ 2147483647 w 14"/>
                <a:gd name="T7" fmla="*/ 2147483647 h 12"/>
                <a:gd name="T8" fmla="*/ 2147483647 w 14"/>
                <a:gd name="T9" fmla="*/ 2147483647 h 12"/>
                <a:gd name="T10" fmla="*/ 2147483647 w 14"/>
                <a:gd name="T11" fmla="*/ 2147483647 h 12"/>
                <a:gd name="T12" fmla="*/ 0 w 14"/>
                <a:gd name="T13" fmla="*/ 2147483647 h 12"/>
                <a:gd name="T14" fmla="*/ 2147483647 w 14"/>
                <a:gd name="T15" fmla="*/ 2147483647 h 12"/>
                <a:gd name="T16" fmla="*/ 2147483647 w 14"/>
                <a:gd name="T17" fmla="*/ 0 h 12"/>
                <a:gd name="T18" fmla="*/ 2147483647 w 14"/>
                <a:gd name="T19" fmla="*/ 0 h 12"/>
                <a:gd name="T20" fmla="*/ 2147483647 w 14"/>
                <a:gd name="T21" fmla="*/ 0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
                <a:gd name="T34" fmla="*/ 0 h 12"/>
                <a:gd name="T35" fmla="*/ 14 w 14"/>
                <a:gd name="T36" fmla="*/ 12 h 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 h="12">
                  <a:moveTo>
                    <a:pt x="14" y="0"/>
                  </a:moveTo>
                  <a:lnTo>
                    <a:pt x="12" y="4"/>
                  </a:lnTo>
                  <a:lnTo>
                    <a:pt x="10" y="8"/>
                  </a:lnTo>
                  <a:lnTo>
                    <a:pt x="8" y="10"/>
                  </a:lnTo>
                  <a:lnTo>
                    <a:pt x="4" y="12"/>
                  </a:lnTo>
                  <a:lnTo>
                    <a:pt x="2" y="10"/>
                  </a:lnTo>
                  <a:lnTo>
                    <a:pt x="0" y="8"/>
                  </a:lnTo>
                  <a:lnTo>
                    <a:pt x="2" y="4"/>
                  </a:lnTo>
                  <a:lnTo>
                    <a:pt x="6" y="0"/>
                  </a:lnTo>
                  <a:lnTo>
                    <a:pt x="10" y="0"/>
                  </a:lnTo>
                  <a:lnTo>
                    <a:pt x="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61" name="Freeform 318">
              <a:extLst>
                <a:ext uri="{FF2B5EF4-FFF2-40B4-BE49-F238E27FC236}">
                  <a16:creationId xmlns:a16="http://schemas.microsoft.com/office/drawing/2014/main" id="{87149A71-7615-4A44-8A03-B921E2D8D054}"/>
                </a:ext>
              </a:extLst>
            </p:cNvPr>
            <p:cNvSpPr>
              <a:spLocks/>
            </p:cNvSpPr>
            <p:nvPr/>
          </p:nvSpPr>
          <p:spPr bwMode="auto">
            <a:xfrm>
              <a:off x="7513677" y="4206577"/>
              <a:ext cx="17296" cy="25221"/>
            </a:xfrm>
            <a:custGeom>
              <a:avLst/>
              <a:gdLst>
                <a:gd name="T0" fmla="*/ 0 w 12"/>
                <a:gd name="T1" fmla="*/ 2147483647 h 16"/>
                <a:gd name="T2" fmla="*/ 0 w 12"/>
                <a:gd name="T3" fmla="*/ 0 h 16"/>
                <a:gd name="T4" fmla="*/ 2147483647 w 12"/>
                <a:gd name="T5" fmla="*/ 0 h 16"/>
                <a:gd name="T6" fmla="*/ 2147483647 w 12"/>
                <a:gd name="T7" fmla="*/ 2147483647 h 16"/>
                <a:gd name="T8" fmla="*/ 2147483647 w 12"/>
                <a:gd name="T9" fmla="*/ 2147483647 h 16"/>
                <a:gd name="T10" fmla="*/ 2147483647 w 12"/>
                <a:gd name="T11" fmla="*/ 2147483647 h 16"/>
                <a:gd name="T12" fmla="*/ 2147483647 w 12"/>
                <a:gd name="T13" fmla="*/ 2147483647 h 16"/>
                <a:gd name="T14" fmla="*/ 2147483647 w 12"/>
                <a:gd name="T15" fmla="*/ 2147483647 h 16"/>
                <a:gd name="T16" fmla="*/ 2147483647 w 12"/>
                <a:gd name="T17" fmla="*/ 2147483647 h 16"/>
                <a:gd name="T18" fmla="*/ 2147483647 w 12"/>
                <a:gd name="T19" fmla="*/ 2147483647 h 16"/>
                <a:gd name="T20" fmla="*/ 0 w 12"/>
                <a:gd name="T21" fmla="*/ 2147483647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
                <a:gd name="T34" fmla="*/ 0 h 16"/>
                <a:gd name="T35" fmla="*/ 12 w 12"/>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 h="16">
                  <a:moveTo>
                    <a:pt x="0" y="8"/>
                  </a:moveTo>
                  <a:lnTo>
                    <a:pt x="0" y="0"/>
                  </a:lnTo>
                  <a:lnTo>
                    <a:pt x="2" y="0"/>
                  </a:lnTo>
                  <a:lnTo>
                    <a:pt x="6" y="4"/>
                  </a:lnTo>
                  <a:lnTo>
                    <a:pt x="8" y="6"/>
                  </a:lnTo>
                  <a:lnTo>
                    <a:pt x="12" y="10"/>
                  </a:lnTo>
                  <a:lnTo>
                    <a:pt x="12" y="14"/>
                  </a:lnTo>
                  <a:lnTo>
                    <a:pt x="12" y="16"/>
                  </a:lnTo>
                  <a:lnTo>
                    <a:pt x="10" y="14"/>
                  </a:lnTo>
                  <a:lnTo>
                    <a:pt x="6" y="8"/>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62" name="Freeform 319">
              <a:extLst>
                <a:ext uri="{FF2B5EF4-FFF2-40B4-BE49-F238E27FC236}">
                  <a16:creationId xmlns:a16="http://schemas.microsoft.com/office/drawing/2014/main" id="{224510BF-BD93-49BB-A5E0-0CCF85659FBC}"/>
                </a:ext>
              </a:extLst>
            </p:cNvPr>
            <p:cNvSpPr>
              <a:spLocks/>
            </p:cNvSpPr>
            <p:nvPr/>
          </p:nvSpPr>
          <p:spPr bwMode="auto">
            <a:xfrm>
              <a:off x="7442184" y="4180028"/>
              <a:ext cx="29981" cy="31859"/>
            </a:xfrm>
            <a:custGeom>
              <a:avLst/>
              <a:gdLst>
                <a:gd name="T0" fmla="*/ 2147483647 w 20"/>
                <a:gd name="T1" fmla="*/ 2147483647 h 20"/>
                <a:gd name="T2" fmla="*/ 2147483647 w 20"/>
                <a:gd name="T3" fmla="*/ 2147483647 h 20"/>
                <a:gd name="T4" fmla="*/ 2147483647 w 20"/>
                <a:gd name="T5" fmla="*/ 2147483647 h 20"/>
                <a:gd name="T6" fmla="*/ 0 w 20"/>
                <a:gd name="T7" fmla="*/ 0 h 20"/>
                <a:gd name="T8" fmla="*/ 2147483647 w 20"/>
                <a:gd name="T9" fmla="*/ 0 h 20"/>
                <a:gd name="T10" fmla="*/ 2147483647 w 20"/>
                <a:gd name="T11" fmla="*/ 2147483647 h 20"/>
                <a:gd name="T12" fmla="*/ 2147483647 w 20"/>
                <a:gd name="T13" fmla="*/ 2147483647 h 20"/>
                <a:gd name="T14" fmla="*/ 2147483647 w 20"/>
                <a:gd name="T15" fmla="*/ 2147483647 h 20"/>
                <a:gd name="T16" fmla="*/ 2147483647 w 20"/>
                <a:gd name="T17" fmla="*/ 2147483647 h 20"/>
                <a:gd name="T18" fmla="*/ 2147483647 w 20"/>
                <a:gd name="T19" fmla="*/ 2147483647 h 20"/>
                <a:gd name="T20" fmla="*/ 2147483647 w 20"/>
                <a:gd name="T21" fmla="*/ 2147483647 h 20"/>
                <a:gd name="T22" fmla="*/ 2147483647 w 20"/>
                <a:gd name="T23" fmla="*/ 2147483647 h 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
                <a:gd name="T37" fmla="*/ 0 h 20"/>
                <a:gd name="T38" fmla="*/ 20 w 20"/>
                <a:gd name="T39" fmla="*/ 20 h 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 h="20">
                  <a:moveTo>
                    <a:pt x="16" y="20"/>
                  </a:moveTo>
                  <a:lnTo>
                    <a:pt x="12" y="16"/>
                  </a:lnTo>
                  <a:lnTo>
                    <a:pt x="6" y="10"/>
                  </a:lnTo>
                  <a:lnTo>
                    <a:pt x="0" y="0"/>
                  </a:lnTo>
                  <a:lnTo>
                    <a:pt x="6" y="0"/>
                  </a:lnTo>
                  <a:lnTo>
                    <a:pt x="14" y="4"/>
                  </a:lnTo>
                  <a:lnTo>
                    <a:pt x="18" y="4"/>
                  </a:lnTo>
                  <a:lnTo>
                    <a:pt x="20" y="8"/>
                  </a:lnTo>
                  <a:lnTo>
                    <a:pt x="20" y="12"/>
                  </a:lnTo>
                  <a:lnTo>
                    <a:pt x="20" y="16"/>
                  </a:lnTo>
                  <a:lnTo>
                    <a:pt x="18" y="20"/>
                  </a:lnTo>
                  <a:lnTo>
                    <a:pt x="16"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63" name="Freeform 320">
              <a:extLst>
                <a:ext uri="{FF2B5EF4-FFF2-40B4-BE49-F238E27FC236}">
                  <a16:creationId xmlns:a16="http://schemas.microsoft.com/office/drawing/2014/main" id="{11DCB7C7-F6EE-4C85-B0E3-09B8B0F759DC}"/>
                </a:ext>
              </a:extLst>
            </p:cNvPr>
            <p:cNvSpPr>
              <a:spLocks/>
            </p:cNvSpPr>
            <p:nvPr/>
          </p:nvSpPr>
          <p:spPr bwMode="auto">
            <a:xfrm>
              <a:off x="8302403" y="4760120"/>
              <a:ext cx="20756" cy="25221"/>
            </a:xfrm>
            <a:custGeom>
              <a:avLst/>
              <a:gdLst>
                <a:gd name="T0" fmla="*/ 2147483647 w 14"/>
                <a:gd name="T1" fmla="*/ 2147483647 h 16"/>
                <a:gd name="T2" fmla="*/ 2147483647 w 14"/>
                <a:gd name="T3" fmla="*/ 2147483647 h 16"/>
                <a:gd name="T4" fmla="*/ 2147483647 w 14"/>
                <a:gd name="T5" fmla="*/ 2147483647 h 16"/>
                <a:gd name="T6" fmla="*/ 2147483647 w 14"/>
                <a:gd name="T7" fmla="*/ 2147483647 h 16"/>
                <a:gd name="T8" fmla="*/ 2147483647 w 14"/>
                <a:gd name="T9" fmla="*/ 2147483647 h 16"/>
                <a:gd name="T10" fmla="*/ 0 w 14"/>
                <a:gd name="T11" fmla="*/ 2147483647 h 16"/>
                <a:gd name="T12" fmla="*/ 0 w 14"/>
                <a:gd name="T13" fmla="*/ 0 h 16"/>
                <a:gd name="T14" fmla="*/ 2147483647 w 14"/>
                <a:gd name="T15" fmla="*/ 2147483647 h 16"/>
                <a:gd name="T16" fmla="*/ 2147483647 w 14"/>
                <a:gd name="T17" fmla="*/ 2147483647 h 16"/>
                <a:gd name="T18" fmla="*/ 2147483647 w 14"/>
                <a:gd name="T19" fmla="*/ 2147483647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16"/>
                <a:gd name="T32" fmla="*/ 14 w 14"/>
                <a:gd name="T33" fmla="*/ 16 h 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16">
                  <a:moveTo>
                    <a:pt x="14" y="12"/>
                  </a:moveTo>
                  <a:lnTo>
                    <a:pt x="12" y="14"/>
                  </a:lnTo>
                  <a:lnTo>
                    <a:pt x="10" y="16"/>
                  </a:lnTo>
                  <a:lnTo>
                    <a:pt x="8" y="14"/>
                  </a:lnTo>
                  <a:lnTo>
                    <a:pt x="4" y="12"/>
                  </a:lnTo>
                  <a:lnTo>
                    <a:pt x="0" y="4"/>
                  </a:lnTo>
                  <a:lnTo>
                    <a:pt x="0" y="0"/>
                  </a:lnTo>
                  <a:lnTo>
                    <a:pt x="8" y="4"/>
                  </a:lnTo>
                  <a:lnTo>
                    <a:pt x="12" y="8"/>
                  </a:lnTo>
                  <a:lnTo>
                    <a:pt x="1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64" name="Freeform 321">
              <a:extLst>
                <a:ext uri="{FF2B5EF4-FFF2-40B4-BE49-F238E27FC236}">
                  <a16:creationId xmlns:a16="http://schemas.microsoft.com/office/drawing/2014/main" id="{912BC030-3AAC-49A0-91CB-DA290F7119C0}"/>
                </a:ext>
              </a:extLst>
            </p:cNvPr>
            <p:cNvSpPr>
              <a:spLocks/>
            </p:cNvSpPr>
            <p:nvPr/>
          </p:nvSpPr>
          <p:spPr bwMode="auto">
            <a:xfrm>
              <a:off x="8368131" y="4839767"/>
              <a:ext cx="28828" cy="17257"/>
            </a:xfrm>
            <a:custGeom>
              <a:avLst/>
              <a:gdLst>
                <a:gd name="T0" fmla="*/ 2147483647 w 20"/>
                <a:gd name="T1" fmla="*/ 2147483647 h 12"/>
                <a:gd name="T2" fmla="*/ 2147483647 w 20"/>
                <a:gd name="T3" fmla="*/ 2147483647 h 12"/>
                <a:gd name="T4" fmla="*/ 2147483647 w 20"/>
                <a:gd name="T5" fmla="*/ 2147483647 h 12"/>
                <a:gd name="T6" fmla="*/ 2147483647 w 20"/>
                <a:gd name="T7" fmla="*/ 2147483647 h 12"/>
                <a:gd name="T8" fmla="*/ 2147483647 w 20"/>
                <a:gd name="T9" fmla="*/ 2147483647 h 12"/>
                <a:gd name="T10" fmla="*/ 0 w 20"/>
                <a:gd name="T11" fmla="*/ 2147483647 h 12"/>
                <a:gd name="T12" fmla="*/ 0 w 20"/>
                <a:gd name="T13" fmla="*/ 0 h 12"/>
                <a:gd name="T14" fmla="*/ 2147483647 w 20"/>
                <a:gd name="T15" fmla="*/ 0 h 12"/>
                <a:gd name="T16" fmla="*/ 2147483647 w 20"/>
                <a:gd name="T17" fmla="*/ 2147483647 h 12"/>
                <a:gd name="T18" fmla="*/ 2147483647 w 20"/>
                <a:gd name="T19" fmla="*/ 2147483647 h 12"/>
                <a:gd name="T20" fmla="*/ 2147483647 w 20"/>
                <a:gd name="T21" fmla="*/ 2147483647 h 12"/>
                <a:gd name="T22" fmla="*/ 2147483647 w 20"/>
                <a:gd name="T23" fmla="*/ 2147483647 h 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
                <a:gd name="T37" fmla="*/ 0 h 12"/>
                <a:gd name="T38" fmla="*/ 20 w 20"/>
                <a:gd name="T39" fmla="*/ 12 h 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 h="12">
                  <a:moveTo>
                    <a:pt x="20" y="8"/>
                  </a:moveTo>
                  <a:lnTo>
                    <a:pt x="20" y="12"/>
                  </a:lnTo>
                  <a:lnTo>
                    <a:pt x="16" y="12"/>
                  </a:lnTo>
                  <a:lnTo>
                    <a:pt x="6" y="10"/>
                  </a:lnTo>
                  <a:lnTo>
                    <a:pt x="2" y="6"/>
                  </a:lnTo>
                  <a:lnTo>
                    <a:pt x="0" y="2"/>
                  </a:lnTo>
                  <a:lnTo>
                    <a:pt x="0" y="0"/>
                  </a:lnTo>
                  <a:lnTo>
                    <a:pt x="2" y="0"/>
                  </a:lnTo>
                  <a:lnTo>
                    <a:pt x="10" y="2"/>
                  </a:lnTo>
                  <a:lnTo>
                    <a:pt x="18" y="4"/>
                  </a:lnTo>
                  <a:lnTo>
                    <a:pt x="20" y="6"/>
                  </a:lnTo>
                  <a:lnTo>
                    <a:pt x="2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sp>
          <p:nvSpPr>
            <p:cNvPr id="265" name="Freeform 322">
              <a:extLst>
                <a:ext uri="{FF2B5EF4-FFF2-40B4-BE49-F238E27FC236}">
                  <a16:creationId xmlns:a16="http://schemas.microsoft.com/office/drawing/2014/main" id="{5437C73C-4DEF-435A-B894-F4C8933E0CB3}"/>
                </a:ext>
              </a:extLst>
            </p:cNvPr>
            <p:cNvSpPr>
              <a:spLocks/>
            </p:cNvSpPr>
            <p:nvPr/>
          </p:nvSpPr>
          <p:spPr bwMode="auto">
            <a:xfrm>
              <a:off x="8509964" y="4997732"/>
              <a:ext cx="11531" cy="21239"/>
            </a:xfrm>
            <a:custGeom>
              <a:avLst/>
              <a:gdLst>
                <a:gd name="T0" fmla="*/ 2147483647 w 8"/>
                <a:gd name="T1" fmla="*/ 0 h 14"/>
                <a:gd name="T2" fmla="*/ 2147483647 w 8"/>
                <a:gd name="T3" fmla="*/ 2147483647 h 14"/>
                <a:gd name="T4" fmla="*/ 2147483647 w 8"/>
                <a:gd name="T5" fmla="*/ 2147483647 h 14"/>
                <a:gd name="T6" fmla="*/ 2147483647 w 8"/>
                <a:gd name="T7" fmla="*/ 2147483647 h 14"/>
                <a:gd name="T8" fmla="*/ 2147483647 w 8"/>
                <a:gd name="T9" fmla="*/ 2147483647 h 14"/>
                <a:gd name="T10" fmla="*/ 2147483647 w 8"/>
                <a:gd name="T11" fmla="*/ 2147483647 h 14"/>
                <a:gd name="T12" fmla="*/ 2147483647 w 8"/>
                <a:gd name="T13" fmla="*/ 2147483647 h 14"/>
                <a:gd name="T14" fmla="*/ 2147483647 w 8"/>
                <a:gd name="T15" fmla="*/ 2147483647 h 14"/>
                <a:gd name="T16" fmla="*/ 0 w 8"/>
                <a:gd name="T17" fmla="*/ 2147483647 h 14"/>
                <a:gd name="T18" fmla="*/ 0 w 8"/>
                <a:gd name="T19" fmla="*/ 2147483647 h 14"/>
                <a:gd name="T20" fmla="*/ 0 w 8"/>
                <a:gd name="T21" fmla="*/ 0 h 14"/>
                <a:gd name="T22" fmla="*/ 2147483647 w 8"/>
                <a:gd name="T23" fmla="*/ 0 h 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14"/>
                <a:gd name="T38" fmla="*/ 8 w 8"/>
                <a:gd name="T39" fmla="*/ 14 h 1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14">
                  <a:moveTo>
                    <a:pt x="4" y="0"/>
                  </a:moveTo>
                  <a:lnTo>
                    <a:pt x="4" y="4"/>
                  </a:lnTo>
                  <a:lnTo>
                    <a:pt x="6" y="6"/>
                  </a:lnTo>
                  <a:lnTo>
                    <a:pt x="8" y="6"/>
                  </a:lnTo>
                  <a:lnTo>
                    <a:pt x="8" y="8"/>
                  </a:lnTo>
                  <a:lnTo>
                    <a:pt x="6" y="12"/>
                  </a:lnTo>
                  <a:lnTo>
                    <a:pt x="4" y="14"/>
                  </a:lnTo>
                  <a:lnTo>
                    <a:pt x="2" y="14"/>
                  </a:lnTo>
                  <a:lnTo>
                    <a:pt x="0" y="10"/>
                  </a:lnTo>
                  <a:lnTo>
                    <a:pt x="0" y="6"/>
                  </a:lnTo>
                  <a:lnTo>
                    <a:pt x="0"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s-ES" dirty="0">
                <a:solidFill>
                  <a:prstClr val="black"/>
                </a:solidFill>
                <a:latin typeface="+mn-lt"/>
                <a:ea typeface="+mn-ea"/>
              </a:endParaRPr>
            </a:p>
          </p:txBody>
        </p:sp>
      </p:grpSp>
      <p:grpSp>
        <p:nvGrpSpPr>
          <p:cNvPr id="266" name="组合 265">
            <a:extLst>
              <a:ext uri="{FF2B5EF4-FFF2-40B4-BE49-F238E27FC236}">
                <a16:creationId xmlns:a16="http://schemas.microsoft.com/office/drawing/2014/main" id="{0631F452-26C2-4503-827B-00E241507829}"/>
              </a:ext>
            </a:extLst>
          </p:cNvPr>
          <p:cNvGrpSpPr/>
          <p:nvPr/>
        </p:nvGrpSpPr>
        <p:grpSpPr>
          <a:xfrm>
            <a:off x="8514480" y="2469752"/>
            <a:ext cx="3174285" cy="2937115"/>
            <a:chOff x="8594896" y="1660013"/>
            <a:chExt cx="3174285" cy="2937115"/>
          </a:xfrm>
        </p:grpSpPr>
        <p:grpSp>
          <p:nvGrpSpPr>
            <p:cNvPr id="267" name="组合 266">
              <a:extLst>
                <a:ext uri="{FF2B5EF4-FFF2-40B4-BE49-F238E27FC236}">
                  <a16:creationId xmlns:a16="http://schemas.microsoft.com/office/drawing/2014/main" id="{5A12A7BA-DC88-4B6F-89F3-3D15EFB7EAA5}"/>
                </a:ext>
              </a:extLst>
            </p:cNvPr>
            <p:cNvGrpSpPr/>
            <p:nvPr/>
          </p:nvGrpSpPr>
          <p:grpSpPr>
            <a:xfrm>
              <a:off x="8594896" y="1660013"/>
              <a:ext cx="3174285" cy="461665"/>
              <a:chOff x="6330755" y="1694731"/>
              <a:chExt cx="2305245" cy="335273"/>
            </a:xfrm>
          </p:grpSpPr>
          <p:sp>
            <p:nvSpPr>
              <p:cNvPr id="285" name="矩形 284">
                <a:extLst>
                  <a:ext uri="{FF2B5EF4-FFF2-40B4-BE49-F238E27FC236}">
                    <a16:creationId xmlns:a16="http://schemas.microsoft.com/office/drawing/2014/main" id="{0E5C5149-0277-4E9E-8FC8-C8D68A2E39BA}"/>
                  </a:ext>
                </a:extLst>
              </p:cNvPr>
              <p:cNvSpPr/>
              <p:nvPr/>
            </p:nvSpPr>
            <p:spPr>
              <a:xfrm>
                <a:off x="6934889" y="1704154"/>
                <a:ext cx="639346" cy="189988"/>
              </a:xfrm>
              <a:prstGeom prst="rect">
                <a:avLst/>
              </a:prstGeom>
            </p:spPr>
            <p:txBody>
              <a:bodyPr wrap="none" anchor="ctr">
                <a:spAutoFit/>
              </a:bodyPr>
              <a:lstStyle/>
              <a:p>
                <a:r>
                  <a:rPr lang="en-US" altLang="zh-CN" sz="1100" b="1" dirty="0">
                    <a:solidFill>
                      <a:srgbClr val="8DCDA4"/>
                    </a:solidFill>
                    <a:latin typeface="华文细黑" panose="02010600040101010101" pitchFamily="2" charset="-122"/>
                    <a:ea typeface="华文细黑" panose="02010600040101010101" pitchFamily="2" charset="-122"/>
                    <a:cs typeface="Arial" panose="020B0604020202020204" pitchFamily="34" charset="0"/>
                  </a:rPr>
                  <a:t>New Yorrk</a:t>
                </a:r>
              </a:p>
            </p:txBody>
          </p:sp>
          <p:sp>
            <p:nvSpPr>
              <p:cNvPr id="286" name="矩形 285">
                <a:extLst>
                  <a:ext uri="{FF2B5EF4-FFF2-40B4-BE49-F238E27FC236}">
                    <a16:creationId xmlns:a16="http://schemas.microsoft.com/office/drawing/2014/main" id="{FF65847D-AFE1-4A33-8870-2C5F48C51286}"/>
                  </a:ext>
                </a:extLst>
              </p:cNvPr>
              <p:cNvSpPr/>
              <p:nvPr/>
            </p:nvSpPr>
            <p:spPr>
              <a:xfrm>
                <a:off x="7026906" y="1926523"/>
                <a:ext cx="1609094" cy="45719"/>
              </a:xfrm>
              <a:prstGeom prst="rect">
                <a:avLst/>
              </a:prstGeom>
              <a:solidFill>
                <a:srgbClr val="8DC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华文细黑" panose="02010600040101010101" pitchFamily="2" charset="-122"/>
                  <a:ea typeface="华文细黑" panose="02010600040101010101" pitchFamily="2" charset="-122"/>
                </a:endParaRPr>
              </a:p>
            </p:txBody>
          </p:sp>
          <p:sp>
            <p:nvSpPr>
              <p:cNvPr id="287" name="矩形 286">
                <a:extLst>
                  <a:ext uri="{FF2B5EF4-FFF2-40B4-BE49-F238E27FC236}">
                    <a16:creationId xmlns:a16="http://schemas.microsoft.com/office/drawing/2014/main" id="{6B5B0931-5723-4686-AD17-07BCBB48F8AA}"/>
                  </a:ext>
                </a:extLst>
              </p:cNvPr>
              <p:cNvSpPr/>
              <p:nvPr/>
            </p:nvSpPr>
            <p:spPr>
              <a:xfrm>
                <a:off x="6330755" y="1694731"/>
                <a:ext cx="694421" cy="335273"/>
              </a:xfrm>
              <a:prstGeom prst="rect">
                <a:avLst/>
              </a:prstGeom>
            </p:spPr>
            <p:txBody>
              <a:bodyPr wrap="square" anchor="ctr">
                <a:spAutoFit/>
              </a:bodyPr>
              <a:lstStyle/>
              <a:p>
                <a:r>
                  <a:rPr lang="en-US" altLang="zh-CN" sz="2400" dirty="0">
                    <a:solidFill>
                      <a:srgbClr val="8DCDA4"/>
                    </a:solidFill>
                    <a:latin typeface="华文细黑" panose="02010600040101010101" pitchFamily="2" charset="-122"/>
                    <a:ea typeface="华文细黑" panose="02010600040101010101" pitchFamily="2" charset="-122"/>
                    <a:cs typeface="Arial" panose="020B0604020202020204" pitchFamily="34" charset="0"/>
                  </a:rPr>
                  <a:t>200</a:t>
                </a:r>
              </a:p>
            </p:txBody>
          </p:sp>
        </p:grpSp>
        <p:grpSp>
          <p:nvGrpSpPr>
            <p:cNvPr id="268" name="组合 267">
              <a:extLst>
                <a:ext uri="{FF2B5EF4-FFF2-40B4-BE49-F238E27FC236}">
                  <a16:creationId xmlns:a16="http://schemas.microsoft.com/office/drawing/2014/main" id="{4B652C99-0D58-4086-94A5-79691776CEF5}"/>
                </a:ext>
              </a:extLst>
            </p:cNvPr>
            <p:cNvGrpSpPr/>
            <p:nvPr/>
          </p:nvGrpSpPr>
          <p:grpSpPr>
            <a:xfrm>
              <a:off x="8842782" y="2289099"/>
              <a:ext cx="2480008" cy="463389"/>
              <a:chOff x="6510776" y="2151589"/>
              <a:chExt cx="1801044" cy="336525"/>
            </a:xfrm>
          </p:grpSpPr>
          <p:grpSp>
            <p:nvGrpSpPr>
              <p:cNvPr id="281" name="组合 280">
                <a:extLst>
                  <a:ext uri="{FF2B5EF4-FFF2-40B4-BE49-F238E27FC236}">
                    <a16:creationId xmlns:a16="http://schemas.microsoft.com/office/drawing/2014/main" id="{38D8BB0A-AF86-4B7B-8453-A0AB55102701}"/>
                  </a:ext>
                </a:extLst>
              </p:cNvPr>
              <p:cNvGrpSpPr/>
              <p:nvPr/>
            </p:nvGrpSpPr>
            <p:grpSpPr>
              <a:xfrm>
                <a:off x="6934889" y="2151589"/>
                <a:ext cx="1376931" cy="271518"/>
                <a:chOff x="6934889" y="2151589"/>
                <a:chExt cx="1376931" cy="271518"/>
              </a:xfrm>
            </p:grpSpPr>
            <p:sp>
              <p:nvSpPr>
                <p:cNvPr id="283" name="矩形 282">
                  <a:extLst>
                    <a:ext uri="{FF2B5EF4-FFF2-40B4-BE49-F238E27FC236}">
                      <a16:creationId xmlns:a16="http://schemas.microsoft.com/office/drawing/2014/main" id="{43FA2CCB-1800-436E-A770-55D583058C34}"/>
                    </a:ext>
                  </a:extLst>
                </p:cNvPr>
                <p:cNvSpPr/>
                <p:nvPr/>
              </p:nvSpPr>
              <p:spPr>
                <a:xfrm>
                  <a:off x="7031023" y="2377388"/>
                  <a:ext cx="1280797" cy="45719"/>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华文细黑" panose="02010600040101010101" pitchFamily="2" charset="-122"/>
                    <a:ea typeface="华文细黑" panose="02010600040101010101" pitchFamily="2" charset="-122"/>
                  </a:endParaRPr>
                </a:p>
              </p:txBody>
            </p:sp>
            <p:sp>
              <p:nvSpPr>
                <p:cNvPr id="284" name="矩形 283">
                  <a:extLst>
                    <a:ext uri="{FF2B5EF4-FFF2-40B4-BE49-F238E27FC236}">
                      <a16:creationId xmlns:a16="http://schemas.microsoft.com/office/drawing/2014/main" id="{B11CE24E-78C9-4A18-BA7F-7D11993A4D81}"/>
                    </a:ext>
                  </a:extLst>
                </p:cNvPr>
                <p:cNvSpPr/>
                <p:nvPr/>
              </p:nvSpPr>
              <p:spPr>
                <a:xfrm>
                  <a:off x="6934889" y="2151589"/>
                  <a:ext cx="355296" cy="189988"/>
                </a:xfrm>
                <a:prstGeom prst="rect">
                  <a:avLst/>
                </a:prstGeom>
              </p:spPr>
              <p:txBody>
                <a:bodyPr wrap="none" anchor="ctr">
                  <a:spAutoFit/>
                </a:bodyPr>
                <a:lstStyle/>
                <a:p>
                  <a:r>
                    <a:rPr lang="en-US" altLang="zh-CN" sz="1100" dirty="0">
                      <a:solidFill>
                        <a:schemeClr val="bg1">
                          <a:lumMod val="50000"/>
                        </a:schemeClr>
                      </a:solidFill>
                      <a:latin typeface="华文细黑" panose="02010600040101010101" pitchFamily="2" charset="-122"/>
                      <a:ea typeface="华文细黑" panose="02010600040101010101" pitchFamily="2" charset="-122"/>
                      <a:cs typeface="Arial" panose="020B0604020202020204" pitchFamily="34" charset="0"/>
                    </a:rPr>
                    <a:t>Paris</a:t>
                  </a:r>
                </a:p>
              </p:txBody>
            </p:sp>
          </p:grpSp>
          <p:sp>
            <p:nvSpPr>
              <p:cNvPr id="282" name="矩形 281">
                <a:extLst>
                  <a:ext uri="{FF2B5EF4-FFF2-40B4-BE49-F238E27FC236}">
                    <a16:creationId xmlns:a16="http://schemas.microsoft.com/office/drawing/2014/main" id="{13202B93-EC17-417F-AA20-F29BC9AF6FCE}"/>
                  </a:ext>
                </a:extLst>
              </p:cNvPr>
              <p:cNvSpPr/>
              <p:nvPr/>
            </p:nvSpPr>
            <p:spPr>
              <a:xfrm>
                <a:off x="6510776" y="2152841"/>
                <a:ext cx="584124" cy="335273"/>
              </a:xfrm>
              <a:prstGeom prst="rect">
                <a:avLst/>
              </a:prstGeom>
            </p:spPr>
            <p:txBody>
              <a:bodyPr wrap="square" anchor="ctr">
                <a:spAutoFit/>
              </a:bodyPr>
              <a:lstStyle/>
              <a:p>
                <a:r>
                  <a:rPr lang="en-US" altLang="zh-CN" sz="2400" dirty="0">
                    <a:solidFill>
                      <a:srgbClr val="394A57"/>
                    </a:solidFill>
                    <a:latin typeface="华文细黑" panose="02010600040101010101" pitchFamily="2" charset="-122"/>
                    <a:ea typeface="华文细黑" panose="02010600040101010101" pitchFamily="2" charset="-122"/>
                    <a:cs typeface="Arial" panose="020B0604020202020204" pitchFamily="34" charset="0"/>
                  </a:rPr>
                  <a:t>60</a:t>
                </a:r>
              </a:p>
            </p:txBody>
          </p:sp>
        </p:grpSp>
        <p:grpSp>
          <p:nvGrpSpPr>
            <p:cNvPr id="269" name="组合 268">
              <a:extLst>
                <a:ext uri="{FF2B5EF4-FFF2-40B4-BE49-F238E27FC236}">
                  <a16:creationId xmlns:a16="http://schemas.microsoft.com/office/drawing/2014/main" id="{39EA80C2-8C21-44A7-9AB4-C3D3AC91ED9A}"/>
                </a:ext>
              </a:extLst>
            </p:cNvPr>
            <p:cNvGrpSpPr/>
            <p:nvPr/>
          </p:nvGrpSpPr>
          <p:grpSpPr>
            <a:xfrm>
              <a:off x="8842781" y="2876529"/>
              <a:ext cx="1891315" cy="461665"/>
              <a:chOff x="6510775" y="2578196"/>
              <a:chExt cx="1373520" cy="335273"/>
            </a:xfrm>
          </p:grpSpPr>
          <p:sp>
            <p:nvSpPr>
              <p:cNvPr id="278" name="矩形 277">
                <a:extLst>
                  <a:ext uri="{FF2B5EF4-FFF2-40B4-BE49-F238E27FC236}">
                    <a16:creationId xmlns:a16="http://schemas.microsoft.com/office/drawing/2014/main" id="{4FA60E96-7E76-4A52-81C8-D60D27F137F0}"/>
                  </a:ext>
                </a:extLst>
              </p:cNvPr>
              <p:cNvSpPr/>
              <p:nvPr/>
            </p:nvSpPr>
            <p:spPr>
              <a:xfrm>
                <a:off x="7031024" y="2819948"/>
                <a:ext cx="853271" cy="45719"/>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华文细黑" panose="02010600040101010101" pitchFamily="2" charset="-122"/>
                  <a:ea typeface="华文细黑" panose="02010600040101010101" pitchFamily="2" charset="-122"/>
                </a:endParaRPr>
              </a:p>
            </p:txBody>
          </p:sp>
          <p:sp>
            <p:nvSpPr>
              <p:cNvPr id="279" name="矩形 278">
                <a:extLst>
                  <a:ext uri="{FF2B5EF4-FFF2-40B4-BE49-F238E27FC236}">
                    <a16:creationId xmlns:a16="http://schemas.microsoft.com/office/drawing/2014/main" id="{9251E160-57D4-41A3-8DC1-1383A80FE436}"/>
                  </a:ext>
                </a:extLst>
              </p:cNvPr>
              <p:cNvSpPr/>
              <p:nvPr/>
            </p:nvSpPr>
            <p:spPr>
              <a:xfrm>
                <a:off x="6934889" y="2591641"/>
                <a:ext cx="512455" cy="189988"/>
              </a:xfrm>
              <a:prstGeom prst="rect">
                <a:avLst/>
              </a:prstGeom>
            </p:spPr>
            <p:txBody>
              <a:bodyPr wrap="none" anchor="ctr">
                <a:spAutoFit/>
              </a:bodyPr>
              <a:lstStyle/>
              <a:p>
                <a:r>
                  <a:rPr lang="en-US" altLang="zh-CN" sz="1100" dirty="0">
                    <a:solidFill>
                      <a:schemeClr val="bg1">
                        <a:lumMod val="50000"/>
                      </a:schemeClr>
                    </a:solidFill>
                    <a:latin typeface="华文细黑" panose="02010600040101010101" pitchFamily="2" charset="-122"/>
                    <a:ea typeface="华文细黑" panose="02010600040101010101" pitchFamily="2" charset="-122"/>
                    <a:cs typeface="Arial" panose="020B0604020202020204" pitchFamily="34" charset="0"/>
                  </a:rPr>
                  <a:t>London</a:t>
                </a:r>
              </a:p>
            </p:txBody>
          </p:sp>
          <p:sp>
            <p:nvSpPr>
              <p:cNvPr id="280" name="矩形 279">
                <a:extLst>
                  <a:ext uri="{FF2B5EF4-FFF2-40B4-BE49-F238E27FC236}">
                    <a16:creationId xmlns:a16="http://schemas.microsoft.com/office/drawing/2014/main" id="{4E48D686-0B7B-438D-90B4-65E582AE527D}"/>
                  </a:ext>
                </a:extLst>
              </p:cNvPr>
              <p:cNvSpPr/>
              <p:nvPr/>
            </p:nvSpPr>
            <p:spPr>
              <a:xfrm>
                <a:off x="6510775" y="2578196"/>
                <a:ext cx="584125" cy="335273"/>
              </a:xfrm>
              <a:prstGeom prst="rect">
                <a:avLst/>
              </a:prstGeom>
            </p:spPr>
            <p:txBody>
              <a:bodyPr wrap="square" anchor="ctr">
                <a:spAutoFit/>
              </a:bodyPr>
              <a:lstStyle/>
              <a:p>
                <a:r>
                  <a:rPr lang="en-US" altLang="zh-CN" sz="2400" dirty="0">
                    <a:solidFill>
                      <a:srgbClr val="394A57"/>
                    </a:solidFill>
                    <a:latin typeface="华文细黑" panose="02010600040101010101" pitchFamily="2" charset="-122"/>
                    <a:ea typeface="华文细黑" panose="02010600040101010101" pitchFamily="2" charset="-122"/>
                    <a:cs typeface="Arial" panose="020B0604020202020204" pitchFamily="34" charset="0"/>
                  </a:rPr>
                  <a:t>48</a:t>
                </a:r>
              </a:p>
            </p:txBody>
          </p:sp>
        </p:grpSp>
        <p:grpSp>
          <p:nvGrpSpPr>
            <p:cNvPr id="270" name="组合 269">
              <a:extLst>
                <a:ext uri="{FF2B5EF4-FFF2-40B4-BE49-F238E27FC236}">
                  <a16:creationId xmlns:a16="http://schemas.microsoft.com/office/drawing/2014/main" id="{E2717A13-EBED-4545-A5C9-6569E24C7A24}"/>
                </a:ext>
              </a:extLst>
            </p:cNvPr>
            <p:cNvGrpSpPr/>
            <p:nvPr/>
          </p:nvGrpSpPr>
          <p:grpSpPr>
            <a:xfrm>
              <a:off x="8892358" y="3433782"/>
              <a:ext cx="2430433" cy="474982"/>
              <a:chOff x="6546779" y="2982886"/>
              <a:chExt cx="1765041" cy="344944"/>
            </a:xfrm>
          </p:grpSpPr>
          <p:sp>
            <p:nvSpPr>
              <p:cNvPr id="275" name="矩形 274">
                <a:extLst>
                  <a:ext uri="{FF2B5EF4-FFF2-40B4-BE49-F238E27FC236}">
                    <a16:creationId xmlns:a16="http://schemas.microsoft.com/office/drawing/2014/main" id="{462FC659-2EAB-4BA3-BAEB-909FDB692B0D}"/>
                  </a:ext>
                </a:extLst>
              </p:cNvPr>
              <p:cNvSpPr/>
              <p:nvPr/>
            </p:nvSpPr>
            <p:spPr>
              <a:xfrm>
                <a:off x="7031024" y="3282111"/>
                <a:ext cx="1280796" cy="45719"/>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华文细黑" panose="02010600040101010101" pitchFamily="2" charset="-122"/>
                  <a:ea typeface="华文细黑" panose="02010600040101010101" pitchFamily="2" charset="-122"/>
                </a:endParaRPr>
              </a:p>
            </p:txBody>
          </p:sp>
          <p:sp>
            <p:nvSpPr>
              <p:cNvPr id="276" name="矩形 275">
                <a:extLst>
                  <a:ext uri="{FF2B5EF4-FFF2-40B4-BE49-F238E27FC236}">
                    <a16:creationId xmlns:a16="http://schemas.microsoft.com/office/drawing/2014/main" id="{B0B229FC-A159-4473-A9A1-294F578146D7}"/>
                  </a:ext>
                </a:extLst>
              </p:cNvPr>
              <p:cNvSpPr/>
              <p:nvPr/>
            </p:nvSpPr>
            <p:spPr>
              <a:xfrm>
                <a:off x="6934889" y="3054789"/>
                <a:ext cx="355295" cy="189988"/>
              </a:xfrm>
              <a:prstGeom prst="rect">
                <a:avLst/>
              </a:prstGeom>
            </p:spPr>
            <p:txBody>
              <a:bodyPr wrap="none" anchor="ctr">
                <a:spAutoFit/>
              </a:bodyPr>
              <a:lstStyle/>
              <a:p>
                <a:r>
                  <a:rPr lang="en-US" altLang="zh-CN" sz="1100" dirty="0">
                    <a:solidFill>
                      <a:schemeClr val="bg1">
                        <a:lumMod val="50000"/>
                      </a:schemeClr>
                    </a:solidFill>
                    <a:latin typeface="华文细黑" panose="02010600040101010101" pitchFamily="2" charset="-122"/>
                    <a:ea typeface="华文细黑" panose="02010600040101010101" pitchFamily="2" charset="-122"/>
                    <a:cs typeface="Arial" panose="020B0604020202020204" pitchFamily="34" charset="0"/>
                  </a:rPr>
                  <a:t>Paris</a:t>
                </a:r>
              </a:p>
            </p:txBody>
          </p:sp>
          <p:sp>
            <p:nvSpPr>
              <p:cNvPr id="277" name="矩形 276">
                <a:extLst>
                  <a:ext uri="{FF2B5EF4-FFF2-40B4-BE49-F238E27FC236}">
                    <a16:creationId xmlns:a16="http://schemas.microsoft.com/office/drawing/2014/main" id="{0D7E38D7-FBAF-42F3-AA3C-4D878823B05D}"/>
                  </a:ext>
                </a:extLst>
              </p:cNvPr>
              <p:cNvSpPr/>
              <p:nvPr/>
            </p:nvSpPr>
            <p:spPr>
              <a:xfrm>
                <a:off x="6546779" y="2982886"/>
                <a:ext cx="548121" cy="335273"/>
              </a:xfrm>
              <a:prstGeom prst="rect">
                <a:avLst/>
              </a:prstGeom>
            </p:spPr>
            <p:txBody>
              <a:bodyPr wrap="square" anchor="ctr">
                <a:spAutoFit/>
              </a:bodyPr>
              <a:lstStyle/>
              <a:p>
                <a:r>
                  <a:rPr lang="en-US" altLang="zh-CN" sz="2400" dirty="0">
                    <a:solidFill>
                      <a:srgbClr val="394A57"/>
                    </a:solidFill>
                    <a:latin typeface="华文细黑" panose="02010600040101010101" pitchFamily="2" charset="-122"/>
                    <a:ea typeface="华文细黑" panose="02010600040101010101" pitchFamily="2" charset="-122"/>
                    <a:cs typeface="Arial" panose="020B0604020202020204" pitchFamily="34" charset="0"/>
                  </a:rPr>
                  <a:t>57</a:t>
                </a:r>
              </a:p>
            </p:txBody>
          </p:sp>
        </p:grpSp>
        <p:grpSp>
          <p:nvGrpSpPr>
            <p:cNvPr id="271" name="组合 270">
              <a:extLst>
                <a:ext uri="{FF2B5EF4-FFF2-40B4-BE49-F238E27FC236}">
                  <a16:creationId xmlns:a16="http://schemas.microsoft.com/office/drawing/2014/main" id="{1AFF4EEA-5803-4137-8912-3B7A3CA0A583}"/>
                </a:ext>
              </a:extLst>
            </p:cNvPr>
            <p:cNvGrpSpPr/>
            <p:nvPr/>
          </p:nvGrpSpPr>
          <p:grpSpPr>
            <a:xfrm>
              <a:off x="8594896" y="4135463"/>
              <a:ext cx="2849931" cy="461665"/>
              <a:chOff x="6330755" y="3492466"/>
              <a:chExt cx="2069691" cy="335273"/>
            </a:xfrm>
          </p:grpSpPr>
          <p:sp>
            <p:nvSpPr>
              <p:cNvPr id="272" name="矩形 271">
                <a:extLst>
                  <a:ext uri="{FF2B5EF4-FFF2-40B4-BE49-F238E27FC236}">
                    <a16:creationId xmlns:a16="http://schemas.microsoft.com/office/drawing/2014/main" id="{9C7F32E5-36A4-4D0D-88C1-A75AFD8C2A22}"/>
                  </a:ext>
                </a:extLst>
              </p:cNvPr>
              <p:cNvSpPr/>
              <p:nvPr/>
            </p:nvSpPr>
            <p:spPr>
              <a:xfrm>
                <a:off x="7031024" y="3748593"/>
                <a:ext cx="1369422" cy="45719"/>
              </a:xfrm>
              <a:prstGeom prst="rect">
                <a:avLst/>
              </a:prstGeom>
              <a:solidFill>
                <a:srgbClr val="394A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华文细黑" panose="02010600040101010101" pitchFamily="2" charset="-122"/>
                  <a:ea typeface="华文细黑" panose="02010600040101010101" pitchFamily="2" charset="-122"/>
                </a:endParaRPr>
              </a:p>
            </p:txBody>
          </p:sp>
          <p:sp>
            <p:nvSpPr>
              <p:cNvPr id="273" name="矩形 272">
                <a:extLst>
                  <a:ext uri="{FF2B5EF4-FFF2-40B4-BE49-F238E27FC236}">
                    <a16:creationId xmlns:a16="http://schemas.microsoft.com/office/drawing/2014/main" id="{B336271B-9E51-461B-94FF-ED2760BAD724}"/>
                  </a:ext>
                </a:extLst>
              </p:cNvPr>
              <p:cNvSpPr/>
              <p:nvPr/>
            </p:nvSpPr>
            <p:spPr>
              <a:xfrm>
                <a:off x="6934889" y="3523437"/>
                <a:ext cx="512455" cy="189988"/>
              </a:xfrm>
              <a:prstGeom prst="rect">
                <a:avLst/>
              </a:prstGeom>
            </p:spPr>
            <p:txBody>
              <a:bodyPr wrap="none" anchor="ctr">
                <a:spAutoFit/>
              </a:bodyPr>
              <a:lstStyle/>
              <a:p>
                <a:r>
                  <a:rPr lang="en-US" altLang="zh-CN" sz="1100" dirty="0">
                    <a:solidFill>
                      <a:schemeClr val="bg1">
                        <a:lumMod val="50000"/>
                      </a:schemeClr>
                    </a:solidFill>
                    <a:latin typeface="华文细黑" panose="02010600040101010101" pitchFamily="2" charset="-122"/>
                    <a:ea typeface="华文细黑" panose="02010600040101010101" pitchFamily="2" charset="-122"/>
                    <a:cs typeface="Arial" panose="020B0604020202020204" pitchFamily="34" charset="0"/>
                  </a:rPr>
                  <a:t>London</a:t>
                </a:r>
              </a:p>
            </p:txBody>
          </p:sp>
          <p:sp>
            <p:nvSpPr>
              <p:cNvPr id="274" name="矩形 273">
                <a:extLst>
                  <a:ext uri="{FF2B5EF4-FFF2-40B4-BE49-F238E27FC236}">
                    <a16:creationId xmlns:a16="http://schemas.microsoft.com/office/drawing/2014/main" id="{F8E847DB-14E0-45FC-B3AE-4B9249BDB2D2}"/>
                  </a:ext>
                </a:extLst>
              </p:cNvPr>
              <p:cNvSpPr/>
              <p:nvPr/>
            </p:nvSpPr>
            <p:spPr>
              <a:xfrm>
                <a:off x="6330755" y="3492466"/>
                <a:ext cx="694421" cy="335273"/>
              </a:xfrm>
              <a:prstGeom prst="rect">
                <a:avLst/>
              </a:prstGeom>
            </p:spPr>
            <p:txBody>
              <a:bodyPr wrap="square" anchor="ctr">
                <a:spAutoFit/>
              </a:bodyPr>
              <a:lstStyle/>
              <a:p>
                <a:r>
                  <a:rPr lang="en-US" altLang="zh-CN" sz="2400" dirty="0">
                    <a:solidFill>
                      <a:srgbClr val="394A57"/>
                    </a:solidFill>
                    <a:latin typeface="华文细黑" panose="02010600040101010101" pitchFamily="2" charset="-122"/>
                    <a:ea typeface="华文细黑" panose="02010600040101010101" pitchFamily="2" charset="-122"/>
                    <a:cs typeface="Arial" panose="020B0604020202020204" pitchFamily="34" charset="0"/>
                  </a:rPr>
                  <a:t>139</a:t>
                </a:r>
              </a:p>
            </p:txBody>
          </p:sp>
        </p:grpSp>
      </p:grpSp>
      <p:grpSp>
        <p:nvGrpSpPr>
          <p:cNvPr id="288" name="组合 287">
            <a:extLst>
              <a:ext uri="{FF2B5EF4-FFF2-40B4-BE49-F238E27FC236}">
                <a16:creationId xmlns:a16="http://schemas.microsoft.com/office/drawing/2014/main" id="{8052456D-FBC8-4D38-BFD1-581B972F6975}"/>
              </a:ext>
            </a:extLst>
          </p:cNvPr>
          <p:cNvGrpSpPr/>
          <p:nvPr/>
        </p:nvGrpSpPr>
        <p:grpSpPr>
          <a:xfrm>
            <a:off x="5359006" y="2514703"/>
            <a:ext cx="1436613" cy="3271264"/>
            <a:chOff x="3980771" y="2034838"/>
            <a:chExt cx="1043304" cy="2375673"/>
          </a:xfrm>
        </p:grpSpPr>
        <p:sp>
          <p:nvSpPr>
            <p:cNvPr id="289" name="椭圆 288">
              <a:extLst>
                <a:ext uri="{FF2B5EF4-FFF2-40B4-BE49-F238E27FC236}">
                  <a16:creationId xmlns:a16="http://schemas.microsoft.com/office/drawing/2014/main" id="{C9171467-240E-4328-845E-F686280A623D}"/>
                </a:ext>
              </a:extLst>
            </p:cNvPr>
            <p:cNvSpPr/>
            <p:nvPr/>
          </p:nvSpPr>
          <p:spPr>
            <a:xfrm>
              <a:off x="4407609" y="2034838"/>
              <a:ext cx="189629" cy="189629"/>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90" name="直接连接符 289">
              <a:extLst>
                <a:ext uri="{FF2B5EF4-FFF2-40B4-BE49-F238E27FC236}">
                  <a16:creationId xmlns:a16="http://schemas.microsoft.com/office/drawing/2014/main" id="{AFB4FD12-6916-4148-AC1E-E6D3DE0F07C1}"/>
                </a:ext>
              </a:extLst>
            </p:cNvPr>
            <p:cNvCxnSpPr/>
            <p:nvPr/>
          </p:nvCxnSpPr>
          <p:spPr>
            <a:xfrm>
              <a:off x="4502423" y="2224467"/>
              <a:ext cx="0" cy="151429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91" name="组合 290">
              <a:extLst>
                <a:ext uri="{FF2B5EF4-FFF2-40B4-BE49-F238E27FC236}">
                  <a16:creationId xmlns:a16="http://schemas.microsoft.com/office/drawing/2014/main" id="{06506FD0-BAFD-4049-A848-FCEAC20383DE}"/>
                </a:ext>
              </a:extLst>
            </p:cNvPr>
            <p:cNvGrpSpPr/>
            <p:nvPr/>
          </p:nvGrpSpPr>
          <p:grpSpPr>
            <a:xfrm>
              <a:off x="3980771" y="3859915"/>
              <a:ext cx="1043304" cy="550596"/>
              <a:chOff x="481234" y="3523848"/>
              <a:chExt cx="1043304" cy="550596"/>
            </a:xfrm>
          </p:grpSpPr>
          <p:sp>
            <p:nvSpPr>
              <p:cNvPr id="292" name="矩形 291">
                <a:extLst>
                  <a:ext uri="{FF2B5EF4-FFF2-40B4-BE49-F238E27FC236}">
                    <a16:creationId xmlns:a16="http://schemas.microsoft.com/office/drawing/2014/main" id="{263FE5FB-8275-4D0A-8A93-E81EAD7570FE}"/>
                  </a:ext>
                </a:extLst>
              </p:cNvPr>
              <p:cNvSpPr/>
              <p:nvPr/>
            </p:nvSpPr>
            <p:spPr>
              <a:xfrm>
                <a:off x="622212" y="3523848"/>
                <a:ext cx="762981" cy="201164"/>
              </a:xfrm>
              <a:prstGeom prst="rect">
                <a:avLst/>
              </a:prstGeom>
            </p:spPr>
            <p:txBody>
              <a:bodyPr wrap="square" anchor="ctr">
                <a:spAutoFit/>
              </a:bodyPr>
              <a:lstStyle/>
              <a:p>
                <a:pPr algn="ctr"/>
                <a:r>
                  <a:rPr lang="en-US" altLang="zh-CN" sz="1200" b="1" dirty="0">
                    <a:solidFill>
                      <a:srgbClr val="8DCDA4"/>
                    </a:solidFill>
                    <a:latin typeface="华文细黑" panose="02010600040101010101" pitchFamily="2" charset="-122"/>
                    <a:ea typeface="华文细黑" panose="02010600040101010101" pitchFamily="2" charset="-122"/>
                    <a:cs typeface="Arial" panose="020B0604020202020204" pitchFamily="34" charset="0"/>
                  </a:rPr>
                  <a:t>Insert Info</a:t>
                </a:r>
              </a:p>
            </p:txBody>
          </p:sp>
          <p:sp>
            <p:nvSpPr>
              <p:cNvPr id="293" name="矩形 292">
                <a:extLst>
                  <a:ext uri="{FF2B5EF4-FFF2-40B4-BE49-F238E27FC236}">
                    <a16:creationId xmlns:a16="http://schemas.microsoft.com/office/drawing/2014/main" id="{F835752F-09AD-4164-A5DF-9A9FE4F2A779}"/>
                  </a:ext>
                </a:extLst>
              </p:cNvPr>
              <p:cNvSpPr/>
              <p:nvPr/>
            </p:nvSpPr>
            <p:spPr>
              <a:xfrm>
                <a:off x="481234" y="3712350"/>
                <a:ext cx="1043304" cy="362094"/>
              </a:xfrm>
              <a:prstGeom prst="rect">
                <a:avLst/>
              </a:prstGeom>
            </p:spPr>
            <p:txBody>
              <a:bodyPr wrap="none" anchor="ctr">
                <a:spAutoFit/>
              </a:bodyPr>
              <a:lstStyle/>
              <a:p>
                <a:pPr algn="ctr">
                  <a:lnSpc>
                    <a:spcPct val="120000"/>
                  </a:lnSpc>
                </a:pPr>
                <a:r>
                  <a:rPr lang="en-US" altLang="zh-CN" sz="1100" dirty="0">
                    <a:solidFill>
                      <a:schemeClr val="bg1">
                        <a:lumMod val="50000"/>
                      </a:schemeClr>
                    </a:solidFill>
                    <a:latin typeface="华文细黑" panose="02010600040101010101" pitchFamily="2" charset="-122"/>
                    <a:ea typeface="华文细黑" panose="02010600040101010101" pitchFamily="2" charset="-122"/>
                    <a:cs typeface="Arial" panose="020B0604020202020204" pitchFamily="34" charset="0"/>
                  </a:rPr>
                  <a:t>Lorem iosum Dolor</a:t>
                </a:r>
              </a:p>
              <a:p>
                <a:pPr algn="ctr">
                  <a:lnSpc>
                    <a:spcPct val="120000"/>
                  </a:lnSpc>
                </a:pPr>
                <a:r>
                  <a:rPr lang="en-US" altLang="zh-CN" sz="1100" dirty="0">
                    <a:solidFill>
                      <a:schemeClr val="bg1">
                        <a:lumMod val="50000"/>
                      </a:schemeClr>
                    </a:solidFill>
                    <a:latin typeface="华文细黑" panose="02010600040101010101" pitchFamily="2" charset="-122"/>
                    <a:ea typeface="华文细黑" panose="02010600040101010101" pitchFamily="2" charset="-122"/>
                    <a:cs typeface="Arial" panose="020B0604020202020204" pitchFamily="34" charset="0"/>
                  </a:rPr>
                  <a:t>Sit amet</a:t>
                </a:r>
              </a:p>
            </p:txBody>
          </p:sp>
        </p:grpSp>
      </p:grpSp>
      <p:grpSp>
        <p:nvGrpSpPr>
          <p:cNvPr id="294" name="组合 293">
            <a:extLst>
              <a:ext uri="{FF2B5EF4-FFF2-40B4-BE49-F238E27FC236}">
                <a16:creationId xmlns:a16="http://schemas.microsoft.com/office/drawing/2014/main" id="{6DEBE225-370D-46F0-9FE5-0260CCD4B3C1}"/>
              </a:ext>
            </a:extLst>
          </p:cNvPr>
          <p:cNvGrpSpPr/>
          <p:nvPr/>
        </p:nvGrpSpPr>
        <p:grpSpPr>
          <a:xfrm>
            <a:off x="798391" y="3651151"/>
            <a:ext cx="1436613" cy="1567695"/>
            <a:chOff x="668738" y="2860154"/>
            <a:chExt cx="1043304" cy="1138499"/>
          </a:xfrm>
        </p:grpSpPr>
        <p:sp>
          <p:nvSpPr>
            <p:cNvPr id="295" name="椭圆 294">
              <a:extLst>
                <a:ext uri="{FF2B5EF4-FFF2-40B4-BE49-F238E27FC236}">
                  <a16:creationId xmlns:a16="http://schemas.microsoft.com/office/drawing/2014/main" id="{1C52D786-38B4-4506-A098-6FBAE8460EB8}"/>
                </a:ext>
              </a:extLst>
            </p:cNvPr>
            <p:cNvSpPr/>
            <p:nvPr/>
          </p:nvSpPr>
          <p:spPr>
            <a:xfrm>
              <a:off x="1095575" y="2860154"/>
              <a:ext cx="189629" cy="189629"/>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96" name="组合 295">
              <a:extLst>
                <a:ext uri="{FF2B5EF4-FFF2-40B4-BE49-F238E27FC236}">
                  <a16:creationId xmlns:a16="http://schemas.microsoft.com/office/drawing/2014/main" id="{0D4C6A57-029E-4130-8550-FEFC53633FD9}"/>
                </a:ext>
              </a:extLst>
            </p:cNvPr>
            <p:cNvGrpSpPr/>
            <p:nvPr/>
          </p:nvGrpSpPr>
          <p:grpSpPr>
            <a:xfrm>
              <a:off x="668738" y="3448060"/>
              <a:ext cx="1043304" cy="550593"/>
              <a:chOff x="668738" y="3523848"/>
              <a:chExt cx="1043304" cy="550593"/>
            </a:xfrm>
          </p:grpSpPr>
          <p:sp>
            <p:nvSpPr>
              <p:cNvPr id="298" name="矩形 297">
                <a:extLst>
                  <a:ext uri="{FF2B5EF4-FFF2-40B4-BE49-F238E27FC236}">
                    <a16:creationId xmlns:a16="http://schemas.microsoft.com/office/drawing/2014/main" id="{8E0B532F-1727-43BE-80DA-929FCEF6E571}"/>
                  </a:ext>
                </a:extLst>
              </p:cNvPr>
              <p:cNvSpPr/>
              <p:nvPr/>
            </p:nvSpPr>
            <p:spPr>
              <a:xfrm>
                <a:off x="808899" y="3523848"/>
                <a:ext cx="762981" cy="201164"/>
              </a:xfrm>
              <a:prstGeom prst="rect">
                <a:avLst/>
              </a:prstGeom>
            </p:spPr>
            <p:txBody>
              <a:bodyPr wrap="square" anchor="ctr">
                <a:spAutoFit/>
              </a:bodyPr>
              <a:lstStyle/>
              <a:p>
                <a:pPr algn="ctr"/>
                <a:r>
                  <a:rPr lang="en-US" altLang="zh-CN" sz="1200" b="1" dirty="0">
                    <a:solidFill>
                      <a:srgbClr val="8DCDA4"/>
                    </a:solidFill>
                    <a:latin typeface="华文细黑" panose="02010600040101010101" pitchFamily="2" charset="-122"/>
                    <a:ea typeface="华文细黑" panose="02010600040101010101" pitchFamily="2" charset="-122"/>
                    <a:cs typeface="Arial" panose="020B0604020202020204" pitchFamily="34" charset="0"/>
                  </a:rPr>
                  <a:t>Insert Info</a:t>
                </a:r>
              </a:p>
            </p:txBody>
          </p:sp>
          <p:sp>
            <p:nvSpPr>
              <p:cNvPr id="299" name="矩形 298">
                <a:extLst>
                  <a:ext uri="{FF2B5EF4-FFF2-40B4-BE49-F238E27FC236}">
                    <a16:creationId xmlns:a16="http://schemas.microsoft.com/office/drawing/2014/main" id="{D23CF8B9-1726-428E-BA41-EC53712281D2}"/>
                  </a:ext>
                </a:extLst>
              </p:cNvPr>
              <p:cNvSpPr/>
              <p:nvPr/>
            </p:nvSpPr>
            <p:spPr>
              <a:xfrm>
                <a:off x="668738" y="3712347"/>
                <a:ext cx="1043304" cy="362094"/>
              </a:xfrm>
              <a:prstGeom prst="rect">
                <a:avLst/>
              </a:prstGeom>
            </p:spPr>
            <p:txBody>
              <a:bodyPr wrap="none" anchor="ctr">
                <a:spAutoFit/>
              </a:bodyPr>
              <a:lstStyle/>
              <a:p>
                <a:pPr algn="ctr">
                  <a:lnSpc>
                    <a:spcPct val="120000"/>
                  </a:lnSpc>
                </a:pPr>
                <a:r>
                  <a:rPr lang="en-US" altLang="zh-CN" sz="1100" dirty="0">
                    <a:solidFill>
                      <a:schemeClr val="bg1">
                        <a:lumMod val="50000"/>
                      </a:schemeClr>
                    </a:solidFill>
                    <a:latin typeface="华文细黑" panose="02010600040101010101" pitchFamily="2" charset="-122"/>
                    <a:ea typeface="华文细黑" panose="02010600040101010101" pitchFamily="2" charset="-122"/>
                    <a:cs typeface="Arial" panose="020B0604020202020204" pitchFamily="34" charset="0"/>
                  </a:rPr>
                  <a:t>Lorem iosum Dolor</a:t>
                </a:r>
              </a:p>
              <a:p>
                <a:pPr algn="ctr">
                  <a:lnSpc>
                    <a:spcPct val="120000"/>
                  </a:lnSpc>
                </a:pPr>
                <a:r>
                  <a:rPr lang="en-US" altLang="zh-CN" sz="1100" dirty="0">
                    <a:solidFill>
                      <a:schemeClr val="bg1">
                        <a:lumMod val="50000"/>
                      </a:schemeClr>
                    </a:solidFill>
                    <a:latin typeface="华文细黑" panose="02010600040101010101" pitchFamily="2" charset="-122"/>
                    <a:ea typeface="华文细黑" panose="02010600040101010101" pitchFamily="2" charset="-122"/>
                    <a:cs typeface="Arial" panose="020B0604020202020204" pitchFamily="34" charset="0"/>
                  </a:rPr>
                  <a:t>Sit amet</a:t>
                </a:r>
              </a:p>
            </p:txBody>
          </p:sp>
        </p:grpSp>
        <p:cxnSp>
          <p:nvCxnSpPr>
            <p:cNvPr id="297" name="直接连接符 296">
              <a:extLst>
                <a:ext uri="{FF2B5EF4-FFF2-40B4-BE49-F238E27FC236}">
                  <a16:creationId xmlns:a16="http://schemas.microsoft.com/office/drawing/2014/main" id="{7929F68D-AEF6-489E-9FF7-7EF2C5D6A063}"/>
                </a:ext>
              </a:extLst>
            </p:cNvPr>
            <p:cNvCxnSpPr/>
            <p:nvPr/>
          </p:nvCxnSpPr>
          <p:spPr>
            <a:xfrm>
              <a:off x="1190390" y="3049841"/>
              <a:ext cx="0" cy="38184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03755572"/>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94"/>
                                        </p:tgtEl>
                                        <p:attrNameLst>
                                          <p:attrName>style.visibility</p:attrName>
                                        </p:attrNameLst>
                                      </p:cBhvr>
                                      <p:to>
                                        <p:strVal val="visible"/>
                                      </p:to>
                                    </p:set>
                                    <p:animEffect transition="in" filter="wipe(up)">
                                      <p:cBhvr>
                                        <p:cTn id="12" dur="500"/>
                                        <p:tgtEl>
                                          <p:spTgt spid="294"/>
                                        </p:tgtEl>
                                      </p:cBhvr>
                                    </p:animEffect>
                                  </p:childTnLst>
                                </p:cTn>
                              </p:par>
                              <p:par>
                                <p:cTn id="13" presetID="22" presetClass="entr" presetSubtype="1" fill="hold" nodeType="withEffect">
                                  <p:stCondLst>
                                    <p:cond delay="0"/>
                                  </p:stCondLst>
                                  <p:childTnLst>
                                    <p:set>
                                      <p:cBhvr>
                                        <p:cTn id="14" dur="1" fill="hold">
                                          <p:stCondLst>
                                            <p:cond delay="0"/>
                                          </p:stCondLst>
                                        </p:cTn>
                                        <p:tgtEl>
                                          <p:spTgt spid="288"/>
                                        </p:tgtEl>
                                        <p:attrNameLst>
                                          <p:attrName>style.visibility</p:attrName>
                                        </p:attrNameLst>
                                      </p:cBhvr>
                                      <p:to>
                                        <p:strVal val="visible"/>
                                      </p:to>
                                    </p:set>
                                    <p:animEffect transition="in" filter="wipe(up)">
                                      <p:cBhvr>
                                        <p:cTn id="15" dur="500"/>
                                        <p:tgtEl>
                                          <p:spTgt spid="28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266"/>
                                        </p:tgtEl>
                                        <p:attrNameLst>
                                          <p:attrName>style.visibility</p:attrName>
                                        </p:attrNameLst>
                                      </p:cBhvr>
                                      <p:to>
                                        <p:strVal val="visible"/>
                                      </p:to>
                                    </p:set>
                                    <p:animEffect transition="in" filter="wipe(left)">
                                      <p:cBhvr>
                                        <p:cTn id="20" dur="500"/>
                                        <p:tgtEl>
                                          <p:spTgt spid="2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5">
            <a:extLst>
              <a:ext uri="{FF2B5EF4-FFF2-40B4-BE49-F238E27FC236}">
                <a16:creationId xmlns:a16="http://schemas.microsoft.com/office/drawing/2014/main" id="{817FD377-E728-4BB2-AF19-F9AC435B16B5}"/>
              </a:ext>
            </a:extLst>
          </p:cNvPr>
          <p:cNvSpPr/>
          <p:nvPr/>
        </p:nvSpPr>
        <p:spPr>
          <a:xfrm>
            <a:off x="829409" y="4109656"/>
            <a:ext cx="2020315" cy="757130"/>
          </a:xfrm>
          <a:prstGeom prst="rect">
            <a:avLst/>
          </a:prstGeom>
        </p:spPr>
        <p:txBody>
          <a:bodyPr wrap="square" anchor="ctr">
            <a:spAutoFit/>
          </a:bodyPr>
          <a:lstStyle/>
          <a:p>
            <a:pPr>
              <a:lnSpc>
                <a:spcPct val="120000"/>
              </a:lnSpc>
            </a:pPr>
            <a:r>
              <a:rPr lang="zh-CN" altLang="zh-CN" sz="900" dirty="0">
                <a:solidFill>
                  <a:schemeClr val="bg1">
                    <a:lumMod val="50000"/>
                  </a:schemeClr>
                </a:solidFill>
                <a:latin typeface="华文细黑" panose="02010600040101010101" pitchFamily="2" charset="-122"/>
                <a:ea typeface="华文细黑" panose="02010600040101010101" pitchFamily="2" charset="-122"/>
                <a:cs typeface="Open Sans" panose="020B0606030504020204" pitchFamily="34" charset="0"/>
                <a:sym typeface="News Gothic MT" charset="0"/>
              </a:rPr>
              <a:t>Lorem ipsum dolor sit amet, consectetur adipisicing elit, sed do eiusmod tempor incididunt ut labore et dolore magna</a:t>
            </a:r>
            <a:endParaRPr lang="zh-CN" altLang="en-US" sz="900" dirty="0">
              <a:solidFill>
                <a:schemeClr val="bg1">
                  <a:lumMod val="50000"/>
                </a:schemeClr>
              </a:solidFill>
              <a:latin typeface="华文细黑" panose="02010600040101010101" pitchFamily="2" charset="-122"/>
              <a:ea typeface="华文细黑" panose="02010600040101010101" pitchFamily="2" charset="-122"/>
              <a:cs typeface="Open Sans" panose="020B0606030504020204" pitchFamily="34" charset="0"/>
            </a:endParaRPr>
          </a:p>
        </p:txBody>
      </p:sp>
      <p:sp>
        <p:nvSpPr>
          <p:cNvPr id="7" name="矩形 55">
            <a:extLst>
              <a:ext uri="{FF2B5EF4-FFF2-40B4-BE49-F238E27FC236}">
                <a16:creationId xmlns:a16="http://schemas.microsoft.com/office/drawing/2014/main" id="{9EADA05D-0B0F-4003-9413-5BD23AE10230}"/>
              </a:ext>
            </a:extLst>
          </p:cNvPr>
          <p:cNvSpPr/>
          <p:nvPr/>
        </p:nvSpPr>
        <p:spPr>
          <a:xfrm>
            <a:off x="2953810" y="3784155"/>
            <a:ext cx="2020315" cy="757130"/>
          </a:xfrm>
          <a:prstGeom prst="rect">
            <a:avLst/>
          </a:prstGeom>
        </p:spPr>
        <p:txBody>
          <a:bodyPr wrap="square" anchor="ctr">
            <a:spAutoFit/>
          </a:bodyPr>
          <a:lstStyle/>
          <a:p>
            <a:pPr>
              <a:lnSpc>
                <a:spcPct val="120000"/>
              </a:lnSpc>
            </a:pPr>
            <a:r>
              <a:rPr lang="zh-CN" altLang="zh-CN" sz="900" dirty="0">
                <a:solidFill>
                  <a:schemeClr val="bg1">
                    <a:lumMod val="50000"/>
                  </a:schemeClr>
                </a:solidFill>
                <a:latin typeface="华文细黑" panose="02010600040101010101" pitchFamily="2" charset="-122"/>
                <a:ea typeface="华文细黑" panose="02010600040101010101" pitchFamily="2" charset="-122"/>
                <a:cs typeface="Open Sans" panose="020B0606030504020204" pitchFamily="34" charset="0"/>
                <a:sym typeface="News Gothic MT" charset="0"/>
              </a:rPr>
              <a:t>Lorem ipsum dolor sit amet, consectetur adipisicing elit, sed do eiusmod tempor incididunt ut labore et dolore magna</a:t>
            </a:r>
            <a:endParaRPr lang="zh-CN" altLang="en-US" sz="900" dirty="0">
              <a:solidFill>
                <a:schemeClr val="bg1">
                  <a:lumMod val="50000"/>
                </a:schemeClr>
              </a:solidFill>
              <a:latin typeface="华文细黑" panose="02010600040101010101" pitchFamily="2" charset="-122"/>
              <a:ea typeface="华文细黑" panose="02010600040101010101" pitchFamily="2" charset="-122"/>
              <a:cs typeface="Open Sans" panose="020B0606030504020204" pitchFamily="34" charset="0"/>
            </a:endParaRPr>
          </a:p>
        </p:txBody>
      </p:sp>
      <p:sp>
        <p:nvSpPr>
          <p:cNvPr id="8" name="矩形 55">
            <a:extLst>
              <a:ext uri="{FF2B5EF4-FFF2-40B4-BE49-F238E27FC236}">
                <a16:creationId xmlns:a16="http://schemas.microsoft.com/office/drawing/2014/main" id="{E446010C-8407-41C0-8795-CA8ECB3D4557}"/>
              </a:ext>
            </a:extLst>
          </p:cNvPr>
          <p:cNvSpPr/>
          <p:nvPr/>
        </p:nvSpPr>
        <p:spPr>
          <a:xfrm>
            <a:off x="5084989" y="3296507"/>
            <a:ext cx="2020315" cy="757130"/>
          </a:xfrm>
          <a:prstGeom prst="rect">
            <a:avLst/>
          </a:prstGeom>
        </p:spPr>
        <p:txBody>
          <a:bodyPr wrap="square" anchor="ctr">
            <a:spAutoFit/>
          </a:bodyPr>
          <a:lstStyle/>
          <a:p>
            <a:pPr>
              <a:lnSpc>
                <a:spcPct val="120000"/>
              </a:lnSpc>
            </a:pPr>
            <a:r>
              <a:rPr lang="zh-CN" altLang="zh-CN" sz="900" dirty="0">
                <a:solidFill>
                  <a:schemeClr val="bg1">
                    <a:lumMod val="50000"/>
                  </a:schemeClr>
                </a:solidFill>
                <a:latin typeface="华文细黑" panose="02010600040101010101" pitchFamily="2" charset="-122"/>
                <a:ea typeface="华文细黑" panose="02010600040101010101" pitchFamily="2" charset="-122"/>
                <a:cs typeface="Open Sans" panose="020B0606030504020204" pitchFamily="34" charset="0"/>
                <a:sym typeface="News Gothic MT" charset="0"/>
              </a:rPr>
              <a:t>Lorem ipsum dolor sit amet, consectetur adipisicing elit, sed do eiusmod tempor incididunt ut labore et dolore magna</a:t>
            </a:r>
            <a:endParaRPr lang="zh-CN" altLang="en-US" sz="900" dirty="0">
              <a:solidFill>
                <a:schemeClr val="bg1">
                  <a:lumMod val="50000"/>
                </a:schemeClr>
              </a:solidFill>
              <a:latin typeface="华文细黑" panose="02010600040101010101" pitchFamily="2" charset="-122"/>
              <a:ea typeface="华文细黑" panose="02010600040101010101" pitchFamily="2" charset="-122"/>
              <a:cs typeface="Open Sans" panose="020B0606030504020204" pitchFamily="34" charset="0"/>
            </a:endParaRPr>
          </a:p>
        </p:txBody>
      </p:sp>
      <p:sp>
        <p:nvSpPr>
          <p:cNvPr id="9" name="矩形 55">
            <a:extLst>
              <a:ext uri="{FF2B5EF4-FFF2-40B4-BE49-F238E27FC236}">
                <a16:creationId xmlns:a16="http://schemas.microsoft.com/office/drawing/2014/main" id="{886587C1-D333-485F-A5B7-756A5B453112}"/>
              </a:ext>
            </a:extLst>
          </p:cNvPr>
          <p:cNvSpPr/>
          <p:nvPr/>
        </p:nvSpPr>
        <p:spPr>
          <a:xfrm>
            <a:off x="7213633" y="2984788"/>
            <a:ext cx="2020315" cy="757130"/>
          </a:xfrm>
          <a:prstGeom prst="rect">
            <a:avLst/>
          </a:prstGeom>
        </p:spPr>
        <p:txBody>
          <a:bodyPr wrap="square" anchor="ctr">
            <a:spAutoFit/>
          </a:bodyPr>
          <a:lstStyle/>
          <a:p>
            <a:pPr>
              <a:lnSpc>
                <a:spcPct val="120000"/>
              </a:lnSpc>
            </a:pPr>
            <a:r>
              <a:rPr lang="zh-CN" altLang="zh-CN" sz="900" dirty="0">
                <a:solidFill>
                  <a:schemeClr val="bg1">
                    <a:lumMod val="50000"/>
                  </a:schemeClr>
                </a:solidFill>
                <a:latin typeface="华文细黑" panose="02010600040101010101" pitchFamily="2" charset="-122"/>
                <a:ea typeface="华文细黑" panose="02010600040101010101" pitchFamily="2" charset="-122"/>
                <a:cs typeface="Open Sans" panose="020B0606030504020204" pitchFamily="34" charset="0"/>
                <a:sym typeface="News Gothic MT" charset="0"/>
              </a:rPr>
              <a:t>Lorem ipsum dolor sit amet, consectetur adipisicing elit, sed do eiusmod tempor incididunt ut labore et dolore magna</a:t>
            </a:r>
            <a:endParaRPr lang="zh-CN" altLang="en-US" sz="900" dirty="0">
              <a:solidFill>
                <a:schemeClr val="bg1">
                  <a:lumMod val="50000"/>
                </a:schemeClr>
              </a:solidFill>
              <a:latin typeface="华文细黑" panose="02010600040101010101" pitchFamily="2" charset="-122"/>
              <a:ea typeface="华文细黑" panose="02010600040101010101" pitchFamily="2" charset="-122"/>
              <a:cs typeface="Open Sans" panose="020B0606030504020204" pitchFamily="34" charset="0"/>
            </a:endParaRPr>
          </a:p>
        </p:txBody>
      </p:sp>
      <p:grpSp>
        <p:nvGrpSpPr>
          <p:cNvPr id="24" name="组合 23">
            <a:extLst>
              <a:ext uri="{FF2B5EF4-FFF2-40B4-BE49-F238E27FC236}">
                <a16:creationId xmlns:a16="http://schemas.microsoft.com/office/drawing/2014/main" id="{773FE13E-2F1A-4B70-8E8B-C013F50970BC}"/>
              </a:ext>
            </a:extLst>
          </p:cNvPr>
          <p:cNvGrpSpPr/>
          <p:nvPr/>
        </p:nvGrpSpPr>
        <p:grpSpPr>
          <a:xfrm>
            <a:off x="773792" y="5100246"/>
            <a:ext cx="2129328" cy="1058591"/>
            <a:chOff x="773792" y="5100246"/>
            <a:chExt cx="2129328" cy="1058591"/>
          </a:xfrm>
        </p:grpSpPr>
        <p:sp>
          <p:nvSpPr>
            <p:cNvPr id="2" name="矩形 1">
              <a:extLst>
                <a:ext uri="{FF2B5EF4-FFF2-40B4-BE49-F238E27FC236}">
                  <a16:creationId xmlns:a16="http://schemas.microsoft.com/office/drawing/2014/main" id="{FF308BAE-B5FE-406C-B196-493B8451F35F}"/>
                </a:ext>
              </a:extLst>
            </p:cNvPr>
            <p:cNvSpPr/>
            <p:nvPr/>
          </p:nvSpPr>
          <p:spPr>
            <a:xfrm>
              <a:off x="773792" y="5100246"/>
              <a:ext cx="2129328" cy="1058591"/>
            </a:xfrm>
            <a:prstGeom prst="rect">
              <a:avLst/>
            </a:prstGeom>
            <a:solidFill>
              <a:srgbClr val="8DCDA4">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a:extLst>
                <a:ext uri="{FF2B5EF4-FFF2-40B4-BE49-F238E27FC236}">
                  <a16:creationId xmlns:a16="http://schemas.microsoft.com/office/drawing/2014/main" id="{0B342F2C-D37F-4C0B-9FD1-4E32721966A5}"/>
                </a:ext>
              </a:extLst>
            </p:cNvPr>
            <p:cNvSpPr/>
            <p:nvPr/>
          </p:nvSpPr>
          <p:spPr>
            <a:xfrm>
              <a:off x="1519608" y="5684257"/>
              <a:ext cx="639919" cy="338554"/>
            </a:xfrm>
            <a:prstGeom prst="rect">
              <a:avLst/>
            </a:prstGeom>
          </p:spPr>
          <p:txBody>
            <a:bodyPr wrap="none">
              <a:spAutoFit/>
            </a:bodyPr>
            <a:lstStyle/>
            <a:p>
              <a:pPr algn="ctr"/>
              <a:r>
                <a:rPr lang="en-US" altLang="zh-CN" sz="1600" dirty="0">
                  <a:latin typeface="HelveticaNeueLT Pro 67 MdCn" panose="020B0606030502030204" pitchFamily="34" charset="0"/>
                </a:rPr>
                <a:t>2015</a:t>
              </a:r>
              <a:endParaRPr lang="zh-CN" altLang="en-US" sz="1600" dirty="0">
                <a:latin typeface="HelveticaNeueLT Pro 67 MdCn" panose="020B0606030502030204" pitchFamily="34" charset="0"/>
              </a:endParaRPr>
            </a:p>
          </p:txBody>
        </p:sp>
      </p:grpSp>
      <p:grpSp>
        <p:nvGrpSpPr>
          <p:cNvPr id="26" name="组合 25">
            <a:extLst>
              <a:ext uri="{FF2B5EF4-FFF2-40B4-BE49-F238E27FC236}">
                <a16:creationId xmlns:a16="http://schemas.microsoft.com/office/drawing/2014/main" id="{07E83D75-8D94-414A-B7C1-9F3D7659B73B}"/>
              </a:ext>
            </a:extLst>
          </p:cNvPr>
          <p:cNvGrpSpPr/>
          <p:nvPr/>
        </p:nvGrpSpPr>
        <p:grpSpPr>
          <a:xfrm>
            <a:off x="2903120" y="4747383"/>
            <a:ext cx="2129328" cy="1411454"/>
            <a:chOff x="2903120" y="4747383"/>
            <a:chExt cx="2129328" cy="1411454"/>
          </a:xfrm>
        </p:grpSpPr>
        <p:sp>
          <p:nvSpPr>
            <p:cNvPr id="3" name="矩形 2">
              <a:extLst>
                <a:ext uri="{FF2B5EF4-FFF2-40B4-BE49-F238E27FC236}">
                  <a16:creationId xmlns:a16="http://schemas.microsoft.com/office/drawing/2014/main" id="{BA5BD62A-D30A-4B54-A3D6-8595831570CE}"/>
                </a:ext>
              </a:extLst>
            </p:cNvPr>
            <p:cNvSpPr/>
            <p:nvPr/>
          </p:nvSpPr>
          <p:spPr>
            <a:xfrm>
              <a:off x="2903120" y="4747383"/>
              <a:ext cx="2129328" cy="1411454"/>
            </a:xfrm>
            <a:prstGeom prst="rect">
              <a:avLst/>
            </a:prstGeom>
            <a:solidFill>
              <a:srgbClr val="8DC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a16="http://schemas.microsoft.com/office/drawing/2014/main" id="{BEDE1F0C-A318-4E2F-9C3C-CDA753B7AA20}"/>
                </a:ext>
              </a:extLst>
            </p:cNvPr>
            <p:cNvSpPr/>
            <p:nvPr/>
          </p:nvSpPr>
          <p:spPr>
            <a:xfrm>
              <a:off x="3644009" y="5684257"/>
              <a:ext cx="639919" cy="338554"/>
            </a:xfrm>
            <a:prstGeom prst="rect">
              <a:avLst/>
            </a:prstGeom>
          </p:spPr>
          <p:txBody>
            <a:bodyPr wrap="none">
              <a:spAutoFit/>
            </a:bodyPr>
            <a:lstStyle/>
            <a:p>
              <a:pPr algn="ctr"/>
              <a:r>
                <a:rPr lang="en-US" altLang="zh-CN" sz="1600" dirty="0">
                  <a:latin typeface="HelveticaNeueLT Pro 67 MdCn" panose="020B0606030502030204" pitchFamily="34" charset="0"/>
                </a:rPr>
                <a:t>2016</a:t>
              </a:r>
              <a:endParaRPr lang="zh-CN" altLang="en-US" sz="1600" dirty="0">
                <a:latin typeface="HelveticaNeueLT Pro 67 MdCn" panose="020B0606030502030204" pitchFamily="34" charset="0"/>
              </a:endParaRPr>
            </a:p>
          </p:txBody>
        </p:sp>
      </p:grpSp>
      <p:grpSp>
        <p:nvGrpSpPr>
          <p:cNvPr id="27" name="组合 26">
            <a:extLst>
              <a:ext uri="{FF2B5EF4-FFF2-40B4-BE49-F238E27FC236}">
                <a16:creationId xmlns:a16="http://schemas.microsoft.com/office/drawing/2014/main" id="{301D5CE4-1D6A-46A7-9120-A157A72FD35B}"/>
              </a:ext>
            </a:extLst>
          </p:cNvPr>
          <p:cNvGrpSpPr/>
          <p:nvPr/>
        </p:nvGrpSpPr>
        <p:grpSpPr>
          <a:xfrm>
            <a:off x="5031337" y="4276897"/>
            <a:ext cx="2129328" cy="1881940"/>
            <a:chOff x="5031337" y="4276897"/>
            <a:chExt cx="2129328" cy="1881940"/>
          </a:xfrm>
        </p:grpSpPr>
        <p:sp>
          <p:nvSpPr>
            <p:cNvPr id="4" name="矩形 3">
              <a:extLst>
                <a:ext uri="{FF2B5EF4-FFF2-40B4-BE49-F238E27FC236}">
                  <a16:creationId xmlns:a16="http://schemas.microsoft.com/office/drawing/2014/main" id="{C50FEE61-0A69-40B0-B329-CB798BA1BAAF}"/>
                </a:ext>
              </a:extLst>
            </p:cNvPr>
            <p:cNvSpPr/>
            <p:nvPr/>
          </p:nvSpPr>
          <p:spPr>
            <a:xfrm>
              <a:off x="5031337" y="4276897"/>
              <a:ext cx="2129328" cy="1881940"/>
            </a:xfrm>
            <a:prstGeom prst="rect">
              <a:avLst/>
            </a:prstGeom>
            <a:solidFill>
              <a:srgbClr val="8DCDA4">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a:extLst>
                <a:ext uri="{FF2B5EF4-FFF2-40B4-BE49-F238E27FC236}">
                  <a16:creationId xmlns:a16="http://schemas.microsoft.com/office/drawing/2014/main" id="{295A613F-49B2-4083-B244-A5235FA673FF}"/>
                </a:ext>
              </a:extLst>
            </p:cNvPr>
            <p:cNvSpPr/>
            <p:nvPr/>
          </p:nvSpPr>
          <p:spPr>
            <a:xfrm>
              <a:off x="5775189" y="5684257"/>
              <a:ext cx="639919" cy="338554"/>
            </a:xfrm>
            <a:prstGeom prst="rect">
              <a:avLst/>
            </a:prstGeom>
          </p:spPr>
          <p:txBody>
            <a:bodyPr wrap="none">
              <a:spAutoFit/>
            </a:bodyPr>
            <a:lstStyle/>
            <a:p>
              <a:pPr algn="ctr"/>
              <a:r>
                <a:rPr lang="en-US" altLang="zh-CN" sz="1600" dirty="0">
                  <a:latin typeface="HelveticaNeueLT Pro 67 MdCn" panose="020B0606030502030204" pitchFamily="34" charset="0"/>
                </a:rPr>
                <a:t>2017</a:t>
              </a:r>
              <a:endParaRPr lang="zh-CN" altLang="en-US" sz="1600" dirty="0">
                <a:latin typeface="HelveticaNeueLT Pro 67 MdCn" panose="020B0606030502030204" pitchFamily="34" charset="0"/>
              </a:endParaRPr>
            </a:p>
          </p:txBody>
        </p:sp>
      </p:grpSp>
      <p:grpSp>
        <p:nvGrpSpPr>
          <p:cNvPr id="28" name="组合 27">
            <a:extLst>
              <a:ext uri="{FF2B5EF4-FFF2-40B4-BE49-F238E27FC236}">
                <a16:creationId xmlns:a16="http://schemas.microsoft.com/office/drawing/2014/main" id="{2C85D2F9-7BA6-4E75-BBE4-B6DAB9BBE340}"/>
              </a:ext>
            </a:extLst>
          </p:cNvPr>
          <p:cNvGrpSpPr/>
          <p:nvPr/>
        </p:nvGrpSpPr>
        <p:grpSpPr>
          <a:xfrm>
            <a:off x="7159554" y="3884827"/>
            <a:ext cx="2129328" cy="2274010"/>
            <a:chOff x="7159554" y="3884827"/>
            <a:chExt cx="2129328" cy="2274010"/>
          </a:xfrm>
        </p:grpSpPr>
        <p:sp>
          <p:nvSpPr>
            <p:cNvPr id="5" name="矩形 4">
              <a:extLst>
                <a:ext uri="{FF2B5EF4-FFF2-40B4-BE49-F238E27FC236}">
                  <a16:creationId xmlns:a16="http://schemas.microsoft.com/office/drawing/2014/main" id="{1ED69CFB-5CF2-4522-8104-36FE239684BC}"/>
                </a:ext>
              </a:extLst>
            </p:cNvPr>
            <p:cNvSpPr/>
            <p:nvPr/>
          </p:nvSpPr>
          <p:spPr>
            <a:xfrm>
              <a:off x="7159554" y="3884827"/>
              <a:ext cx="2129328" cy="2274010"/>
            </a:xfrm>
            <a:prstGeom prst="rect">
              <a:avLst/>
            </a:prstGeom>
            <a:solidFill>
              <a:srgbClr val="8DC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a:extLst>
                <a:ext uri="{FF2B5EF4-FFF2-40B4-BE49-F238E27FC236}">
                  <a16:creationId xmlns:a16="http://schemas.microsoft.com/office/drawing/2014/main" id="{D3476000-E8B6-4EE3-BA77-3CE82C7DD486}"/>
                </a:ext>
              </a:extLst>
            </p:cNvPr>
            <p:cNvSpPr/>
            <p:nvPr/>
          </p:nvSpPr>
          <p:spPr>
            <a:xfrm>
              <a:off x="7903833" y="5684257"/>
              <a:ext cx="639919" cy="338554"/>
            </a:xfrm>
            <a:prstGeom prst="rect">
              <a:avLst/>
            </a:prstGeom>
          </p:spPr>
          <p:txBody>
            <a:bodyPr wrap="none">
              <a:spAutoFit/>
            </a:bodyPr>
            <a:lstStyle/>
            <a:p>
              <a:pPr algn="ctr"/>
              <a:r>
                <a:rPr lang="en-US" altLang="zh-CN" sz="1600" dirty="0">
                  <a:latin typeface="HelveticaNeueLT Pro 67 MdCn" panose="020B0606030502030204" pitchFamily="34" charset="0"/>
                </a:rPr>
                <a:t>2018</a:t>
              </a:r>
              <a:endParaRPr lang="zh-CN" altLang="en-US" sz="1600" dirty="0">
                <a:latin typeface="HelveticaNeueLT Pro 67 MdCn" panose="020B0606030502030204" pitchFamily="34" charset="0"/>
              </a:endParaRPr>
            </a:p>
          </p:txBody>
        </p:sp>
      </p:grpSp>
      <p:grpSp>
        <p:nvGrpSpPr>
          <p:cNvPr id="29" name="组合 28">
            <a:extLst>
              <a:ext uri="{FF2B5EF4-FFF2-40B4-BE49-F238E27FC236}">
                <a16:creationId xmlns:a16="http://schemas.microsoft.com/office/drawing/2014/main" id="{FFF01DA9-D29D-40CC-B7CE-B9CF9F8202BC}"/>
              </a:ext>
            </a:extLst>
          </p:cNvPr>
          <p:cNvGrpSpPr/>
          <p:nvPr/>
        </p:nvGrpSpPr>
        <p:grpSpPr>
          <a:xfrm>
            <a:off x="9287769" y="3409229"/>
            <a:ext cx="2129328" cy="2749608"/>
            <a:chOff x="9287769" y="3409229"/>
            <a:chExt cx="2129328" cy="2749608"/>
          </a:xfrm>
        </p:grpSpPr>
        <p:sp>
          <p:nvSpPr>
            <p:cNvPr id="14" name="矩形 13">
              <a:extLst>
                <a:ext uri="{FF2B5EF4-FFF2-40B4-BE49-F238E27FC236}">
                  <a16:creationId xmlns:a16="http://schemas.microsoft.com/office/drawing/2014/main" id="{8F6A7ACB-9ADE-4DC3-B33C-CC037593E23F}"/>
                </a:ext>
              </a:extLst>
            </p:cNvPr>
            <p:cNvSpPr/>
            <p:nvPr/>
          </p:nvSpPr>
          <p:spPr>
            <a:xfrm>
              <a:off x="9287769" y="3409229"/>
              <a:ext cx="2129328" cy="2749608"/>
            </a:xfrm>
            <a:prstGeom prst="rect">
              <a:avLst/>
            </a:prstGeom>
            <a:solidFill>
              <a:srgbClr val="8DCDA4">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a:extLst>
                <a:ext uri="{FF2B5EF4-FFF2-40B4-BE49-F238E27FC236}">
                  <a16:creationId xmlns:a16="http://schemas.microsoft.com/office/drawing/2014/main" id="{FC96FC39-4410-4F8F-ADAC-0B4BA3033007}"/>
                </a:ext>
              </a:extLst>
            </p:cNvPr>
            <p:cNvSpPr/>
            <p:nvPr/>
          </p:nvSpPr>
          <p:spPr>
            <a:xfrm>
              <a:off x="10003620" y="5684257"/>
              <a:ext cx="697627" cy="338554"/>
            </a:xfrm>
            <a:prstGeom prst="rect">
              <a:avLst/>
            </a:prstGeom>
          </p:spPr>
          <p:txBody>
            <a:bodyPr wrap="none">
              <a:spAutoFit/>
            </a:bodyPr>
            <a:lstStyle/>
            <a:p>
              <a:pPr algn="ctr"/>
              <a:r>
                <a:rPr lang="en-US" altLang="zh-CN" sz="1600" dirty="0">
                  <a:latin typeface="HelveticaNeueLT Pro 67 MdCn" panose="020B0606030502030204" pitchFamily="34" charset="0"/>
                </a:rPr>
                <a:t>2019 </a:t>
              </a:r>
              <a:endParaRPr lang="zh-CN" altLang="en-US" sz="1600" dirty="0">
                <a:latin typeface="HelveticaNeueLT Pro 67 MdCn" panose="020B0606030502030204" pitchFamily="34" charset="0"/>
              </a:endParaRPr>
            </a:p>
          </p:txBody>
        </p:sp>
      </p:grpSp>
      <p:grpSp>
        <p:nvGrpSpPr>
          <p:cNvPr id="16" name="组合 15">
            <a:extLst>
              <a:ext uri="{FF2B5EF4-FFF2-40B4-BE49-F238E27FC236}">
                <a16:creationId xmlns:a16="http://schemas.microsoft.com/office/drawing/2014/main" id="{6D2F4F20-0D16-4D07-85CC-FD451526A502}"/>
              </a:ext>
            </a:extLst>
          </p:cNvPr>
          <p:cNvGrpSpPr/>
          <p:nvPr/>
        </p:nvGrpSpPr>
        <p:grpSpPr>
          <a:xfrm>
            <a:off x="9635042" y="1550846"/>
            <a:ext cx="1434782" cy="1532713"/>
            <a:chOff x="6876272" y="1083981"/>
            <a:chExt cx="1537251" cy="1642176"/>
          </a:xfrm>
          <a:solidFill>
            <a:srgbClr val="2A53C4">
              <a:alpha val="70000"/>
            </a:srgbClr>
          </a:solidFill>
        </p:grpSpPr>
        <p:sp>
          <p:nvSpPr>
            <p:cNvPr id="17" name="任意多边形 358">
              <a:extLst>
                <a:ext uri="{FF2B5EF4-FFF2-40B4-BE49-F238E27FC236}">
                  <a16:creationId xmlns:a16="http://schemas.microsoft.com/office/drawing/2014/main" id="{6D454E4E-FD3E-4AFF-928F-6545ACEA32C3}"/>
                </a:ext>
              </a:extLst>
            </p:cNvPr>
            <p:cNvSpPr/>
            <p:nvPr/>
          </p:nvSpPr>
          <p:spPr>
            <a:xfrm>
              <a:off x="6876272" y="1083981"/>
              <a:ext cx="1537251" cy="1642176"/>
            </a:xfrm>
            <a:custGeom>
              <a:avLst/>
              <a:gdLst>
                <a:gd name="connsiteX0" fmla="*/ 0 w 1537251"/>
                <a:gd name="connsiteY0" fmla="*/ 0 h 1642176"/>
                <a:gd name="connsiteX1" fmla="*/ 1537251 w 1537251"/>
                <a:gd name="connsiteY1" fmla="*/ 0 h 1642176"/>
                <a:gd name="connsiteX2" fmla="*/ 1537251 w 1537251"/>
                <a:gd name="connsiteY2" fmla="*/ 1537251 h 1642176"/>
                <a:gd name="connsiteX3" fmla="*/ 829482 w 1537251"/>
                <a:gd name="connsiteY3" fmla="*/ 1537251 h 1642176"/>
                <a:gd name="connsiteX4" fmla="*/ 768625 w 1537251"/>
                <a:gd name="connsiteY4" fmla="*/ 1642176 h 1642176"/>
                <a:gd name="connsiteX5" fmla="*/ 707769 w 1537251"/>
                <a:gd name="connsiteY5" fmla="*/ 1537251 h 1642176"/>
                <a:gd name="connsiteX6" fmla="*/ 0 w 1537251"/>
                <a:gd name="connsiteY6" fmla="*/ 1537251 h 1642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37251" h="1642176">
                  <a:moveTo>
                    <a:pt x="0" y="0"/>
                  </a:moveTo>
                  <a:lnTo>
                    <a:pt x="1537251" y="0"/>
                  </a:lnTo>
                  <a:lnTo>
                    <a:pt x="1537251" y="1537251"/>
                  </a:lnTo>
                  <a:lnTo>
                    <a:pt x="829482" y="1537251"/>
                  </a:lnTo>
                  <a:lnTo>
                    <a:pt x="768625" y="1642176"/>
                  </a:lnTo>
                  <a:lnTo>
                    <a:pt x="707769" y="1537251"/>
                  </a:lnTo>
                  <a:lnTo>
                    <a:pt x="0" y="1537251"/>
                  </a:lnTo>
                  <a:close/>
                </a:path>
              </a:pathLst>
            </a:custGeom>
            <a:solidFill>
              <a:srgbClr val="8DCDA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400"/>
            </a:p>
          </p:txBody>
        </p:sp>
        <p:grpSp>
          <p:nvGrpSpPr>
            <p:cNvPr id="18" name="组合 17">
              <a:extLst>
                <a:ext uri="{FF2B5EF4-FFF2-40B4-BE49-F238E27FC236}">
                  <a16:creationId xmlns:a16="http://schemas.microsoft.com/office/drawing/2014/main" id="{75FCDB87-EA6C-4339-8661-5F6DFAD7212E}"/>
                </a:ext>
              </a:extLst>
            </p:cNvPr>
            <p:cNvGrpSpPr/>
            <p:nvPr/>
          </p:nvGrpSpPr>
          <p:grpSpPr>
            <a:xfrm>
              <a:off x="7003872" y="1259048"/>
              <a:ext cx="1282050" cy="1042359"/>
              <a:chOff x="4984441" y="3312181"/>
              <a:chExt cx="1282050" cy="1042359"/>
            </a:xfrm>
            <a:grpFill/>
          </p:grpSpPr>
          <p:sp>
            <p:nvSpPr>
              <p:cNvPr id="19" name="文本框 18">
                <a:extLst>
                  <a:ext uri="{FF2B5EF4-FFF2-40B4-BE49-F238E27FC236}">
                    <a16:creationId xmlns:a16="http://schemas.microsoft.com/office/drawing/2014/main" id="{F59296DC-5E00-44CA-A6E0-E3694E9F94D8}"/>
                  </a:ext>
                </a:extLst>
              </p:cNvPr>
              <p:cNvSpPr txBox="1"/>
              <p:nvPr/>
            </p:nvSpPr>
            <p:spPr>
              <a:xfrm>
                <a:off x="4984441" y="3312181"/>
                <a:ext cx="1282050" cy="692490"/>
              </a:xfrm>
              <a:prstGeom prst="rect">
                <a:avLst/>
              </a:prstGeom>
              <a:noFill/>
            </p:spPr>
            <p:txBody>
              <a:bodyPr wrap="square" rtlCol="0">
                <a:spAutoFit/>
              </a:bodyPr>
              <a:lstStyle/>
              <a:p>
                <a:pPr algn="ctr"/>
                <a:r>
                  <a:rPr lang="en-US" altLang="zh-CN" sz="3600" dirty="0">
                    <a:solidFill>
                      <a:schemeClr val="bg1"/>
                    </a:solidFill>
                    <a:latin typeface="HelveticaNeueLT Pro 67 MdCn" panose="020B0606030502030204" pitchFamily="34" charset="0"/>
                  </a:rPr>
                  <a:t>34%</a:t>
                </a:r>
                <a:endParaRPr lang="zh-CN" altLang="en-US" sz="3600" dirty="0">
                  <a:solidFill>
                    <a:schemeClr val="bg1"/>
                  </a:solidFill>
                  <a:latin typeface="HelveticaNeueLT Pro 67 MdCn" panose="020B0606030502030204" pitchFamily="34" charset="0"/>
                </a:endParaRPr>
              </a:p>
            </p:txBody>
          </p:sp>
          <p:cxnSp>
            <p:nvCxnSpPr>
              <p:cNvPr id="20" name="直接连接符 19">
                <a:extLst>
                  <a:ext uri="{FF2B5EF4-FFF2-40B4-BE49-F238E27FC236}">
                    <a16:creationId xmlns:a16="http://schemas.microsoft.com/office/drawing/2014/main" id="{58FF6CE7-73CC-4A60-B33B-86E399C5A28F}"/>
                  </a:ext>
                </a:extLst>
              </p:cNvPr>
              <p:cNvCxnSpPr/>
              <p:nvPr/>
            </p:nvCxnSpPr>
            <p:spPr>
              <a:xfrm>
                <a:off x="5149911" y="4014126"/>
                <a:ext cx="951111" cy="0"/>
              </a:xfrm>
              <a:prstGeom prst="line">
                <a:avLst/>
              </a:prstGeom>
              <a:grpFill/>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id="{A5FA66BA-2340-4440-A153-F24990ADDE04}"/>
                  </a:ext>
                </a:extLst>
              </p:cNvPr>
              <p:cNvSpPr txBox="1"/>
              <p:nvPr/>
            </p:nvSpPr>
            <p:spPr>
              <a:xfrm>
                <a:off x="4984441" y="4024782"/>
                <a:ext cx="1282050" cy="329758"/>
              </a:xfrm>
              <a:prstGeom prst="rect">
                <a:avLst/>
              </a:prstGeom>
              <a:noFill/>
            </p:spPr>
            <p:txBody>
              <a:bodyPr wrap="square" rtlCol="0">
                <a:spAutoFit/>
              </a:bodyPr>
              <a:lstStyle/>
              <a:p>
                <a:pPr algn="ctr"/>
                <a:r>
                  <a:rPr lang="en-US" altLang="zh-CN" sz="1400" b="1" dirty="0">
                    <a:solidFill>
                      <a:schemeClr val="bg1"/>
                    </a:solidFill>
                    <a:latin typeface="微软雅黑" panose="020B0503020204020204" pitchFamily="34" charset="-122"/>
                    <a:ea typeface="微软雅黑" panose="020B0503020204020204" pitchFamily="34" charset="-122"/>
                  </a:rPr>
                  <a:t>From 2014 </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grpSp>
      <p:grpSp>
        <p:nvGrpSpPr>
          <p:cNvPr id="22" name="组合 21">
            <a:extLst>
              <a:ext uri="{FF2B5EF4-FFF2-40B4-BE49-F238E27FC236}">
                <a16:creationId xmlns:a16="http://schemas.microsoft.com/office/drawing/2014/main" id="{C2C800A3-892E-415A-9968-5A7BDA521707}"/>
              </a:ext>
            </a:extLst>
          </p:cNvPr>
          <p:cNvGrpSpPr/>
          <p:nvPr/>
        </p:nvGrpSpPr>
        <p:grpSpPr>
          <a:xfrm>
            <a:off x="337372" y="545507"/>
            <a:ext cx="4747617" cy="1856170"/>
            <a:chOff x="337372" y="545507"/>
            <a:chExt cx="4747617" cy="1856170"/>
          </a:xfrm>
        </p:grpSpPr>
        <p:sp>
          <p:nvSpPr>
            <p:cNvPr id="23" name="文本框 22">
              <a:extLst>
                <a:ext uri="{FF2B5EF4-FFF2-40B4-BE49-F238E27FC236}">
                  <a16:creationId xmlns:a16="http://schemas.microsoft.com/office/drawing/2014/main" id="{4FAE1C69-86B4-4838-B254-4AA9F23C2C20}"/>
                </a:ext>
              </a:extLst>
            </p:cNvPr>
            <p:cNvSpPr txBox="1"/>
            <p:nvPr/>
          </p:nvSpPr>
          <p:spPr>
            <a:xfrm>
              <a:off x="337372" y="545507"/>
              <a:ext cx="4747617" cy="1323439"/>
            </a:xfrm>
            <a:prstGeom prst="rect">
              <a:avLst/>
            </a:prstGeom>
            <a:noFill/>
          </p:spPr>
          <p:txBody>
            <a:bodyPr wrap="square" rtlCol="0">
              <a:spAutoFit/>
            </a:bodyPr>
            <a:lstStyle/>
            <a:p>
              <a:r>
                <a:rPr lang="en-US" altLang="zh-CN" sz="4000" b="1" dirty="0">
                  <a:solidFill>
                    <a:srgbClr val="8DCDA4"/>
                  </a:solidFill>
                  <a:latin typeface="Aharoni" panose="02010803020104030203" pitchFamily="2" charset="-79"/>
                  <a:ea typeface="Kozuka Mincho Pr6N H" panose="02020900000000000000" pitchFamily="18" charset="-128"/>
                  <a:cs typeface="Aharoni" panose="02010803020104030203" pitchFamily="2" charset="-79"/>
                </a:rPr>
                <a:t>YOUR TITLE HERE</a:t>
              </a:r>
              <a:endParaRPr lang="zh-CN" altLang="en-US" sz="4000" b="1" dirty="0">
                <a:solidFill>
                  <a:srgbClr val="8DCDA4"/>
                </a:solidFill>
                <a:latin typeface="Aharoni" panose="02010803020104030203" pitchFamily="2" charset="-79"/>
                <a:ea typeface="Kozuka Mincho Pr6N H" panose="02020900000000000000" pitchFamily="18" charset="-128"/>
                <a:cs typeface="Aharoni" panose="02010803020104030203" pitchFamily="2" charset="-79"/>
              </a:endParaRPr>
            </a:p>
          </p:txBody>
        </p:sp>
        <p:sp>
          <p:nvSpPr>
            <p:cNvPr id="25" name="文本框 24">
              <a:extLst>
                <a:ext uri="{FF2B5EF4-FFF2-40B4-BE49-F238E27FC236}">
                  <a16:creationId xmlns:a16="http://schemas.microsoft.com/office/drawing/2014/main" id="{99529087-E494-4B09-8EB6-B404E7B5ACD7}"/>
                </a:ext>
              </a:extLst>
            </p:cNvPr>
            <p:cNvSpPr txBox="1"/>
            <p:nvPr/>
          </p:nvSpPr>
          <p:spPr>
            <a:xfrm>
              <a:off x="389328" y="1675663"/>
              <a:ext cx="3594534" cy="726014"/>
            </a:xfrm>
            <a:prstGeom prst="roundRect">
              <a:avLst>
                <a:gd name="adj" fmla="val 6852"/>
              </a:avLst>
            </a:prstGeom>
            <a:noFill/>
            <a:ln>
              <a:noFill/>
            </a:ln>
          </p:spPr>
          <p:txBody>
            <a:bodyPr wrap="square" rtlCol="0">
              <a:spAutoFit/>
            </a:bodyPr>
            <a:lstStyle/>
            <a:p>
              <a:pPr>
                <a:lnSpc>
                  <a:spcPct val="130000"/>
                </a:lnSpc>
              </a:pPr>
              <a:r>
                <a:rPr lang="en-US" altLang="zh-CN" sz="1600">
                  <a:solidFill>
                    <a:srgbClr val="8DCDA4"/>
                  </a:solidFill>
                  <a:latin typeface="Leelawadee UI Semilight" panose="020B0402040204020203" pitchFamily="34" charset="-34"/>
                  <a:ea typeface="Microsoft Yi Baiti" panose="03000500000000000000" pitchFamily="66" charset="0"/>
                  <a:cs typeface="Leelawadee UI Semilight" panose="020B0402040204020203" pitchFamily="34" charset="-34"/>
                </a:rPr>
                <a:t>We welcome your play world network of sites put </a:t>
              </a:r>
              <a:endParaRPr lang="zh-CN" altLang="en-US" sz="1600">
                <a:solidFill>
                  <a:srgbClr val="8DCDA4"/>
                </a:solidFill>
                <a:latin typeface="Leelawadee UI Semilight" panose="020B0402040204020203" pitchFamily="34" charset="-34"/>
                <a:cs typeface="Leelawadee UI Semilight" panose="020B0402040204020203" pitchFamily="34" charset="-34"/>
              </a:endParaRPr>
            </a:p>
          </p:txBody>
        </p:sp>
      </p:grpSp>
    </p:spTree>
    <p:extLst>
      <p:ext uri="{BB962C8B-B14F-4D97-AF65-F5344CB8AC3E}">
        <p14:creationId xmlns:p14="http://schemas.microsoft.com/office/powerpoint/2010/main" val="1860662460"/>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down)">
                                      <p:cBhvr>
                                        <p:cTn id="11" dur="500"/>
                                        <p:tgtEl>
                                          <p:spTgt spid="29"/>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down)">
                                      <p:cBhvr>
                                        <p:cTn id="15" dur="500"/>
                                        <p:tgtEl>
                                          <p:spTgt spid="28"/>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down)">
                                      <p:cBhvr>
                                        <p:cTn id="19" dur="500"/>
                                        <p:tgtEl>
                                          <p:spTgt spid="27"/>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down)">
                                      <p:cBhvr>
                                        <p:cTn id="23" dur="500"/>
                                        <p:tgtEl>
                                          <p:spTgt spid="26"/>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down)">
                                      <p:cBhvr>
                                        <p:cTn id="27" dur="5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1000"/>
                                        <p:tgtEl>
                                          <p:spTgt spid="16"/>
                                        </p:tgtEl>
                                      </p:cBhvr>
                                    </p:animEffect>
                                    <p:anim calcmode="lin" valueType="num">
                                      <p:cBhvr>
                                        <p:cTn id="33" dur="1000" fill="hold"/>
                                        <p:tgtEl>
                                          <p:spTgt spid="16"/>
                                        </p:tgtEl>
                                        <p:attrNameLst>
                                          <p:attrName>ppt_x</p:attrName>
                                        </p:attrNameLst>
                                      </p:cBhvr>
                                      <p:tavLst>
                                        <p:tav tm="0">
                                          <p:val>
                                            <p:strVal val="#ppt_x"/>
                                          </p:val>
                                        </p:tav>
                                        <p:tav tm="100000">
                                          <p:val>
                                            <p:strVal val="#ppt_x"/>
                                          </p:val>
                                        </p:tav>
                                      </p:tavLst>
                                    </p:anim>
                                    <p:anim calcmode="lin" valueType="num">
                                      <p:cBhvr>
                                        <p:cTn id="34" dur="1000" fill="hold"/>
                                        <p:tgtEl>
                                          <p:spTgt spid="16"/>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500"/>
                                        <p:tgtEl>
                                          <p:spTgt spid="9"/>
                                        </p:tgtEl>
                                      </p:cBhvr>
                                    </p:animEffect>
                                  </p:childTnLst>
                                </p:cTn>
                              </p:par>
                            </p:childTnLst>
                          </p:cTn>
                        </p:par>
                        <p:par>
                          <p:cTn id="39" fill="hold">
                            <p:stCondLst>
                              <p:cond delay="1500"/>
                            </p:stCondLst>
                            <p:childTnLst>
                              <p:par>
                                <p:cTn id="40" presetID="10" presetClass="entr" presetSubtype="0"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500"/>
                                        <p:tgtEl>
                                          <p:spTgt spid="8"/>
                                        </p:tgtEl>
                                      </p:cBhvr>
                                    </p:animEffect>
                                  </p:childTnLst>
                                </p:cTn>
                              </p:par>
                            </p:childTnLst>
                          </p:cTn>
                        </p:par>
                        <p:par>
                          <p:cTn id="43" fill="hold">
                            <p:stCondLst>
                              <p:cond delay="2000"/>
                            </p:stCondLst>
                            <p:childTnLst>
                              <p:par>
                                <p:cTn id="44" presetID="10" presetClass="entr" presetSubtype="0" fill="hold" grpId="0" nodeType="after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500"/>
                                        <p:tgtEl>
                                          <p:spTgt spid="7"/>
                                        </p:tgtEl>
                                      </p:cBhvr>
                                    </p:animEffect>
                                  </p:childTnLst>
                                </p:cTn>
                              </p:par>
                            </p:childTnLst>
                          </p:cTn>
                        </p:par>
                        <p:par>
                          <p:cTn id="47" fill="hold">
                            <p:stCondLst>
                              <p:cond delay="2500"/>
                            </p:stCondLst>
                            <p:childTnLst>
                              <p:par>
                                <p:cTn id="48" presetID="10" presetClass="entr" presetSubtype="0" fill="hold" grpId="0" nodeType="afterEffect">
                                  <p:stCondLst>
                                    <p:cond delay="0"/>
                                  </p:stCondLst>
                                  <p:childTnLst>
                                    <p:set>
                                      <p:cBhvr>
                                        <p:cTn id="49" dur="1" fill="hold">
                                          <p:stCondLst>
                                            <p:cond delay="0"/>
                                          </p:stCondLst>
                                        </p:cTn>
                                        <p:tgtEl>
                                          <p:spTgt spid="6"/>
                                        </p:tgtEl>
                                        <p:attrNameLst>
                                          <p:attrName>style.visibility</p:attrName>
                                        </p:attrNameLst>
                                      </p:cBhvr>
                                      <p:to>
                                        <p:strVal val="visible"/>
                                      </p:to>
                                    </p:set>
                                    <p:animEffect transition="in" filter="fade">
                                      <p:cBhvr>
                                        <p:cTn id="5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7DD23D47-1E87-4587-8511-8272A1F79270}"/>
              </a:ext>
            </a:extLst>
          </p:cNvPr>
          <p:cNvSpPr/>
          <p:nvPr/>
        </p:nvSpPr>
        <p:spPr>
          <a:xfrm>
            <a:off x="2895601" y="1297721"/>
            <a:ext cx="2228850" cy="2228850"/>
          </a:xfrm>
          <a:prstGeom prst="rect">
            <a:avLst/>
          </a:prstGeom>
          <a:solidFill>
            <a:srgbClr val="8DC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图片包含 室内&#10;&#10;已生成极高可信度的说明">
            <a:extLst>
              <a:ext uri="{FF2B5EF4-FFF2-40B4-BE49-F238E27FC236}">
                <a16:creationId xmlns:a16="http://schemas.microsoft.com/office/drawing/2014/main" id="{B0CB5DD8-0273-4D00-8D80-42EA7E3136DA}"/>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12160" r="19652"/>
          <a:stretch/>
        </p:blipFill>
        <p:spPr>
          <a:xfrm>
            <a:off x="903324" y="1447799"/>
            <a:ext cx="3984554" cy="3895726"/>
          </a:xfrm>
          <a:prstGeom prst="rect">
            <a:avLst/>
          </a:prstGeom>
        </p:spPr>
      </p:pic>
      <p:sp>
        <p:nvSpPr>
          <p:cNvPr id="6" name="矩形 5">
            <a:extLst>
              <a:ext uri="{FF2B5EF4-FFF2-40B4-BE49-F238E27FC236}">
                <a16:creationId xmlns:a16="http://schemas.microsoft.com/office/drawing/2014/main" id="{F13DAEC3-997C-4678-B89E-F9F0E23D258A}"/>
              </a:ext>
            </a:extLst>
          </p:cNvPr>
          <p:cNvSpPr/>
          <p:nvPr/>
        </p:nvSpPr>
        <p:spPr>
          <a:xfrm>
            <a:off x="5953124" y="1297721"/>
            <a:ext cx="6238875" cy="4045804"/>
          </a:xfrm>
          <a:prstGeom prst="rect">
            <a:avLst/>
          </a:prstGeom>
          <a:solidFill>
            <a:srgbClr val="8DC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a:extLst>
              <a:ext uri="{FF2B5EF4-FFF2-40B4-BE49-F238E27FC236}">
                <a16:creationId xmlns:a16="http://schemas.microsoft.com/office/drawing/2014/main" id="{5785561F-360D-4A8C-B247-A22968344AF4}"/>
              </a:ext>
            </a:extLst>
          </p:cNvPr>
          <p:cNvGrpSpPr/>
          <p:nvPr/>
        </p:nvGrpSpPr>
        <p:grpSpPr>
          <a:xfrm>
            <a:off x="6460296" y="2029981"/>
            <a:ext cx="5369467" cy="2653229"/>
            <a:chOff x="6460296" y="2029981"/>
            <a:chExt cx="5369467" cy="2653229"/>
          </a:xfrm>
        </p:grpSpPr>
        <p:sp>
          <p:nvSpPr>
            <p:cNvPr id="7" name="椭圆 6">
              <a:extLst>
                <a:ext uri="{FF2B5EF4-FFF2-40B4-BE49-F238E27FC236}">
                  <a16:creationId xmlns:a16="http://schemas.microsoft.com/office/drawing/2014/main" id="{6220CBCA-EA76-4599-A1E2-6DFDC9E76FBF}"/>
                </a:ext>
              </a:extLst>
            </p:cNvPr>
            <p:cNvSpPr/>
            <p:nvPr/>
          </p:nvSpPr>
          <p:spPr>
            <a:xfrm>
              <a:off x="6460296" y="2029982"/>
              <a:ext cx="1330037" cy="133003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id="{035CD39E-B854-4B52-ABD2-A8E57466F1AF}"/>
                </a:ext>
              </a:extLst>
            </p:cNvPr>
            <p:cNvSpPr/>
            <p:nvPr/>
          </p:nvSpPr>
          <p:spPr>
            <a:xfrm>
              <a:off x="8480011" y="2029982"/>
              <a:ext cx="1330037" cy="133003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a:extLst>
                <a:ext uri="{FF2B5EF4-FFF2-40B4-BE49-F238E27FC236}">
                  <a16:creationId xmlns:a16="http://schemas.microsoft.com/office/drawing/2014/main" id="{D530743B-D350-4A30-99AA-77832A8B6385}"/>
                </a:ext>
              </a:extLst>
            </p:cNvPr>
            <p:cNvSpPr/>
            <p:nvPr/>
          </p:nvSpPr>
          <p:spPr>
            <a:xfrm>
              <a:off x="10499726" y="2029981"/>
              <a:ext cx="1330037" cy="133003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a:extLst>
                <a:ext uri="{FF2B5EF4-FFF2-40B4-BE49-F238E27FC236}">
                  <a16:creationId xmlns:a16="http://schemas.microsoft.com/office/drawing/2014/main" id="{E9150CC4-EFDA-4D2C-90AD-C83001643A10}"/>
                </a:ext>
              </a:extLst>
            </p:cNvPr>
            <p:cNvPicPr>
              <a:picLocks noChangeAspect="1"/>
            </p:cNvPicPr>
            <p:nvPr/>
          </p:nvPicPr>
          <p:blipFill>
            <a:blip r:embed="rId4">
              <a:biLevel thresh="50000"/>
              <a:extLst>
                <a:ext uri="{28A0092B-C50C-407E-A947-70E740481C1C}">
                  <a14:useLocalDpi xmlns:a14="http://schemas.microsoft.com/office/drawing/2010/main" val="0"/>
                </a:ext>
              </a:extLst>
            </a:blip>
            <a:stretch>
              <a:fillRect/>
            </a:stretch>
          </p:blipFill>
          <p:spPr>
            <a:xfrm>
              <a:off x="8801984" y="2460087"/>
              <a:ext cx="686092" cy="576317"/>
            </a:xfrm>
            <a:prstGeom prst="rect">
              <a:avLst/>
            </a:prstGeom>
          </p:spPr>
        </p:pic>
        <p:pic>
          <p:nvPicPr>
            <p:cNvPr id="11" name="图片 10">
              <a:extLst>
                <a:ext uri="{FF2B5EF4-FFF2-40B4-BE49-F238E27FC236}">
                  <a16:creationId xmlns:a16="http://schemas.microsoft.com/office/drawing/2014/main" id="{D59599D8-6E63-4A23-9EA1-2CCA883DF034}"/>
                </a:ext>
              </a:extLst>
            </p:cNvPr>
            <p:cNvPicPr>
              <a:picLocks noChangeAspect="1"/>
            </p:cNvPicPr>
            <p:nvPr/>
          </p:nvPicPr>
          <p:blipFill>
            <a:blip r:embed="rId5">
              <a:biLevel thresh="25000"/>
            </a:blip>
            <a:stretch>
              <a:fillRect/>
            </a:stretch>
          </p:blipFill>
          <p:spPr>
            <a:xfrm>
              <a:off x="10844750" y="2312704"/>
              <a:ext cx="639988" cy="764587"/>
            </a:xfrm>
            <a:prstGeom prst="rect">
              <a:avLst/>
            </a:prstGeom>
          </p:spPr>
        </p:pic>
        <p:pic>
          <p:nvPicPr>
            <p:cNvPr id="12" name="图片 11">
              <a:extLst>
                <a:ext uri="{FF2B5EF4-FFF2-40B4-BE49-F238E27FC236}">
                  <a16:creationId xmlns:a16="http://schemas.microsoft.com/office/drawing/2014/main" id="{315FA865-E9F2-4B20-991B-E0FF6929E229}"/>
                </a:ext>
              </a:extLst>
            </p:cNvPr>
            <p:cNvPicPr>
              <a:picLocks noChangeAspect="1"/>
            </p:cNvPicPr>
            <p:nvPr/>
          </p:nvPicPr>
          <p:blipFill>
            <a:blip r:embed="rId6">
              <a:biLevel thresh="25000"/>
            </a:blip>
            <a:stretch>
              <a:fillRect/>
            </a:stretch>
          </p:blipFill>
          <p:spPr>
            <a:xfrm>
              <a:off x="6757069" y="2401868"/>
              <a:ext cx="727354" cy="590316"/>
            </a:xfrm>
            <a:prstGeom prst="rect">
              <a:avLst/>
            </a:prstGeom>
          </p:spPr>
        </p:pic>
        <p:sp>
          <p:nvSpPr>
            <p:cNvPr id="13" name="文本框 12">
              <a:extLst>
                <a:ext uri="{FF2B5EF4-FFF2-40B4-BE49-F238E27FC236}">
                  <a16:creationId xmlns:a16="http://schemas.microsoft.com/office/drawing/2014/main" id="{C54597DE-22EA-4AFD-8E26-90D255C093D9}"/>
                </a:ext>
              </a:extLst>
            </p:cNvPr>
            <p:cNvSpPr txBox="1"/>
            <p:nvPr/>
          </p:nvSpPr>
          <p:spPr>
            <a:xfrm>
              <a:off x="6673942" y="3507505"/>
              <a:ext cx="893607" cy="584775"/>
            </a:xfrm>
            <a:prstGeom prst="rect">
              <a:avLst/>
            </a:prstGeom>
            <a:noFill/>
          </p:spPr>
          <p:txBody>
            <a:bodyPr wrap="square" rtlCol="0">
              <a:spAutoFit/>
            </a:bodyPr>
            <a:lstStyle/>
            <a:p>
              <a:r>
                <a:rPr lang="en-US" altLang="zh-CN" sz="3200" b="1" dirty="0">
                  <a:solidFill>
                    <a:schemeClr val="bg1"/>
                  </a:solidFill>
                </a:rPr>
                <a:t>888</a:t>
              </a:r>
              <a:endParaRPr lang="zh-CN" altLang="en-US" sz="3200" b="1" dirty="0">
                <a:solidFill>
                  <a:schemeClr val="bg1"/>
                </a:solidFill>
              </a:endParaRPr>
            </a:p>
          </p:txBody>
        </p:sp>
        <p:sp>
          <p:nvSpPr>
            <p:cNvPr id="14" name="文本框 13">
              <a:extLst>
                <a:ext uri="{FF2B5EF4-FFF2-40B4-BE49-F238E27FC236}">
                  <a16:creationId xmlns:a16="http://schemas.microsoft.com/office/drawing/2014/main" id="{ED65FADC-B3D2-4D46-A10F-D07CCC282715}"/>
                </a:ext>
              </a:extLst>
            </p:cNvPr>
            <p:cNvSpPr txBox="1"/>
            <p:nvPr/>
          </p:nvSpPr>
          <p:spPr>
            <a:xfrm>
              <a:off x="8698225" y="3465932"/>
              <a:ext cx="893607" cy="584775"/>
            </a:xfrm>
            <a:prstGeom prst="rect">
              <a:avLst/>
            </a:prstGeom>
            <a:noFill/>
          </p:spPr>
          <p:txBody>
            <a:bodyPr wrap="square" rtlCol="0">
              <a:spAutoFit/>
            </a:bodyPr>
            <a:lstStyle/>
            <a:p>
              <a:r>
                <a:rPr lang="en-US" altLang="zh-CN" sz="3200" b="1" dirty="0">
                  <a:solidFill>
                    <a:schemeClr val="bg1"/>
                  </a:solidFill>
                </a:rPr>
                <a:t>666</a:t>
              </a:r>
              <a:endParaRPr lang="zh-CN" altLang="en-US" sz="3200" b="1" dirty="0">
                <a:solidFill>
                  <a:schemeClr val="bg1"/>
                </a:solidFill>
              </a:endParaRPr>
            </a:p>
          </p:txBody>
        </p:sp>
        <p:sp>
          <p:nvSpPr>
            <p:cNvPr id="15" name="文本框 14">
              <a:extLst>
                <a:ext uri="{FF2B5EF4-FFF2-40B4-BE49-F238E27FC236}">
                  <a16:creationId xmlns:a16="http://schemas.microsoft.com/office/drawing/2014/main" id="{AB8200F1-AA3A-4A59-AAEA-2FAD36D8AC45}"/>
                </a:ext>
              </a:extLst>
            </p:cNvPr>
            <p:cNvSpPr txBox="1"/>
            <p:nvPr/>
          </p:nvSpPr>
          <p:spPr>
            <a:xfrm>
              <a:off x="10722508" y="3452104"/>
              <a:ext cx="893607" cy="584775"/>
            </a:xfrm>
            <a:prstGeom prst="rect">
              <a:avLst/>
            </a:prstGeom>
            <a:noFill/>
          </p:spPr>
          <p:txBody>
            <a:bodyPr wrap="square" rtlCol="0">
              <a:spAutoFit/>
            </a:bodyPr>
            <a:lstStyle/>
            <a:p>
              <a:r>
                <a:rPr lang="en-US" altLang="zh-CN" sz="3200" b="1" dirty="0">
                  <a:solidFill>
                    <a:schemeClr val="bg1"/>
                  </a:solidFill>
                </a:rPr>
                <a:t>123</a:t>
              </a:r>
              <a:endParaRPr lang="zh-CN" altLang="en-US" sz="3200" b="1" dirty="0">
                <a:solidFill>
                  <a:schemeClr val="bg1"/>
                </a:solidFill>
              </a:endParaRPr>
            </a:p>
          </p:txBody>
        </p:sp>
        <p:sp>
          <p:nvSpPr>
            <p:cNvPr id="16" name="文本框 15">
              <a:extLst>
                <a:ext uri="{FF2B5EF4-FFF2-40B4-BE49-F238E27FC236}">
                  <a16:creationId xmlns:a16="http://schemas.microsoft.com/office/drawing/2014/main" id="{FFC8C6B8-B91C-45EE-90BD-793E85C96CF7}"/>
                </a:ext>
              </a:extLst>
            </p:cNvPr>
            <p:cNvSpPr txBox="1"/>
            <p:nvPr/>
          </p:nvSpPr>
          <p:spPr>
            <a:xfrm>
              <a:off x="6646234" y="4010919"/>
              <a:ext cx="1116391" cy="369332"/>
            </a:xfrm>
            <a:prstGeom prst="rect">
              <a:avLst/>
            </a:prstGeom>
            <a:noFill/>
          </p:spPr>
          <p:txBody>
            <a:bodyPr wrap="square" rtlCol="0">
              <a:spAutoFit/>
            </a:bodyPr>
            <a:lstStyle/>
            <a:p>
              <a:r>
                <a:rPr lang="en-US" altLang="zh-CN" dirty="0">
                  <a:solidFill>
                    <a:schemeClr val="bg1"/>
                  </a:solidFill>
                </a:rPr>
                <a:t>Everyday</a:t>
              </a:r>
              <a:endParaRPr lang="zh-CN" altLang="en-US" dirty="0">
                <a:solidFill>
                  <a:schemeClr val="bg1"/>
                </a:solidFill>
              </a:endParaRPr>
            </a:p>
          </p:txBody>
        </p:sp>
        <p:sp>
          <p:nvSpPr>
            <p:cNvPr id="17" name="文本框 16">
              <a:extLst>
                <a:ext uri="{FF2B5EF4-FFF2-40B4-BE49-F238E27FC236}">
                  <a16:creationId xmlns:a16="http://schemas.microsoft.com/office/drawing/2014/main" id="{5C689559-0FB0-4AF4-AF82-63C5CDAF877A}"/>
                </a:ext>
              </a:extLst>
            </p:cNvPr>
            <p:cNvSpPr txBox="1"/>
            <p:nvPr/>
          </p:nvSpPr>
          <p:spPr>
            <a:xfrm>
              <a:off x="8673077" y="4036879"/>
              <a:ext cx="918755" cy="646331"/>
            </a:xfrm>
            <a:prstGeom prst="rect">
              <a:avLst/>
            </a:prstGeom>
            <a:noFill/>
          </p:spPr>
          <p:txBody>
            <a:bodyPr wrap="square" rtlCol="0">
              <a:spAutoFit/>
            </a:bodyPr>
            <a:lstStyle/>
            <a:p>
              <a:pPr algn="ctr"/>
              <a:r>
                <a:rPr lang="en-US" altLang="zh-CN" dirty="0">
                  <a:solidFill>
                    <a:schemeClr val="bg1"/>
                  </a:solidFill>
                </a:rPr>
                <a:t>Twice</a:t>
              </a:r>
            </a:p>
            <a:p>
              <a:pPr algn="ctr"/>
              <a:r>
                <a:rPr lang="en-US" altLang="zh-CN" dirty="0">
                  <a:solidFill>
                    <a:schemeClr val="bg1"/>
                  </a:solidFill>
                </a:rPr>
                <a:t>A week</a:t>
              </a:r>
              <a:endParaRPr lang="zh-CN" altLang="en-US" dirty="0">
                <a:solidFill>
                  <a:schemeClr val="bg1"/>
                </a:solidFill>
              </a:endParaRPr>
            </a:p>
          </p:txBody>
        </p:sp>
        <p:sp>
          <p:nvSpPr>
            <p:cNvPr id="18" name="文本框 17">
              <a:extLst>
                <a:ext uri="{FF2B5EF4-FFF2-40B4-BE49-F238E27FC236}">
                  <a16:creationId xmlns:a16="http://schemas.microsoft.com/office/drawing/2014/main" id="{01477699-6FB0-4468-9190-CF07067DF3FF}"/>
                </a:ext>
              </a:extLst>
            </p:cNvPr>
            <p:cNvSpPr txBox="1"/>
            <p:nvPr/>
          </p:nvSpPr>
          <p:spPr>
            <a:xfrm>
              <a:off x="10722508" y="4002168"/>
              <a:ext cx="875883" cy="646331"/>
            </a:xfrm>
            <a:prstGeom prst="rect">
              <a:avLst/>
            </a:prstGeom>
            <a:noFill/>
          </p:spPr>
          <p:txBody>
            <a:bodyPr wrap="square" rtlCol="0">
              <a:spAutoFit/>
            </a:bodyPr>
            <a:lstStyle/>
            <a:p>
              <a:pPr algn="ctr"/>
              <a:r>
                <a:rPr lang="en-US" altLang="zh-CN" dirty="0">
                  <a:solidFill>
                    <a:schemeClr val="bg1"/>
                  </a:solidFill>
                </a:rPr>
                <a:t>Once</a:t>
              </a:r>
            </a:p>
            <a:p>
              <a:pPr algn="ctr"/>
              <a:r>
                <a:rPr lang="en-US" altLang="zh-CN" dirty="0">
                  <a:solidFill>
                    <a:schemeClr val="bg1"/>
                  </a:solidFill>
                </a:rPr>
                <a:t>A week</a:t>
              </a:r>
              <a:endParaRPr lang="zh-CN" altLang="en-US" dirty="0">
                <a:solidFill>
                  <a:schemeClr val="bg1"/>
                </a:solidFill>
              </a:endParaRPr>
            </a:p>
          </p:txBody>
        </p:sp>
      </p:grpSp>
    </p:spTree>
    <p:extLst>
      <p:ext uri="{BB962C8B-B14F-4D97-AF65-F5344CB8AC3E}">
        <p14:creationId xmlns:p14="http://schemas.microsoft.com/office/powerpoint/2010/main" val="1277728359"/>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12"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fill="hold"/>
                                        <p:tgtEl>
                                          <p:spTgt spid="3"/>
                                        </p:tgtEl>
                                        <p:attrNameLst>
                                          <p:attrName>ppt_w</p:attrName>
                                        </p:attrNameLst>
                                      </p:cBhvr>
                                      <p:tavLst>
                                        <p:tav tm="0">
                                          <p:val>
                                            <p:fltVal val="0"/>
                                          </p:val>
                                        </p:tav>
                                        <p:tav tm="100000">
                                          <p:val>
                                            <p:strVal val="#ppt_w"/>
                                          </p:val>
                                        </p:tav>
                                      </p:tavLst>
                                    </p:anim>
                                    <p:anim calcmode="lin" valueType="num">
                                      <p:cBhvr>
                                        <p:cTn id="23" dur="500" fill="hold"/>
                                        <p:tgtEl>
                                          <p:spTgt spid="3"/>
                                        </p:tgtEl>
                                        <p:attrNameLst>
                                          <p:attrName>ppt_h</p:attrName>
                                        </p:attrNameLst>
                                      </p:cBhvr>
                                      <p:tavLst>
                                        <p:tav tm="0">
                                          <p:val>
                                            <p:fltVal val="0"/>
                                          </p:val>
                                        </p:tav>
                                        <p:tav tm="100000">
                                          <p:val>
                                            <p:strVal val="#ppt_h"/>
                                          </p:val>
                                        </p:tav>
                                      </p:tavLst>
                                    </p:anim>
                                    <p:animEffect transition="in" filter="fade">
                                      <p:cBhvr>
                                        <p:cTn id="2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9">
            <a:extLst>
              <a:ext uri="{FF2B5EF4-FFF2-40B4-BE49-F238E27FC236}">
                <a16:creationId xmlns:a16="http://schemas.microsoft.com/office/drawing/2014/main" id="{6277898C-6742-4343-88FA-D227A212A7F2}"/>
              </a:ext>
            </a:extLst>
          </p:cNvPr>
          <p:cNvCxnSpPr/>
          <p:nvPr/>
        </p:nvCxnSpPr>
        <p:spPr>
          <a:xfrm>
            <a:off x="2470944" y="2669655"/>
            <a:ext cx="0" cy="2573383"/>
          </a:xfrm>
          <a:prstGeom prst="line">
            <a:avLst/>
          </a:prstGeom>
          <a:ln w="571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 name="Text Placeholder 5">
            <a:extLst>
              <a:ext uri="{FF2B5EF4-FFF2-40B4-BE49-F238E27FC236}">
                <a16:creationId xmlns:a16="http://schemas.microsoft.com/office/drawing/2014/main" id="{B8CCC879-2F76-414B-81EC-7CF52B36B2F2}"/>
              </a:ext>
            </a:extLst>
          </p:cNvPr>
          <p:cNvSpPr txBox="1">
            <a:spLocks/>
          </p:cNvSpPr>
          <p:nvPr/>
        </p:nvSpPr>
        <p:spPr>
          <a:xfrm>
            <a:off x="2031999" y="1995043"/>
            <a:ext cx="3038707" cy="528743"/>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Font typeface="Arial" panose="020B0604020202020204" pitchFamily="34" charset="0"/>
              <a:buNone/>
            </a:pPr>
            <a:r>
              <a:rPr lang="en-US" sz="2400" dirty="0">
                <a:solidFill>
                  <a:srgbClr val="8DCDA4"/>
                </a:solidFill>
                <a:latin typeface="Neris Thin" panose="00000300000000000000" pitchFamily="50" charset="0"/>
              </a:rPr>
              <a:t>Work experience</a:t>
            </a:r>
          </a:p>
        </p:txBody>
      </p:sp>
      <p:sp>
        <p:nvSpPr>
          <p:cNvPr id="4" name="Text Placeholder 5">
            <a:extLst>
              <a:ext uri="{FF2B5EF4-FFF2-40B4-BE49-F238E27FC236}">
                <a16:creationId xmlns:a16="http://schemas.microsoft.com/office/drawing/2014/main" id="{CBE99876-E8FE-42F0-BFAB-C22829D32968}"/>
              </a:ext>
            </a:extLst>
          </p:cNvPr>
          <p:cNvSpPr txBox="1">
            <a:spLocks/>
          </p:cNvSpPr>
          <p:nvPr/>
        </p:nvSpPr>
        <p:spPr>
          <a:xfrm>
            <a:off x="2909888" y="2470597"/>
            <a:ext cx="2329333" cy="381936"/>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Font typeface="Arial" panose="020B0604020202020204" pitchFamily="34" charset="0"/>
              <a:buNone/>
            </a:pPr>
            <a:r>
              <a:rPr lang="en-US" sz="1600" dirty="0">
                <a:solidFill>
                  <a:schemeClr val="bg1">
                    <a:lumMod val="50000"/>
                  </a:schemeClr>
                </a:solidFill>
                <a:latin typeface="Neris Black" panose="00000A00000000000000" pitchFamily="50" charset="0"/>
              </a:rPr>
              <a:t>Company - Developer </a:t>
            </a:r>
          </a:p>
        </p:txBody>
      </p:sp>
      <p:sp>
        <p:nvSpPr>
          <p:cNvPr id="5" name="Text Placeholder 5">
            <a:extLst>
              <a:ext uri="{FF2B5EF4-FFF2-40B4-BE49-F238E27FC236}">
                <a16:creationId xmlns:a16="http://schemas.microsoft.com/office/drawing/2014/main" id="{BE9565CB-9597-4CB2-9510-F05B32995B5A}"/>
              </a:ext>
            </a:extLst>
          </p:cNvPr>
          <p:cNvSpPr txBox="1">
            <a:spLocks/>
          </p:cNvSpPr>
          <p:nvPr/>
        </p:nvSpPr>
        <p:spPr>
          <a:xfrm>
            <a:off x="2909888" y="2735250"/>
            <a:ext cx="1930037" cy="26409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Font typeface="Arial" panose="020B0604020202020204" pitchFamily="34" charset="0"/>
              <a:buNone/>
            </a:pPr>
            <a:r>
              <a:rPr lang="en-US" sz="1200" dirty="0">
                <a:solidFill>
                  <a:schemeClr val="bg1">
                    <a:lumMod val="50000"/>
                  </a:schemeClr>
                </a:solidFill>
              </a:rPr>
              <a:t>2005-2007</a:t>
            </a:r>
          </a:p>
        </p:txBody>
      </p:sp>
      <p:sp>
        <p:nvSpPr>
          <p:cNvPr id="6" name="Text Placeholder 49">
            <a:extLst>
              <a:ext uri="{FF2B5EF4-FFF2-40B4-BE49-F238E27FC236}">
                <a16:creationId xmlns:a16="http://schemas.microsoft.com/office/drawing/2014/main" id="{C870F2D7-FF3F-4E05-B6B4-07E2F238E029}"/>
              </a:ext>
            </a:extLst>
          </p:cNvPr>
          <p:cNvSpPr txBox="1">
            <a:spLocks/>
          </p:cNvSpPr>
          <p:nvPr/>
        </p:nvSpPr>
        <p:spPr>
          <a:xfrm>
            <a:off x="2909893" y="2947089"/>
            <a:ext cx="2165169" cy="5844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Font typeface="Arial" panose="020B0604020202020204" pitchFamily="34" charset="0"/>
              <a:buNone/>
            </a:pPr>
            <a:r>
              <a:rPr lang="en-US" sz="1200" dirty="0" err="1">
                <a:solidFill>
                  <a:schemeClr val="bg1">
                    <a:lumMod val="50000"/>
                  </a:schemeClr>
                </a:solidFill>
              </a:rPr>
              <a:t>Cras</a:t>
            </a:r>
            <a:r>
              <a:rPr lang="en-US" sz="1200" dirty="0">
                <a:solidFill>
                  <a:schemeClr val="bg1">
                    <a:lumMod val="50000"/>
                  </a:schemeClr>
                </a:solidFill>
              </a:rPr>
              <a:t> </a:t>
            </a:r>
            <a:r>
              <a:rPr lang="en-US" sz="1200" dirty="0" err="1">
                <a:solidFill>
                  <a:schemeClr val="bg1">
                    <a:lumMod val="50000"/>
                  </a:schemeClr>
                </a:solidFill>
              </a:rPr>
              <a:t>facilisis</a:t>
            </a:r>
            <a:r>
              <a:rPr lang="en-US" sz="1200" dirty="0">
                <a:solidFill>
                  <a:schemeClr val="bg1">
                    <a:lumMod val="50000"/>
                  </a:schemeClr>
                </a:solidFill>
              </a:rPr>
              <a:t> </a:t>
            </a:r>
            <a:r>
              <a:rPr lang="en-US" sz="1200" dirty="0" err="1">
                <a:solidFill>
                  <a:schemeClr val="bg1">
                    <a:lumMod val="50000"/>
                  </a:schemeClr>
                </a:solidFill>
              </a:rPr>
              <a:t>pede</a:t>
            </a:r>
            <a:r>
              <a:rPr lang="en-US" sz="1200" dirty="0">
                <a:solidFill>
                  <a:schemeClr val="bg1">
                    <a:lumMod val="50000"/>
                  </a:schemeClr>
                </a:solidFill>
              </a:rPr>
              <a:t> sit </a:t>
            </a:r>
            <a:r>
              <a:rPr lang="en-US" sz="1200" dirty="0" err="1">
                <a:solidFill>
                  <a:schemeClr val="bg1">
                    <a:lumMod val="50000"/>
                  </a:schemeClr>
                </a:solidFill>
              </a:rPr>
              <a:t>amet</a:t>
            </a:r>
            <a:r>
              <a:rPr lang="en-US" sz="1200" dirty="0">
                <a:solidFill>
                  <a:schemeClr val="bg1">
                    <a:lumMod val="50000"/>
                  </a:schemeClr>
                </a:solidFill>
              </a:rPr>
              <a:t> mi. </a:t>
            </a:r>
            <a:r>
              <a:rPr lang="en-US" sz="1200" dirty="0" err="1">
                <a:solidFill>
                  <a:schemeClr val="bg1">
                    <a:lumMod val="50000"/>
                  </a:schemeClr>
                </a:solidFill>
              </a:rPr>
              <a:t>Lorem</a:t>
            </a:r>
            <a:r>
              <a:rPr lang="en-US" sz="1200" dirty="0">
                <a:solidFill>
                  <a:schemeClr val="bg1">
                    <a:lumMod val="50000"/>
                  </a:schemeClr>
                </a:solidFill>
              </a:rPr>
              <a:t> </a:t>
            </a:r>
            <a:r>
              <a:rPr lang="en-US" sz="1200" dirty="0" err="1">
                <a:solidFill>
                  <a:schemeClr val="bg1">
                    <a:lumMod val="50000"/>
                  </a:schemeClr>
                </a:solidFill>
              </a:rPr>
              <a:t>ipsum</a:t>
            </a:r>
            <a:r>
              <a:rPr lang="en-US" sz="1200" dirty="0">
                <a:solidFill>
                  <a:schemeClr val="bg1">
                    <a:lumMod val="50000"/>
                  </a:schemeClr>
                </a:solidFill>
              </a:rPr>
              <a:t> dolor sit </a:t>
            </a:r>
            <a:r>
              <a:rPr lang="en-US" sz="1200" dirty="0" err="1">
                <a:solidFill>
                  <a:schemeClr val="bg1">
                    <a:lumMod val="50000"/>
                  </a:schemeClr>
                </a:solidFill>
              </a:rPr>
              <a:t>amet</a:t>
            </a:r>
            <a:r>
              <a:rPr lang="en-US" sz="1200" dirty="0">
                <a:solidFill>
                  <a:schemeClr val="bg1">
                    <a:lumMod val="50000"/>
                  </a:schemeClr>
                </a:solidFill>
              </a:rPr>
              <a:t>.</a:t>
            </a:r>
          </a:p>
        </p:txBody>
      </p:sp>
      <p:sp>
        <p:nvSpPr>
          <p:cNvPr id="7" name="Text Placeholder 5">
            <a:extLst>
              <a:ext uri="{FF2B5EF4-FFF2-40B4-BE49-F238E27FC236}">
                <a16:creationId xmlns:a16="http://schemas.microsoft.com/office/drawing/2014/main" id="{661E3140-9278-4371-A76E-6150DFD9CDD7}"/>
              </a:ext>
            </a:extLst>
          </p:cNvPr>
          <p:cNvSpPr txBox="1">
            <a:spLocks/>
          </p:cNvSpPr>
          <p:nvPr/>
        </p:nvSpPr>
        <p:spPr>
          <a:xfrm>
            <a:off x="2905533" y="3615771"/>
            <a:ext cx="2654192" cy="381936"/>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Font typeface="Arial" panose="020B0604020202020204" pitchFamily="34" charset="0"/>
              <a:buNone/>
            </a:pPr>
            <a:r>
              <a:rPr lang="en-US" sz="1600" dirty="0">
                <a:solidFill>
                  <a:schemeClr val="bg1">
                    <a:lumMod val="50000"/>
                  </a:schemeClr>
                </a:solidFill>
                <a:latin typeface="Neris Black" panose="00000A00000000000000" pitchFamily="50" charset="0"/>
              </a:rPr>
              <a:t>Company - Web Designer</a:t>
            </a:r>
          </a:p>
        </p:txBody>
      </p:sp>
      <p:sp>
        <p:nvSpPr>
          <p:cNvPr id="8" name="Text Placeholder 5">
            <a:extLst>
              <a:ext uri="{FF2B5EF4-FFF2-40B4-BE49-F238E27FC236}">
                <a16:creationId xmlns:a16="http://schemas.microsoft.com/office/drawing/2014/main" id="{B05B63D7-0511-4882-9D22-3882C78BCB9B}"/>
              </a:ext>
            </a:extLst>
          </p:cNvPr>
          <p:cNvSpPr txBox="1">
            <a:spLocks/>
          </p:cNvSpPr>
          <p:nvPr/>
        </p:nvSpPr>
        <p:spPr>
          <a:xfrm>
            <a:off x="2905532" y="3880423"/>
            <a:ext cx="1930037" cy="26409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Font typeface="Arial" panose="020B0604020202020204" pitchFamily="34" charset="0"/>
              <a:buNone/>
            </a:pPr>
            <a:r>
              <a:rPr lang="en-US" sz="1200" dirty="0">
                <a:solidFill>
                  <a:schemeClr val="bg1">
                    <a:lumMod val="50000"/>
                  </a:schemeClr>
                </a:solidFill>
              </a:rPr>
              <a:t>2008-2010</a:t>
            </a:r>
          </a:p>
        </p:txBody>
      </p:sp>
      <p:sp>
        <p:nvSpPr>
          <p:cNvPr id="9" name="Text Placeholder 49">
            <a:extLst>
              <a:ext uri="{FF2B5EF4-FFF2-40B4-BE49-F238E27FC236}">
                <a16:creationId xmlns:a16="http://schemas.microsoft.com/office/drawing/2014/main" id="{4D635447-7E2C-4D61-A383-A46C7D29D292}"/>
              </a:ext>
            </a:extLst>
          </p:cNvPr>
          <p:cNvSpPr txBox="1">
            <a:spLocks/>
          </p:cNvSpPr>
          <p:nvPr/>
        </p:nvSpPr>
        <p:spPr>
          <a:xfrm>
            <a:off x="2905537" y="4092261"/>
            <a:ext cx="2165169" cy="5844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Font typeface="Arial" panose="020B0604020202020204" pitchFamily="34" charset="0"/>
              <a:buNone/>
            </a:pPr>
            <a:r>
              <a:rPr lang="en-US" sz="1200" dirty="0" err="1">
                <a:solidFill>
                  <a:schemeClr val="bg1">
                    <a:lumMod val="50000"/>
                  </a:schemeClr>
                </a:solidFill>
              </a:rPr>
              <a:t>Cras</a:t>
            </a:r>
            <a:r>
              <a:rPr lang="en-US" sz="1200" dirty="0">
                <a:solidFill>
                  <a:schemeClr val="bg1">
                    <a:lumMod val="50000"/>
                  </a:schemeClr>
                </a:solidFill>
              </a:rPr>
              <a:t> </a:t>
            </a:r>
            <a:r>
              <a:rPr lang="en-US" sz="1200" dirty="0" err="1">
                <a:solidFill>
                  <a:schemeClr val="bg1">
                    <a:lumMod val="50000"/>
                  </a:schemeClr>
                </a:solidFill>
              </a:rPr>
              <a:t>facilisis</a:t>
            </a:r>
            <a:r>
              <a:rPr lang="en-US" sz="1200" dirty="0">
                <a:solidFill>
                  <a:schemeClr val="bg1">
                    <a:lumMod val="50000"/>
                  </a:schemeClr>
                </a:solidFill>
              </a:rPr>
              <a:t> </a:t>
            </a:r>
            <a:r>
              <a:rPr lang="en-US" sz="1200" dirty="0" err="1">
                <a:solidFill>
                  <a:schemeClr val="bg1">
                    <a:lumMod val="50000"/>
                  </a:schemeClr>
                </a:solidFill>
              </a:rPr>
              <a:t>pede</a:t>
            </a:r>
            <a:r>
              <a:rPr lang="en-US" sz="1200" dirty="0">
                <a:solidFill>
                  <a:schemeClr val="bg1">
                    <a:lumMod val="50000"/>
                  </a:schemeClr>
                </a:solidFill>
              </a:rPr>
              <a:t> sit </a:t>
            </a:r>
            <a:r>
              <a:rPr lang="en-US" sz="1200" dirty="0" err="1">
                <a:solidFill>
                  <a:schemeClr val="bg1">
                    <a:lumMod val="50000"/>
                  </a:schemeClr>
                </a:solidFill>
              </a:rPr>
              <a:t>amet</a:t>
            </a:r>
            <a:r>
              <a:rPr lang="en-US" sz="1200" dirty="0">
                <a:solidFill>
                  <a:schemeClr val="bg1">
                    <a:lumMod val="50000"/>
                  </a:schemeClr>
                </a:solidFill>
              </a:rPr>
              <a:t> mi. </a:t>
            </a:r>
            <a:r>
              <a:rPr lang="en-US" sz="1200" dirty="0" err="1">
                <a:solidFill>
                  <a:schemeClr val="bg1">
                    <a:lumMod val="50000"/>
                  </a:schemeClr>
                </a:solidFill>
              </a:rPr>
              <a:t>Lorem</a:t>
            </a:r>
            <a:r>
              <a:rPr lang="en-US" sz="1200" dirty="0">
                <a:solidFill>
                  <a:schemeClr val="bg1">
                    <a:lumMod val="50000"/>
                  </a:schemeClr>
                </a:solidFill>
              </a:rPr>
              <a:t> </a:t>
            </a:r>
            <a:r>
              <a:rPr lang="en-US" sz="1200" dirty="0" err="1">
                <a:solidFill>
                  <a:schemeClr val="bg1">
                    <a:lumMod val="50000"/>
                  </a:schemeClr>
                </a:solidFill>
              </a:rPr>
              <a:t>ipsum</a:t>
            </a:r>
            <a:r>
              <a:rPr lang="en-US" sz="1200" dirty="0">
                <a:solidFill>
                  <a:schemeClr val="bg1">
                    <a:lumMod val="50000"/>
                  </a:schemeClr>
                </a:solidFill>
              </a:rPr>
              <a:t> dolor sit </a:t>
            </a:r>
            <a:r>
              <a:rPr lang="en-US" sz="1200" dirty="0" err="1">
                <a:solidFill>
                  <a:schemeClr val="bg1">
                    <a:lumMod val="50000"/>
                  </a:schemeClr>
                </a:solidFill>
              </a:rPr>
              <a:t>amet</a:t>
            </a:r>
            <a:r>
              <a:rPr lang="en-US" sz="1200" dirty="0">
                <a:solidFill>
                  <a:schemeClr val="bg1">
                    <a:lumMod val="50000"/>
                  </a:schemeClr>
                </a:solidFill>
              </a:rPr>
              <a:t>.</a:t>
            </a:r>
          </a:p>
        </p:txBody>
      </p:sp>
      <p:sp>
        <p:nvSpPr>
          <p:cNvPr id="10" name="Text Placeholder 5">
            <a:extLst>
              <a:ext uri="{FF2B5EF4-FFF2-40B4-BE49-F238E27FC236}">
                <a16:creationId xmlns:a16="http://schemas.microsoft.com/office/drawing/2014/main" id="{D8A6DB21-A4DD-462D-A67B-41DFC7D1C67D}"/>
              </a:ext>
            </a:extLst>
          </p:cNvPr>
          <p:cNvSpPr txBox="1">
            <a:spLocks/>
          </p:cNvSpPr>
          <p:nvPr/>
        </p:nvSpPr>
        <p:spPr>
          <a:xfrm>
            <a:off x="2927304" y="4822213"/>
            <a:ext cx="2329333" cy="381936"/>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Font typeface="Arial" panose="020B0604020202020204" pitchFamily="34" charset="0"/>
              <a:buNone/>
            </a:pPr>
            <a:r>
              <a:rPr lang="en-US" sz="1600" dirty="0">
                <a:solidFill>
                  <a:schemeClr val="bg1">
                    <a:lumMod val="50000"/>
                  </a:schemeClr>
                </a:solidFill>
                <a:latin typeface="Neris Black" panose="00000A00000000000000" pitchFamily="50" charset="0"/>
              </a:rPr>
              <a:t>Company - Author</a:t>
            </a:r>
          </a:p>
        </p:txBody>
      </p:sp>
      <p:sp>
        <p:nvSpPr>
          <p:cNvPr id="11" name="Text Placeholder 5">
            <a:extLst>
              <a:ext uri="{FF2B5EF4-FFF2-40B4-BE49-F238E27FC236}">
                <a16:creationId xmlns:a16="http://schemas.microsoft.com/office/drawing/2014/main" id="{285ADBE8-7D14-4836-AC0B-28878E748333}"/>
              </a:ext>
            </a:extLst>
          </p:cNvPr>
          <p:cNvSpPr txBox="1">
            <a:spLocks/>
          </p:cNvSpPr>
          <p:nvPr/>
        </p:nvSpPr>
        <p:spPr>
          <a:xfrm>
            <a:off x="2927304" y="5086866"/>
            <a:ext cx="1930037" cy="26409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Font typeface="Arial" panose="020B0604020202020204" pitchFamily="34" charset="0"/>
              <a:buNone/>
            </a:pPr>
            <a:r>
              <a:rPr lang="en-US" sz="1200" dirty="0">
                <a:solidFill>
                  <a:schemeClr val="bg1">
                    <a:lumMod val="50000"/>
                  </a:schemeClr>
                </a:solidFill>
              </a:rPr>
              <a:t>2011-2014</a:t>
            </a:r>
          </a:p>
        </p:txBody>
      </p:sp>
      <p:sp>
        <p:nvSpPr>
          <p:cNvPr id="12" name="Text Placeholder 49">
            <a:extLst>
              <a:ext uri="{FF2B5EF4-FFF2-40B4-BE49-F238E27FC236}">
                <a16:creationId xmlns:a16="http://schemas.microsoft.com/office/drawing/2014/main" id="{F57DC315-81EC-4396-97FD-400FE0DA9EC4}"/>
              </a:ext>
            </a:extLst>
          </p:cNvPr>
          <p:cNvSpPr txBox="1">
            <a:spLocks/>
          </p:cNvSpPr>
          <p:nvPr/>
        </p:nvSpPr>
        <p:spPr>
          <a:xfrm>
            <a:off x="2927308" y="5298705"/>
            <a:ext cx="2165169" cy="5844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Font typeface="Arial" panose="020B0604020202020204" pitchFamily="34" charset="0"/>
              <a:buNone/>
            </a:pPr>
            <a:r>
              <a:rPr lang="en-US" sz="1200" dirty="0" err="1">
                <a:solidFill>
                  <a:schemeClr val="bg1">
                    <a:lumMod val="50000"/>
                  </a:schemeClr>
                </a:solidFill>
              </a:rPr>
              <a:t>Cras</a:t>
            </a:r>
            <a:r>
              <a:rPr lang="en-US" sz="1200" dirty="0">
                <a:solidFill>
                  <a:schemeClr val="bg1">
                    <a:lumMod val="50000"/>
                  </a:schemeClr>
                </a:solidFill>
              </a:rPr>
              <a:t> </a:t>
            </a:r>
            <a:r>
              <a:rPr lang="en-US" sz="1200" dirty="0" err="1">
                <a:solidFill>
                  <a:schemeClr val="bg1">
                    <a:lumMod val="50000"/>
                  </a:schemeClr>
                </a:solidFill>
              </a:rPr>
              <a:t>facilisis</a:t>
            </a:r>
            <a:r>
              <a:rPr lang="en-US" sz="1200" dirty="0">
                <a:solidFill>
                  <a:schemeClr val="bg1">
                    <a:lumMod val="50000"/>
                  </a:schemeClr>
                </a:solidFill>
              </a:rPr>
              <a:t> </a:t>
            </a:r>
            <a:r>
              <a:rPr lang="en-US" sz="1200" dirty="0" err="1">
                <a:solidFill>
                  <a:schemeClr val="bg1">
                    <a:lumMod val="50000"/>
                  </a:schemeClr>
                </a:solidFill>
              </a:rPr>
              <a:t>pede</a:t>
            </a:r>
            <a:r>
              <a:rPr lang="en-US" sz="1200" dirty="0">
                <a:solidFill>
                  <a:schemeClr val="bg1">
                    <a:lumMod val="50000"/>
                  </a:schemeClr>
                </a:solidFill>
              </a:rPr>
              <a:t> sit </a:t>
            </a:r>
            <a:r>
              <a:rPr lang="en-US" sz="1200" dirty="0" err="1">
                <a:solidFill>
                  <a:schemeClr val="bg1">
                    <a:lumMod val="50000"/>
                  </a:schemeClr>
                </a:solidFill>
              </a:rPr>
              <a:t>amet</a:t>
            </a:r>
            <a:r>
              <a:rPr lang="en-US" sz="1200" dirty="0">
                <a:solidFill>
                  <a:schemeClr val="bg1">
                    <a:lumMod val="50000"/>
                  </a:schemeClr>
                </a:solidFill>
              </a:rPr>
              <a:t> mi. </a:t>
            </a:r>
            <a:r>
              <a:rPr lang="en-US" sz="1200" dirty="0" err="1">
                <a:solidFill>
                  <a:schemeClr val="bg1">
                    <a:lumMod val="50000"/>
                  </a:schemeClr>
                </a:solidFill>
              </a:rPr>
              <a:t>Lorem</a:t>
            </a:r>
            <a:r>
              <a:rPr lang="en-US" sz="1200" dirty="0">
                <a:solidFill>
                  <a:schemeClr val="bg1">
                    <a:lumMod val="50000"/>
                  </a:schemeClr>
                </a:solidFill>
              </a:rPr>
              <a:t> </a:t>
            </a:r>
            <a:r>
              <a:rPr lang="en-US" sz="1200" dirty="0" err="1">
                <a:solidFill>
                  <a:schemeClr val="bg1">
                    <a:lumMod val="50000"/>
                  </a:schemeClr>
                </a:solidFill>
              </a:rPr>
              <a:t>ipsum</a:t>
            </a:r>
            <a:r>
              <a:rPr lang="en-US" sz="1200" dirty="0">
                <a:solidFill>
                  <a:schemeClr val="bg1">
                    <a:lumMod val="50000"/>
                  </a:schemeClr>
                </a:solidFill>
              </a:rPr>
              <a:t> dolor sit </a:t>
            </a:r>
            <a:r>
              <a:rPr lang="en-US" sz="1200" dirty="0" err="1">
                <a:solidFill>
                  <a:schemeClr val="bg1">
                    <a:lumMod val="50000"/>
                  </a:schemeClr>
                </a:solidFill>
              </a:rPr>
              <a:t>amet</a:t>
            </a:r>
            <a:r>
              <a:rPr lang="en-US" sz="1200" dirty="0">
                <a:solidFill>
                  <a:schemeClr val="bg1">
                    <a:lumMod val="50000"/>
                  </a:schemeClr>
                </a:solidFill>
              </a:rPr>
              <a:t>.</a:t>
            </a:r>
          </a:p>
        </p:txBody>
      </p:sp>
      <p:sp>
        <p:nvSpPr>
          <p:cNvPr id="13" name="Oval 21">
            <a:extLst>
              <a:ext uri="{FF2B5EF4-FFF2-40B4-BE49-F238E27FC236}">
                <a16:creationId xmlns:a16="http://schemas.microsoft.com/office/drawing/2014/main" id="{5982B549-ED4F-4F16-B138-21F891CC46E4}"/>
              </a:ext>
            </a:extLst>
          </p:cNvPr>
          <p:cNvSpPr/>
          <p:nvPr/>
        </p:nvSpPr>
        <p:spPr>
          <a:xfrm>
            <a:off x="2108200" y="2472983"/>
            <a:ext cx="725488" cy="725488"/>
          </a:xfrm>
          <a:prstGeom prst="ellipse">
            <a:avLst/>
          </a:prstGeom>
          <a:solidFill>
            <a:srgbClr val="8DC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351">
              <a:solidFill>
                <a:srgbClr val="8DCDA4"/>
              </a:solidFill>
            </a:endParaRPr>
          </a:p>
        </p:txBody>
      </p:sp>
      <p:sp>
        <p:nvSpPr>
          <p:cNvPr id="14" name="Oval 24">
            <a:extLst>
              <a:ext uri="{FF2B5EF4-FFF2-40B4-BE49-F238E27FC236}">
                <a16:creationId xmlns:a16="http://schemas.microsoft.com/office/drawing/2014/main" id="{B10C8BA1-05E4-46BA-ACBE-893D65A0B15A}"/>
              </a:ext>
            </a:extLst>
          </p:cNvPr>
          <p:cNvSpPr/>
          <p:nvPr/>
        </p:nvSpPr>
        <p:spPr>
          <a:xfrm>
            <a:off x="2108200" y="4778269"/>
            <a:ext cx="725488" cy="725488"/>
          </a:xfrm>
          <a:prstGeom prst="ellipse">
            <a:avLst/>
          </a:prstGeom>
          <a:solidFill>
            <a:srgbClr val="8DC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351">
              <a:solidFill>
                <a:srgbClr val="8DCDA4"/>
              </a:solidFill>
            </a:endParaRPr>
          </a:p>
        </p:txBody>
      </p:sp>
      <p:sp>
        <p:nvSpPr>
          <p:cNvPr id="15" name="Oval 27">
            <a:extLst>
              <a:ext uri="{FF2B5EF4-FFF2-40B4-BE49-F238E27FC236}">
                <a16:creationId xmlns:a16="http://schemas.microsoft.com/office/drawing/2014/main" id="{F048B80A-EE9D-4B2D-B211-30F8E6584CAD}"/>
              </a:ext>
            </a:extLst>
          </p:cNvPr>
          <p:cNvSpPr/>
          <p:nvPr/>
        </p:nvSpPr>
        <p:spPr>
          <a:xfrm>
            <a:off x="2108200" y="3625625"/>
            <a:ext cx="725488" cy="725488"/>
          </a:xfrm>
          <a:prstGeom prst="ellipse">
            <a:avLst/>
          </a:prstGeom>
          <a:solidFill>
            <a:srgbClr val="8DC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351">
              <a:solidFill>
                <a:srgbClr val="8DCDA4"/>
              </a:solidFill>
            </a:endParaRPr>
          </a:p>
        </p:txBody>
      </p:sp>
      <p:sp>
        <p:nvSpPr>
          <p:cNvPr id="17" name="Text Placeholder 5">
            <a:extLst>
              <a:ext uri="{FF2B5EF4-FFF2-40B4-BE49-F238E27FC236}">
                <a16:creationId xmlns:a16="http://schemas.microsoft.com/office/drawing/2014/main" id="{368008E0-5236-4B16-A15E-62614CB60B75}"/>
              </a:ext>
            </a:extLst>
          </p:cNvPr>
          <p:cNvSpPr txBox="1">
            <a:spLocks/>
          </p:cNvSpPr>
          <p:nvPr/>
        </p:nvSpPr>
        <p:spPr>
          <a:xfrm>
            <a:off x="6614355" y="1995043"/>
            <a:ext cx="2329333" cy="528743"/>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Font typeface="Arial" panose="020B0604020202020204" pitchFamily="34" charset="0"/>
              <a:buNone/>
            </a:pPr>
            <a:r>
              <a:rPr lang="en-US" sz="2400" dirty="0">
                <a:solidFill>
                  <a:srgbClr val="8DCDA4"/>
                </a:solidFill>
                <a:latin typeface="Neris Thin" panose="00000300000000000000" pitchFamily="50" charset="0"/>
              </a:rPr>
              <a:t>My Skills</a:t>
            </a:r>
          </a:p>
        </p:txBody>
      </p:sp>
      <p:sp>
        <p:nvSpPr>
          <p:cNvPr id="18" name="Text Placeholder 5">
            <a:extLst>
              <a:ext uri="{FF2B5EF4-FFF2-40B4-BE49-F238E27FC236}">
                <a16:creationId xmlns:a16="http://schemas.microsoft.com/office/drawing/2014/main" id="{1FD549F7-B4CC-4639-B91B-E62A6CC981F6}"/>
              </a:ext>
            </a:extLst>
          </p:cNvPr>
          <p:cNvSpPr txBox="1">
            <a:spLocks/>
          </p:cNvSpPr>
          <p:nvPr/>
        </p:nvSpPr>
        <p:spPr>
          <a:xfrm>
            <a:off x="6610190" y="2523786"/>
            <a:ext cx="2329333" cy="381936"/>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Font typeface="Arial" panose="020B0604020202020204" pitchFamily="34" charset="0"/>
              <a:buNone/>
            </a:pPr>
            <a:r>
              <a:rPr lang="en-US" sz="1600" dirty="0">
                <a:solidFill>
                  <a:schemeClr val="bg1">
                    <a:lumMod val="50000"/>
                  </a:schemeClr>
                </a:solidFill>
                <a:latin typeface="Neris Thin" panose="00000300000000000000" pitchFamily="50" charset="0"/>
              </a:rPr>
              <a:t>Web design</a:t>
            </a:r>
          </a:p>
        </p:txBody>
      </p:sp>
      <p:sp>
        <p:nvSpPr>
          <p:cNvPr id="19" name="Rounded Rectangle 34">
            <a:extLst>
              <a:ext uri="{FF2B5EF4-FFF2-40B4-BE49-F238E27FC236}">
                <a16:creationId xmlns:a16="http://schemas.microsoft.com/office/drawing/2014/main" id="{03FA8006-0C15-4993-960A-30E8A0970CCB}"/>
              </a:ext>
            </a:extLst>
          </p:cNvPr>
          <p:cNvSpPr/>
          <p:nvPr/>
        </p:nvSpPr>
        <p:spPr>
          <a:xfrm>
            <a:off x="6691802" y="2856933"/>
            <a:ext cx="2235135" cy="345939"/>
          </a:xfrm>
          <a:prstGeom prst="roundRect">
            <a:avLst/>
          </a:prstGeom>
          <a:solidFill>
            <a:srgbClr val="8DC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351">
              <a:solidFill>
                <a:schemeClr val="bg1">
                  <a:lumMod val="50000"/>
                </a:schemeClr>
              </a:solidFill>
            </a:endParaRPr>
          </a:p>
        </p:txBody>
      </p:sp>
      <p:sp>
        <p:nvSpPr>
          <p:cNvPr id="20" name="Text Placeholder 5">
            <a:extLst>
              <a:ext uri="{FF2B5EF4-FFF2-40B4-BE49-F238E27FC236}">
                <a16:creationId xmlns:a16="http://schemas.microsoft.com/office/drawing/2014/main" id="{D0123246-2FC4-4495-9870-57470B1EE754}"/>
              </a:ext>
            </a:extLst>
          </p:cNvPr>
          <p:cNvSpPr txBox="1">
            <a:spLocks/>
          </p:cNvSpPr>
          <p:nvPr/>
        </p:nvSpPr>
        <p:spPr>
          <a:xfrm>
            <a:off x="6608847" y="3290144"/>
            <a:ext cx="2329333" cy="381936"/>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Font typeface="Arial" panose="020B0604020202020204" pitchFamily="34" charset="0"/>
              <a:buNone/>
            </a:pPr>
            <a:r>
              <a:rPr lang="en-US" sz="1600" dirty="0">
                <a:solidFill>
                  <a:schemeClr val="bg1">
                    <a:lumMod val="50000"/>
                  </a:schemeClr>
                </a:solidFill>
                <a:latin typeface="Neris Thin" panose="00000300000000000000" pitchFamily="50" charset="0"/>
              </a:rPr>
              <a:t>Html / </a:t>
            </a:r>
            <a:r>
              <a:rPr lang="en-US" sz="1600" dirty="0" err="1">
                <a:solidFill>
                  <a:schemeClr val="bg1">
                    <a:lumMod val="50000"/>
                  </a:schemeClr>
                </a:solidFill>
                <a:latin typeface="Neris Thin" panose="00000300000000000000" pitchFamily="50" charset="0"/>
              </a:rPr>
              <a:t>css</a:t>
            </a:r>
            <a:endParaRPr lang="en-US" sz="1600" dirty="0">
              <a:solidFill>
                <a:schemeClr val="bg1">
                  <a:lumMod val="50000"/>
                </a:schemeClr>
              </a:solidFill>
              <a:latin typeface="Neris Thin" panose="00000300000000000000" pitchFamily="50" charset="0"/>
            </a:endParaRPr>
          </a:p>
        </p:txBody>
      </p:sp>
      <p:sp>
        <p:nvSpPr>
          <p:cNvPr id="21" name="Rounded Rectangle 37">
            <a:extLst>
              <a:ext uri="{FF2B5EF4-FFF2-40B4-BE49-F238E27FC236}">
                <a16:creationId xmlns:a16="http://schemas.microsoft.com/office/drawing/2014/main" id="{EBC14276-3370-4D0D-8E01-A37A56379CCB}"/>
              </a:ext>
            </a:extLst>
          </p:cNvPr>
          <p:cNvSpPr/>
          <p:nvPr/>
        </p:nvSpPr>
        <p:spPr>
          <a:xfrm>
            <a:off x="6690460" y="3623289"/>
            <a:ext cx="2910003" cy="345939"/>
          </a:xfrm>
          <a:prstGeom prst="roundRect">
            <a:avLst/>
          </a:prstGeom>
          <a:solidFill>
            <a:srgbClr val="8DC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351">
              <a:solidFill>
                <a:schemeClr val="bg1">
                  <a:lumMod val="50000"/>
                </a:schemeClr>
              </a:solidFill>
            </a:endParaRPr>
          </a:p>
        </p:txBody>
      </p:sp>
      <p:sp>
        <p:nvSpPr>
          <p:cNvPr id="22" name="Text Placeholder 5">
            <a:extLst>
              <a:ext uri="{FF2B5EF4-FFF2-40B4-BE49-F238E27FC236}">
                <a16:creationId xmlns:a16="http://schemas.microsoft.com/office/drawing/2014/main" id="{A5B5292C-EB3E-4655-B95B-E1D1D3814F3C}"/>
              </a:ext>
            </a:extLst>
          </p:cNvPr>
          <p:cNvSpPr txBox="1">
            <a:spLocks/>
          </p:cNvSpPr>
          <p:nvPr/>
        </p:nvSpPr>
        <p:spPr>
          <a:xfrm>
            <a:off x="6601818" y="4052812"/>
            <a:ext cx="2329333" cy="381936"/>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Font typeface="Arial" panose="020B0604020202020204" pitchFamily="34" charset="0"/>
              <a:buNone/>
            </a:pPr>
            <a:r>
              <a:rPr lang="en-US" sz="1600" dirty="0">
                <a:solidFill>
                  <a:schemeClr val="bg1">
                    <a:lumMod val="50000"/>
                  </a:schemeClr>
                </a:solidFill>
                <a:latin typeface="Neris Thin" panose="00000300000000000000" pitchFamily="50" charset="0"/>
              </a:rPr>
              <a:t>Blog / </a:t>
            </a:r>
            <a:r>
              <a:rPr lang="en-US" sz="1600" dirty="0" err="1">
                <a:solidFill>
                  <a:schemeClr val="bg1">
                    <a:lumMod val="50000"/>
                  </a:schemeClr>
                </a:solidFill>
                <a:latin typeface="Neris Thin" panose="00000300000000000000" pitchFamily="50" charset="0"/>
              </a:rPr>
              <a:t>wordpress</a:t>
            </a:r>
            <a:endParaRPr lang="en-US" sz="1600" dirty="0">
              <a:solidFill>
                <a:schemeClr val="bg1">
                  <a:lumMod val="50000"/>
                </a:schemeClr>
              </a:solidFill>
              <a:latin typeface="Neris Thin" panose="00000300000000000000" pitchFamily="50" charset="0"/>
            </a:endParaRPr>
          </a:p>
        </p:txBody>
      </p:sp>
      <p:sp>
        <p:nvSpPr>
          <p:cNvPr id="23" name="Rounded Rectangle 40">
            <a:extLst>
              <a:ext uri="{FF2B5EF4-FFF2-40B4-BE49-F238E27FC236}">
                <a16:creationId xmlns:a16="http://schemas.microsoft.com/office/drawing/2014/main" id="{8844C4E8-F622-41CA-880A-E1841064E6C0}"/>
              </a:ext>
            </a:extLst>
          </p:cNvPr>
          <p:cNvSpPr/>
          <p:nvPr/>
        </p:nvSpPr>
        <p:spPr>
          <a:xfrm>
            <a:off x="6683432" y="4385957"/>
            <a:ext cx="1802985" cy="345939"/>
          </a:xfrm>
          <a:prstGeom prst="roundRect">
            <a:avLst/>
          </a:prstGeom>
          <a:solidFill>
            <a:srgbClr val="8DC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351">
              <a:solidFill>
                <a:schemeClr val="bg1">
                  <a:lumMod val="50000"/>
                </a:schemeClr>
              </a:solidFill>
            </a:endParaRPr>
          </a:p>
        </p:txBody>
      </p:sp>
      <p:sp>
        <p:nvSpPr>
          <p:cNvPr id="24" name="Text Placeholder 5">
            <a:extLst>
              <a:ext uri="{FF2B5EF4-FFF2-40B4-BE49-F238E27FC236}">
                <a16:creationId xmlns:a16="http://schemas.microsoft.com/office/drawing/2014/main" id="{243998F7-7E96-45EA-B335-C2F5AA5A64BF}"/>
              </a:ext>
            </a:extLst>
          </p:cNvPr>
          <p:cNvSpPr txBox="1">
            <a:spLocks/>
          </p:cNvSpPr>
          <p:nvPr/>
        </p:nvSpPr>
        <p:spPr>
          <a:xfrm>
            <a:off x="6603495" y="4828206"/>
            <a:ext cx="2329333" cy="381936"/>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buFont typeface="Arial" panose="020B0604020202020204" pitchFamily="34" charset="0"/>
              <a:buNone/>
            </a:pPr>
            <a:r>
              <a:rPr lang="en-US" sz="1600" dirty="0" err="1">
                <a:solidFill>
                  <a:schemeClr val="bg1">
                    <a:lumMod val="50000"/>
                  </a:schemeClr>
                </a:solidFill>
                <a:latin typeface="Neris Thin" panose="00000300000000000000" pitchFamily="50" charset="0"/>
              </a:rPr>
              <a:t>Jquery</a:t>
            </a:r>
            <a:endParaRPr lang="en-US" sz="1600" dirty="0">
              <a:solidFill>
                <a:schemeClr val="bg1">
                  <a:lumMod val="50000"/>
                </a:schemeClr>
              </a:solidFill>
              <a:latin typeface="Neris Thin" panose="00000300000000000000" pitchFamily="50" charset="0"/>
            </a:endParaRPr>
          </a:p>
        </p:txBody>
      </p:sp>
      <p:sp>
        <p:nvSpPr>
          <p:cNvPr id="25" name="Rounded Rectangle 43">
            <a:extLst>
              <a:ext uri="{FF2B5EF4-FFF2-40B4-BE49-F238E27FC236}">
                <a16:creationId xmlns:a16="http://schemas.microsoft.com/office/drawing/2014/main" id="{5363A0F7-5D15-4B39-9BD4-9C5B06974C27}"/>
              </a:ext>
            </a:extLst>
          </p:cNvPr>
          <p:cNvSpPr/>
          <p:nvPr/>
        </p:nvSpPr>
        <p:spPr>
          <a:xfrm>
            <a:off x="6685109" y="5161353"/>
            <a:ext cx="1802985" cy="345939"/>
          </a:xfrm>
          <a:prstGeom prst="roundRect">
            <a:avLst/>
          </a:prstGeom>
          <a:solidFill>
            <a:srgbClr val="8DC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351">
              <a:solidFill>
                <a:schemeClr val="bg1">
                  <a:lumMod val="50000"/>
                </a:schemeClr>
              </a:solidFill>
            </a:endParaRPr>
          </a:p>
        </p:txBody>
      </p:sp>
      <p:grpSp>
        <p:nvGrpSpPr>
          <p:cNvPr id="26" name="Group 54">
            <a:extLst>
              <a:ext uri="{FF2B5EF4-FFF2-40B4-BE49-F238E27FC236}">
                <a16:creationId xmlns:a16="http://schemas.microsoft.com/office/drawing/2014/main" id="{AEB14678-37EB-45CD-AF42-C049AB3FE7E3}"/>
              </a:ext>
            </a:extLst>
          </p:cNvPr>
          <p:cNvGrpSpPr/>
          <p:nvPr/>
        </p:nvGrpSpPr>
        <p:grpSpPr>
          <a:xfrm>
            <a:off x="2288862" y="2650866"/>
            <a:ext cx="360185" cy="360185"/>
            <a:chOff x="2005013" y="1077913"/>
            <a:chExt cx="688975" cy="688975"/>
          </a:xfrm>
          <a:solidFill>
            <a:schemeClr val="bg1"/>
          </a:solidFill>
        </p:grpSpPr>
        <p:sp>
          <p:nvSpPr>
            <p:cNvPr id="27" name="Freeform 5">
              <a:extLst>
                <a:ext uri="{FF2B5EF4-FFF2-40B4-BE49-F238E27FC236}">
                  <a16:creationId xmlns:a16="http://schemas.microsoft.com/office/drawing/2014/main" id="{11404EC7-FE97-4882-B251-32F5CB8FA536}"/>
                </a:ext>
              </a:extLst>
            </p:cNvPr>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120000"/>
                </a:lnSpc>
              </a:pPr>
              <a:endParaRPr lang="id-ID">
                <a:solidFill>
                  <a:schemeClr val="bg1">
                    <a:lumMod val="50000"/>
                  </a:schemeClr>
                </a:solidFill>
              </a:endParaRPr>
            </a:p>
          </p:txBody>
        </p:sp>
        <p:sp>
          <p:nvSpPr>
            <p:cNvPr id="28" name="Freeform 6">
              <a:extLst>
                <a:ext uri="{FF2B5EF4-FFF2-40B4-BE49-F238E27FC236}">
                  <a16:creationId xmlns:a16="http://schemas.microsoft.com/office/drawing/2014/main" id="{4202F96A-95BF-4116-9F62-171CFAE31579}"/>
                </a:ext>
              </a:extLst>
            </p:cNvPr>
            <p:cNvSpPr>
              <a:spLocks/>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120000"/>
                </a:lnSpc>
              </a:pPr>
              <a:endParaRPr lang="id-ID">
                <a:solidFill>
                  <a:schemeClr val="bg1">
                    <a:lumMod val="50000"/>
                  </a:schemeClr>
                </a:solidFill>
              </a:endParaRPr>
            </a:p>
          </p:txBody>
        </p:sp>
      </p:grpSp>
      <p:sp>
        <p:nvSpPr>
          <p:cNvPr id="29" name="Freeform 59">
            <a:extLst>
              <a:ext uri="{FF2B5EF4-FFF2-40B4-BE49-F238E27FC236}">
                <a16:creationId xmlns:a16="http://schemas.microsoft.com/office/drawing/2014/main" id="{8794B5EC-54B1-4899-B9B2-7B918339809F}"/>
              </a:ext>
            </a:extLst>
          </p:cNvPr>
          <p:cNvSpPr>
            <a:spLocks noEditPoints="1"/>
          </p:cNvSpPr>
          <p:nvPr/>
        </p:nvSpPr>
        <p:spPr bwMode="auto">
          <a:xfrm>
            <a:off x="2278208" y="3851238"/>
            <a:ext cx="385839" cy="289824"/>
          </a:xfrm>
          <a:custGeom>
            <a:avLst/>
            <a:gdLst>
              <a:gd name="T0" fmla="*/ 3355 w 16058"/>
              <a:gd name="T1" fmla="*/ 1202 h 12062"/>
              <a:gd name="T2" fmla="*/ 12900 w 16058"/>
              <a:gd name="T3" fmla="*/ 3520 h 12062"/>
              <a:gd name="T4" fmla="*/ 6375 w 16058"/>
              <a:gd name="T5" fmla="*/ 9292 h 12062"/>
              <a:gd name="T6" fmla="*/ 7499 w 16058"/>
              <a:gd name="T7" fmla="*/ 10191 h 12062"/>
              <a:gd name="T8" fmla="*/ 3867 w 16058"/>
              <a:gd name="T9" fmla="*/ 3520 h 12062"/>
              <a:gd name="T10" fmla="*/ 4867 w 16058"/>
              <a:gd name="T11" fmla="*/ 1808 h 12062"/>
              <a:gd name="T12" fmla="*/ 10392 w 16058"/>
              <a:gd name="T13" fmla="*/ 1006 h 12062"/>
              <a:gd name="T14" fmla="*/ 11161 w 16058"/>
              <a:gd name="T15" fmla="*/ 2489 h 12062"/>
              <a:gd name="T16" fmla="*/ 8559 w 16058"/>
              <a:gd name="T17" fmla="*/ 10191 h 12062"/>
              <a:gd name="T18" fmla="*/ 9279 w 16058"/>
              <a:gd name="T19" fmla="*/ 4022 h 12062"/>
              <a:gd name="T20" fmla="*/ 6524 w 16058"/>
              <a:gd name="T21" fmla="*/ 3192 h 12062"/>
              <a:gd name="T22" fmla="*/ 8421 w 16058"/>
              <a:gd name="T23" fmla="*/ 2263 h 12062"/>
              <a:gd name="T24" fmla="*/ 15764 w 16058"/>
              <a:gd name="T25" fmla="*/ 2849 h 12062"/>
              <a:gd name="T26" fmla="*/ 13141 w 16058"/>
              <a:gd name="T27" fmla="*/ 228 h 12062"/>
              <a:gd name="T28" fmla="*/ 13041 w 16058"/>
              <a:gd name="T29" fmla="*/ 156 h 12062"/>
              <a:gd name="T30" fmla="*/ 12934 w 16058"/>
              <a:gd name="T31" fmla="*/ 97 h 12062"/>
              <a:gd name="T32" fmla="*/ 12820 w 16058"/>
              <a:gd name="T33" fmla="*/ 51 h 12062"/>
              <a:gd name="T34" fmla="*/ 12702 w 16058"/>
              <a:gd name="T35" fmla="*/ 19 h 12062"/>
              <a:gd name="T36" fmla="*/ 12579 w 16058"/>
              <a:gd name="T37" fmla="*/ 3 h 12062"/>
              <a:gd name="T38" fmla="*/ 3529 w 16058"/>
              <a:gd name="T39" fmla="*/ 0 h 12062"/>
              <a:gd name="T40" fmla="*/ 3405 w 16058"/>
              <a:gd name="T41" fmla="*/ 11 h 12062"/>
              <a:gd name="T42" fmla="*/ 3285 w 16058"/>
              <a:gd name="T43" fmla="*/ 36 h 12062"/>
              <a:gd name="T44" fmla="*/ 3169 w 16058"/>
              <a:gd name="T45" fmla="*/ 76 h 12062"/>
              <a:gd name="T46" fmla="*/ 3059 w 16058"/>
              <a:gd name="T47" fmla="*/ 131 h 12062"/>
              <a:gd name="T48" fmla="*/ 2957 w 16058"/>
              <a:gd name="T49" fmla="*/ 197 h 12062"/>
              <a:gd name="T50" fmla="*/ 2861 w 16058"/>
              <a:gd name="T51" fmla="*/ 278 h 12062"/>
              <a:gd name="T52" fmla="*/ 242 w 16058"/>
              <a:gd name="T53" fmla="*/ 2906 h 12062"/>
              <a:gd name="T54" fmla="*/ 166 w 16058"/>
              <a:gd name="T55" fmla="*/ 3008 h 12062"/>
              <a:gd name="T56" fmla="*/ 103 w 16058"/>
              <a:gd name="T57" fmla="*/ 3116 h 12062"/>
              <a:gd name="T58" fmla="*/ 56 w 16058"/>
              <a:gd name="T59" fmla="*/ 3231 h 12062"/>
              <a:gd name="T60" fmla="*/ 23 w 16058"/>
              <a:gd name="T61" fmla="*/ 3349 h 12062"/>
              <a:gd name="T62" fmla="*/ 5 w 16058"/>
              <a:gd name="T63" fmla="*/ 3469 h 12062"/>
              <a:gd name="T64" fmla="*/ 1 w 16058"/>
              <a:gd name="T65" fmla="*/ 3611 h 12062"/>
              <a:gd name="T66" fmla="*/ 37 w 16058"/>
              <a:gd name="T67" fmla="*/ 3830 h 12062"/>
              <a:gd name="T68" fmla="*/ 90 w 16058"/>
              <a:gd name="T69" fmla="*/ 3978 h 12062"/>
              <a:gd name="T70" fmla="*/ 144 w 16058"/>
              <a:gd name="T71" fmla="*/ 4079 h 12062"/>
              <a:gd name="T72" fmla="*/ 209 w 16058"/>
              <a:gd name="T73" fmla="*/ 4174 h 12062"/>
              <a:gd name="T74" fmla="*/ 7297 w 16058"/>
              <a:gd name="T75" fmla="*/ 11744 h 12062"/>
              <a:gd name="T76" fmla="*/ 7395 w 16058"/>
              <a:gd name="T77" fmla="*/ 11836 h 12062"/>
              <a:gd name="T78" fmla="*/ 7502 w 16058"/>
              <a:gd name="T79" fmla="*/ 11912 h 12062"/>
              <a:gd name="T80" fmla="*/ 7618 w 16058"/>
              <a:gd name="T81" fmla="*/ 11974 h 12062"/>
              <a:gd name="T82" fmla="*/ 7741 w 16058"/>
              <a:gd name="T83" fmla="*/ 12020 h 12062"/>
              <a:gd name="T84" fmla="*/ 7869 w 16058"/>
              <a:gd name="T85" fmla="*/ 12049 h 12062"/>
              <a:gd name="T86" fmla="*/ 8002 w 16058"/>
              <a:gd name="T87" fmla="*/ 12062 h 12062"/>
              <a:gd name="T88" fmla="*/ 8135 w 16058"/>
              <a:gd name="T89" fmla="*/ 12056 h 12062"/>
              <a:gd name="T90" fmla="*/ 8266 w 16058"/>
              <a:gd name="T91" fmla="*/ 12034 h 12062"/>
              <a:gd name="T92" fmla="*/ 8392 w 16058"/>
              <a:gd name="T93" fmla="*/ 11994 h 12062"/>
              <a:gd name="T94" fmla="*/ 8511 w 16058"/>
              <a:gd name="T95" fmla="*/ 11938 h 12062"/>
              <a:gd name="T96" fmla="*/ 8622 w 16058"/>
              <a:gd name="T97" fmla="*/ 11868 h 12062"/>
              <a:gd name="T98" fmla="*/ 8724 w 16058"/>
              <a:gd name="T99" fmla="*/ 11782 h 12062"/>
              <a:gd name="T100" fmla="*/ 15821 w 16058"/>
              <a:gd name="T101" fmla="*/ 4210 h 12062"/>
              <a:gd name="T102" fmla="*/ 15892 w 16058"/>
              <a:gd name="T103" fmla="*/ 4115 h 12062"/>
              <a:gd name="T104" fmla="*/ 15951 w 16058"/>
              <a:gd name="T105" fmla="*/ 4014 h 12062"/>
              <a:gd name="T106" fmla="*/ 15997 w 16058"/>
              <a:gd name="T107" fmla="*/ 3908 h 12062"/>
              <a:gd name="T108" fmla="*/ 16030 w 16058"/>
              <a:gd name="T109" fmla="*/ 3799 h 12062"/>
              <a:gd name="T110" fmla="*/ 16050 w 16058"/>
              <a:gd name="T111" fmla="*/ 3686 h 12062"/>
              <a:gd name="T112" fmla="*/ 16058 w 16058"/>
              <a:gd name="T113" fmla="*/ 3574 h 12062"/>
              <a:gd name="T114" fmla="*/ 16053 w 16058"/>
              <a:gd name="T115" fmla="*/ 3456 h 12062"/>
              <a:gd name="T116" fmla="*/ 16034 w 16058"/>
              <a:gd name="T117" fmla="*/ 3338 h 12062"/>
              <a:gd name="T118" fmla="*/ 16000 w 16058"/>
              <a:gd name="T119" fmla="*/ 3222 h 12062"/>
              <a:gd name="T120" fmla="*/ 15953 w 16058"/>
              <a:gd name="T121" fmla="*/ 3111 h 12062"/>
              <a:gd name="T122" fmla="*/ 15891 w 16058"/>
              <a:gd name="T123" fmla="*/ 3005 h 12062"/>
              <a:gd name="T124" fmla="*/ 15816 w 16058"/>
              <a:gd name="T125" fmla="*/ 2905 h 120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58" h="12062">
                <a:moveTo>
                  <a:pt x="3355" y="1202"/>
                </a:moveTo>
                <a:lnTo>
                  <a:pt x="4509" y="2165"/>
                </a:lnTo>
                <a:lnTo>
                  <a:pt x="3157" y="3520"/>
                </a:lnTo>
                <a:lnTo>
                  <a:pt x="1007" y="3520"/>
                </a:lnTo>
                <a:lnTo>
                  <a:pt x="3355" y="1202"/>
                </a:lnTo>
                <a:close/>
                <a:moveTo>
                  <a:pt x="12900" y="3520"/>
                </a:moveTo>
                <a:lnTo>
                  <a:pt x="11549" y="2165"/>
                </a:lnTo>
                <a:lnTo>
                  <a:pt x="12702" y="1203"/>
                </a:lnTo>
                <a:lnTo>
                  <a:pt x="15013" y="3520"/>
                </a:lnTo>
                <a:lnTo>
                  <a:pt x="12900" y="3520"/>
                </a:lnTo>
                <a:close/>
                <a:moveTo>
                  <a:pt x="12837" y="4022"/>
                </a:moveTo>
                <a:lnTo>
                  <a:pt x="14621" y="4022"/>
                </a:lnTo>
                <a:lnTo>
                  <a:pt x="9682" y="9292"/>
                </a:lnTo>
                <a:lnTo>
                  <a:pt x="12837" y="4022"/>
                </a:lnTo>
                <a:close/>
                <a:moveTo>
                  <a:pt x="6375" y="9292"/>
                </a:moveTo>
                <a:lnTo>
                  <a:pt x="1438" y="4022"/>
                </a:lnTo>
                <a:lnTo>
                  <a:pt x="3221" y="4022"/>
                </a:lnTo>
                <a:lnTo>
                  <a:pt x="6375" y="9292"/>
                </a:lnTo>
                <a:close/>
                <a:moveTo>
                  <a:pt x="6268" y="4022"/>
                </a:moveTo>
                <a:lnTo>
                  <a:pt x="7499" y="10191"/>
                </a:lnTo>
                <a:lnTo>
                  <a:pt x="3806" y="4022"/>
                </a:lnTo>
                <a:lnTo>
                  <a:pt x="6268" y="4022"/>
                </a:lnTo>
                <a:close/>
                <a:moveTo>
                  <a:pt x="4897" y="2489"/>
                </a:moveTo>
                <a:lnTo>
                  <a:pt x="6132" y="3520"/>
                </a:lnTo>
                <a:lnTo>
                  <a:pt x="3867" y="3520"/>
                </a:lnTo>
                <a:lnTo>
                  <a:pt x="4897" y="2489"/>
                </a:lnTo>
                <a:close/>
                <a:moveTo>
                  <a:pt x="4867" y="1808"/>
                </a:moveTo>
                <a:lnTo>
                  <a:pt x="3905" y="1006"/>
                </a:lnTo>
                <a:lnTo>
                  <a:pt x="5666" y="1006"/>
                </a:lnTo>
                <a:lnTo>
                  <a:pt x="4867" y="1808"/>
                </a:lnTo>
                <a:close/>
                <a:moveTo>
                  <a:pt x="8029" y="1936"/>
                </a:moveTo>
                <a:lnTo>
                  <a:pt x="6915" y="1006"/>
                </a:lnTo>
                <a:lnTo>
                  <a:pt x="9143" y="1006"/>
                </a:lnTo>
                <a:lnTo>
                  <a:pt x="8029" y="1936"/>
                </a:lnTo>
                <a:close/>
                <a:moveTo>
                  <a:pt x="10392" y="1006"/>
                </a:moveTo>
                <a:lnTo>
                  <a:pt x="12154" y="1006"/>
                </a:lnTo>
                <a:lnTo>
                  <a:pt x="11192" y="1808"/>
                </a:lnTo>
                <a:lnTo>
                  <a:pt x="10392" y="1006"/>
                </a:lnTo>
                <a:close/>
                <a:moveTo>
                  <a:pt x="9926" y="3520"/>
                </a:moveTo>
                <a:lnTo>
                  <a:pt x="11161" y="2489"/>
                </a:lnTo>
                <a:lnTo>
                  <a:pt x="12190" y="3520"/>
                </a:lnTo>
                <a:lnTo>
                  <a:pt x="9926" y="3520"/>
                </a:lnTo>
                <a:close/>
                <a:moveTo>
                  <a:pt x="9790" y="4022"/>
                </a:moveTo>
                <a:lnTo>
                  <a:pt x="12252" y="4022"/>
                </a:lnTo>
                <a:lnTo>
                  <a:pt x="8559" y="10191"/>
                </a:lnTo>
                <a:lnTo>
                  <a:pt x="9790" y="4022"/>
                </a:lnTo>
                <a:close/>
                <a:moveTo>
                  <a:pt x="9279" y="4022"/>
                </a:moveTo>
                <a:lnTo>
                  <a:pt x="8029" y="10283"/>
                </a:lnTo>
                <a:lnTo>
                  <a:pt x="6779" y="4022"/>
                </a:lnTo>
                <a:lnTo>
                  <a:pt x="9279" y="4022"/>
                </a:lnTo>
                <a:close/>
                <a:moveTo>
                  <a:pt x="6524" y="3192"/>
                </a:moveTo>
                <a:lnTo>
                  <a:pt x="5253" y="2132"/>
                </a:lnTo>
                <a:lnTo>
                  <a:pt x="6266" y="1117"/>
                </a:lnTo>
                <a:lnTo>
                  <a:pt x="7637" y="2263"/>
                </a:lnTo>
                <a:lnTo>
                  <a:pt x="6524" y="3192"/>
                </a:lnTo>
                <a:close/>
                <a:moveTo>
                  <a:pt x="8421" y="2263"/>
                </a:moveTo>
                <a:lnTo>
                  <a:pt x="9792" y="1117"/>
                </a:lnTo>
                <a:lnTo>
                  <a:pt x="10806" y="2132"/>
                </a:lnTo>
                <a:lnTo>
                  <a:pt x="9534" y="3192"/>
                </a:lnTo>
                <a:lnTo>
                  <a:pt x="8421" y="2263"/>
                </a:lnTo>
                <a:close/>
                <a:moveTo>
                  <a:pt x="9143" y="3520"/>
                </a:moveTo>
                <a:lnTo>
                  <a:pt x="6915" y="3520"/>
                </a:lnTo>
                <a:lnTo>
                  <a:pt x="8029" y="2589"/>
                </a:lnTo>
                <a:lnTo>
                  <a:pt x="9143" y="3520"/>
                </a:lnTo>
                <a:close/>
                <a:moveTo>
                  <a:pt x="15764" y="2849"/>
                </a:moveTo>
                <a:lnTo>
                  <a:pt x="13215" y="295"/>
                </a:lnTo>
                <a:lnTo>
                  <a:pt x="13197" y="278"/>
                </a:lnTo>
                <a:lnTo>
                  <a:pt x="13179" y="260"/>
                </a:lnTo>
                <a:lnTo>
                  <a:pt x="13160" y="243"/>
                </a:lnTo>
                <a:lnTo>
                  <a:pt x="13141" y="228"/>
                </a:lnTo>
                <a:lnTo>
                  <a:pt x="13121" y="212"/>
                </a:lnTo>
                <a:lnTo>
                  <a:pt x="13102" y="197"/>
                </a:lnTo>
                <a:lnTo>
                  <a:pt x="13082" y="183"/>
                </a:lnTo>
                <a:lnTo>
                  <a:pt x="13062" y="169"/>
                </a:lnTo>
                <a:lnTo>
                  <a:pt x="13041" y="156"/>
                </a:lnTo>
                <a:lnTo>
                  <a:pt x="13020" y="143"/>
                </a:lnTo>
                <a:lnTo>
                  <a:pt x="12999" y="131"/>
                </a:lnTo>
                <a:lnTo>
                  <a:pt x="12978" y="119"/>
                </a:lnTo>
                <a:lnTo>
                  <a:pt x="12956" y="108"/>
                </a:lnTo>
                <a:lnTo>
                  <a:pt x="12934" y="97"/>
                </a:lnTo>
                <a:lnTo>
                  <a:pt x="12912" y="86"/>
                </a:lnTo>
                <a:lnTo>
                  <a:pt x="12890" y="76"/>
                </a:lnTo>
                <a:lnTo>
                  <a:pt x="12866" y="67"/>
                </a:lnTo>
                <a:lnTo>
                  <a:pt x="12843" y="59"/>
                </a:lnTo>
                <a:lnTo>
                  <a:pt x="12820" y="51"/>
                </a:lnTo>
                <a:lnTo>
                  <a:pt x="12797" y="43"/>
                </a:lnTo>
                <a:lnTo>
                  <a:pt x="12773" y="36"/>
                </a:lnTo>
                <a:lnTo>
                  <a:pt x="12750" y="30"/>
                </a:lnTo>
                <a:lnTo>
                  <a:pt x="12726" y="25"/>
                </a:lnTo>
                <a:lnTo>
                  <a:pt x="12702" y="19"/>
                </a:lnTo>
                <a:lnTo>
                  <a:pt x="12678" y="15"/>
                </a:lnTo>
                <a:lnTo>
                  <a:pt x="12654" y="11"/>
                </a:lnTo>
                <a:lnTo>
                  <a:pt x="12629" y="8"/>
                </a:lnTo>
                <a:lnTo>
                  <a:pt x="12605" y="5"/>
                </a:lnTo>
                <a:lnTo>
                  <a:pt x="12579" y="3"/>
                </a:lnTo>
                <a:lnTo>
                  <a:pt x="12555" y="1"/>
                </a:lnTo>
                <a:lnTo>
                  <a:pt x="12530" y="0"/>
                </a:lnTo>
                <a:lnTo>
                  <a:pt x="12505" y="0"/>
                </a:lnTo>
                <a:lnTo>
                  <a:pt x="3554" y="0"/>
                </a:lnTo>
                <a:lnTo>
                  <a:pt x="3529" y="0"/>
                </a:lnTo>
                <a:lnTo>
                  <a:pt x="3504" y="1"/>
                </a:lnTo>
                <a:lnTo>
                  <a:pt x="3480" y="3"/>
                </a:lnTo>
                <a:lnTo>
                  <a:pt x="3454" y="5"/>
                </a:lnTo>
                <a:lnTo>
                  <a:pt x="3430" y="8"/>
                </a:lnTo>
                <a:lnTo>
                  <a:pt x="3405" y="11"/>
                </a:lnTo>
                <a:lnTo>
                  <a:pt x="3381" y="15"/>
                </a:lnTo>
                <a:lnTo>
                  <a:pt x="3357" y="19"/>
                </a:lnTo>
                <a:lnTo>
                  <a:pt x="3333" y="25"/>
                </a:lnTo>
                <a:lnTo>
                  <a:pt x="3309" y="30"/>
                </a:lnTo>
                <a:lnTo>
                  <a:pt x="3285" y="36"/>
                </a:lnTo>
                <a:lnTo>
                  <a:pt x="3262" y="43"/>
                </a:lnTo>
                <a:lnTo>
                  <a:pt x="3239" y="51"/>
                </a:lnTo>
                <a:lnTo>
                  <a:pt x="3216" y="59"/>
                </a:lnTo>
                <a:lnTo>
                  <a:pt x="3193" y="67"/>
                </a:lnTo>
                <a:lnTo>
                  <a:pt x="3169" y="76"/>
                </a:lnTo>
                <a:lnTo>
                  <a:pt x="3147" y="86"/>
                </a:lnTo>
                <a:lnTo>
                  <a:pt x="3124" y="97"/>
                </a:lnTo>
                <a:lnTo>
                  <a:pt x="3103" y="108"/>
                </a:lnTo>
                <a:lnTo>
                  <a:pt x="3081" y="119"/>
                </a:lnTo>
                <a:lnTo>
                  <a:pt x="3059" y="131"/>
                </a:lnTo>
                <a:lnTo>
                  <a:pt x="3038" y="143"/>
                </a:lnTo>
                <a:lnTo>
                  <a:pt x="3017" y="156"/>
                </a:lnTo>
                <a:lnTo>
                  <a:pt x="2997" y="169"/>
                </a:lnTo>
                <a:lnTo>
                  <a:pt x="2977" y="183"/>
                </a:lnTo>
                <a:lnTo>
                  <a:pt x="2957" y="197"/>
                </a:lnTo>
                <a:lnTo>
                  <a:pt x="2937" y="212"/>
                </a:lnTo>
                <a:lnTo>
                  <a:pt x="2918" y="228"/>
                </a:lnTo>
                <a:lnTo>
                  <a:pt x="2898" y="243"/>
                </a:lnTo>
                <a:lnTo>
                  <a:pt x="2880" y="260"/>
                </a:lnTo>
                <a:lnTo>
                  <a:pt x="2861" y="278"/>
                </a:lnTo>
                <a:lnTo>
                  <a:pt x="2844" y="295"/>
                </a:lnTo>
                <a:lnTo>
                  <a:pt x="295" y="2849"/>
                </a:lnTo>
                <a:lnTo>
                  <a:pt x="277" y="2868"/>
                </a:lnTo>
                <a:lnTo>
                  <a:pt x="259" y="2887"/>
                </a:lnTo>
                <a:lnTo>
                  <a:pt x="242" y="2906"/>
                </a:lnTo>
                <a:lnTo>
                  <a:pt x="226" y="2926"/>
                </a:lnTo>
                <a:lnTo>
                  <a:pt x="210" y="2946"/>
                </a:lnTo>
                <a:lnTo>
                  <a:pt x="195" y="2966"/>
                </a:lnTo>
                <a:lnTo>
                  <a:pt x="180" y="2987"/>
                </a:lnTo>
                <a:lnTo>
                  <a:pt x="166" y="3008"/>
                </a:lnTo>
                <a:lnTo>
                  <a:pt x="152" y="3029"/>
                </a:lnTo>
                <a:lnTo>
                  <a:pt x="140" y="3051"/>
                </a:lnTo>
                <a:lnTo>
                  <a:pt x="126" y="3072"/>
                </a:lnTo>
                <a:lnTo>
                  <a:pt x="114" y="3094"/>
                </a:lnTo>
                <a:lnTo>
                  <a:pt x="103" y="3116"/>
                </a:lnTo>
                <a:lnTo>
                  <a:pt x="93" y="3139"/>
                </a:lnTo>
                <a:lnTo>
                  <a:pt x="83" y="3162"/>
                </a:lnTo>
                <a:lnTo>
                  <a:pt x="73" y="3185"/>
                </a:lnTo>
                <a:lnTo>
                  <a:pt x="64" y="3208"/>
                </a:lnTo>
                <a:lnTo>
                  <a:pt x="56" y="3231"/>
                </a:lnTo>
                <a:lnTo>
                  <a:pt x="48" y="3254"/>
                </a:lnTo>
                <a:lnTo>
                  <a:pt x="41" y="3277"/>
                </a:lnTo>
                <a:lnTo>
                  <a:pt x="34" y="3301"/>
                </a:lnTo>
                <a:lnTo>
                  <a:pt x="28" y="3324"/>
                </a:lnTo>
                <a:lnTo>
                  <a:pt x="23" y="3349"/>
                </a:lnTo>
                <a:lnTo>
                  <a:pt x="18" y="3373"/>
                </a:lnTo>
                <a:lnTo>
                  <a:pt x="14" y="3397"/>
                </a:lnTo>
                <a:lnTo>
                  <a:pt x="10" y="3421"/>
                </a:lnTo>
                <a:lnTo>
                  <a:pt x="7" y="3445"/>
                </a:lnTo>
                <a:lnTo>
                  <a:pt x="5" y="3469"/>
                </a:lnTo>
                <a:lnTo>
                  <a:pt x="3" y="3493"/>
                </a:lnTo>
                <a:lnTo>
                  <a:pt x="1" y="3518"/>
                </a:lnTo>
                <a:lnTo>
                  <a:pt x="0" y="3543"/>
                </a:lnTo>
                <a:lnTo>
                  <a:pt x="0" y="3567"/>
                </a:lnTo>
                <a:lnTo>
                  <a:pt x="1" y="3611"/>
                </a:lnTo>
                <a:lnTo>
                  <a:pt x="5" y="3655"/>
                </a:lnTo>
                <a:lnTo>
                  <a:pt x="10" y="3700"/>
                </a:lnTo>
                <a:lnTo>
                  <a:pt x="17" y="3743"/>
                </a:lnTo>
                <a:lnTo>
                  <a:pt x="26" y="3787"/>
                </a:lnTo>
                <a:lnTo>
                  <a:pt x="37" y="3830"/>
                </a:lnTo>
                <a:lnTo>
                  <a:pt x="49" y="3874"/>
                </a:lnTo>
                <a:lnTo>
                  <a:pt x="64" y="3916"/>
                </a:lnTo>
                <a:lnTo>
                  <a:pt x="72" y="3936"/>
                </a:lnTo>
                <a:lnTo>
                  <a:pt x="81" y="3957"/>
                </a:lnTo>
                <a:lnTo>
                  <a:pt x="90" y="3978"/>
                </a:lnTo>
                <a:lnTo>
                  <a:pt x="100" y="3998"/>
                </a:lnTo>
                <a:lnTo>
                  <a:pt x="110" y="4018"/>
                </a:lnTo>
                <a:lnTo>
                  <a:pt x="120" y="4039"/>
                </a:lnTo>
                <a:lnTo>
                  <a:pt x="132" y="4059"/>
                </a:lnTo>
                <a:lnTo>
                  <a:pt x="144" y="4079"/>
                </a:lnTo>
                <a:lnTo>
                  <a:pt x="156" y="4099"/>
                </a:lnTo>
                <a:lnTo>
                  <a:pt x="169" y="4118"/>
                </a:lnTo>
                <a:lnTo>
                  <a:pt x="182" y="4137"/>
                </a:lnTo>
                <a:lnTo>
                  <a:pt x="195" y="4156"/>
                </a:lnTo>
                <a:lnTo>
                  <a:pt x="209" y="4174"/>
                </a:lnTo>
                <a:lnTo>
                  <a:pt x="224" y="4193"/>
                </a:lnTo>
                <a:lnTo>
                  <a:pt x="239" y="4211"/>
                </a:lnTo>
                <a:lnTo>
                  <a:pt x="254" y="4228"/>
                </a:lnTo>
                <a:lnTo>
                  <a:pt x="7278" y="11724"/>
                </a:lnTo>
                <a:lnTo>
                  <a:pt x="7297" y="11744"/>
                </a:lnTo>
                <a:lnTo>
                  <a:pt x="7315" y="11763"/>
                </a:lnTo>
                <a:lnTo>
                  <a:pt x="7334" y="11782"/>
                </a:lnTo>
                <a:lnTo>
                  <a:pt x="7354" y="11801"/>
                </a:lnTo>
                <a:lnTo>
                  <a:pt x="7374" y="11819"/>
                </a:lnTo>
                <a:lnTo>
                  <a:pt x="7395" y="11836"/>
                </a:lnTo>
                <a:lnTo>
                  <a:pt x="7415" y="11852"/>
                </a:lnTo>
                <a:lnTo>
                  <a:pt x="7436" y="11868"/>
                </a:lnTo>
                <a:lnTo>
                  <a:pt x="7458" y="11883"/>
                </a:lnTo>
                <a:lnTo>
                  <a:pt x="7480" y="11898"/>
                </a:lnTo>
                <a:lnTo>
                  <a:pt x="7502" y="11912"/>
                </a:lnTo>
                <a:lnTo>
                  <a:pt x="7524" y="11925"/>
                </a:lnTo>
                <a:lnTo>
                  <a:pt x="7547" y="11938"/>
                </a:lnTo>
                <a:lnTo>
                  <a:pt x="7570" y="11950"/>
                </a:lnTo>
                <a:lnTo>
                  <a:pt x="7594" y="11962"/>
                </a:lnTo>
                <a:lnTo>
                  <a:pt x="7618" y="11974"/>
                </a:lnTo>
                <a:lnTo>
                  <a:pt x="7642" y="11985"/>
                </a:lnTo>
                <a:lnTo>
                  <a:pt x="7667" y="11994"/>
                </a:lnTo>
                <a:lnTo>
                  <a:pt x="7691" y="12004"/>
                </a:lnTo>
                <a:lnTo>
                  <a:pt x="7716" y="12012"/>
                </a:lnTo>
                <a:lnTo>
                  <a:pt x="7741" y="12020"/>
                </a:lnTo>
                <a:lnTo>
                  <a:pt x="7766" y="12027"/>
                </a:lnTo>
                <a:lnTo>
                  <a:pt x="7792" y="12034"/>
                </a:lnTo>
                <a:lnTo>
                  <a:pt x="7817" y="12040"/>
                </a:lnTo>
                <a:lnTo>
                  <a:pt x="7843" y="12045"/>
                </a:lnTo>
                <a:lnTo>
                  <a:pt x="7869" y="12049"/>
                </a:lnTo>
                <a:lnTo>
                  <a:pt x="7896" y="12053"/>
                </a:lnTo>
                <a:lnTo>
                  <a:pt x="7923" y="12056"/>
                </a:lnTo>
                <a:lnTo>
                  <a:pt x="7949" y="12059"/>
                </a:lnTo>
                <a:lnTo>
                  <a:pt x="7976" y="12061"/>
                </a:lnTo>
                <a:lnTo>
                  <a:pt x="8002" y="12062"/>
                </a:lnTo>
                <a:lnTo>
                  <a:pt x="8029" y="12062"/>
                </a:lnTo>
                <a:lnTo>
                  <a:pt x="8056" y="12062"/>
                </a:lnTo>
                <a:lnTo>
                  <a:pt x="8082" y="12061"/>
                </a:lnTo>
                <a:lnTo>
                  <a:pt x="8109" y="12059"/>
                </a:lnTo>
                <a:lnTo>
                  <a:pt x="8135" y="12056"/>
                </a:lnTo>
                <a:lnTo>
                  <a:pt x="8162" y="12053"/>
                </a:lnTo>
                <a:lnTo>
                  <a:pt x="8189" y="12049"/>
                </a:lnTo>
                <a:lnTo>
                  <a:pt x="8215" y="12045"/>
                </a:lnTo>
                <a:lnTo>
                  <a:pt x="8241" y="12040"/>
                </a:lnTo>
                <a:lnTo>
                  <a:pt x="8266" y="12034"/>
                </a:lnTo>
                <a:lnTo>
                  <a:pt x="8292" y="12027"/>
                </a:lnTo>
                <a:lnTo>
                  <a:pt x="8317" y="12020"/>
                </a:lnTo>
                <a:lnTo>
                  <a:pt x="8342" y="12012"/>
                </a:lnTo>
                <a:lnTo>
                  <a:pt x="8367" y="12004"/>
                </a:lnTo>
                <a:lnTo>
                  <a:pt x="8392" y="11994"/>
                </a:lnTo>
                <a:lnTo>
                  <a:pt x="8416" y="11985"/>
                </a:lnTo>
                <a:lnTo>
                  <a:pt x="8440" y="11974"/>
                </a:lnTo>
                <a:lnTo>
                  <a:pt x="8465" y="11962"/>
                </a:lnTo>
                <a:lnTo>
                  <a:pt x="8488" y="11950"/>
                </a:lnTo>
                <a:lnTo>
                  <a:pt x="8511" y="11938"/>
                </a:lnTo>
                <a:lnTo>
                  <a:pt x="8534" y="11925"/>
                </a:lnTo>
                <a:lnTo>
                  <a:pt x="8557" y="11912"/>
                </a:lnTo>
                <a:lnTo>
                  <a:pt x="8579" y="11898"/>
                </a:lnTo>
                <a:lnTo>
                  <a:pt x="8601" y="11883"/>
                </a:lnTo>
                <a:lnTo>
                  <a:pt x="8622" y="11868"/>
                </a:lnTo>
                <a:lnTo>
                  <a:pt x="8643" y="11852"/>
                </a:lnTo>
                <a:lnTo>
                  <a:pt x="8664" y="11836"/>
                </a:lnTo>
                <a:lnTo>
                  <a:pt x="8684" y="11819"/>
                </a:lnTo>
                <a:lnTo>
                  <a:pt x="8704" y="11801"/>
                </a:lnTo>
                <a:lnTo>
                  <a:pt x="8724" y="11782"/>
                </a:lnTo>
                <a:lnTo>
                  <a:pt x="8743" y="11763"/>
                </a:lnTo>
                <a:lnTo>
                  <a:pt x="8762" y="11744"/>
                </a:lnTo>
                <a:lnTo>
                  <a:pt x="8780" y="11724"/>
                </a:lnTo>
                <a:lnTo>
                  <a:pt x="15805" y="4228"/>
                </a:lnTo>
                <a:lnTo>
                  <a:pt x="15821" y="4210"/>
                </a:lnTo>
                <a:lnTo>
                  <a:pt x="15836" y="4192"/>
                </a:lnTo>
                <a:lnTo>
                  <a:pt x="15851" y="4173"/>
                </a:lnTo>
                <a:lnTo>
                  <a:pt x="15865" y="4154"/>
                </a:lnTo>
                <a:lnTo>
                  <a:pt x="15878" y="4135"/>
                </a:lnTo>
                <a:lnTo>
                  <a:pt x="15892" y="4115"/>
                </a:lnTo>
                <a:lnTo>
                  <a:pt x="15904" y="4096"/>
                </a:lnTo>
                <a:lnTo>
                  <a:pt x="15917" y="4076"/>
                </a:lnTo>
                <a:lnTo>
                  <a:pt x="15929" y="4056"/>
                </a:lnTo>
                <a:lnTo>
                  <a:pt x="15940" y="4034"/>
                </a:lnTo>
                <a:lnTo>
                  <a:pt x="15951" y="4014"/>
                </a:lnTo>
                <a:lnTo>
                  <a:pt x="15961" y="3993"/>
                </a:lnTo>
                <a:lnTo>
                  <a:pt x="15971" y="3972"/>
                </a:lnTo>
                <a:lnTo>
                  <a:pt x="15980" y="3951"/>
                </a:lnTo>
                <a:lnTo>
                  <a:pt x="15989" y="3930"/>
                </a:lnTo>
                <a:lnTo>
                  <a:pt x="15997" y="3908"/>
                </a:lnTo>
                <a:lnTo>
                  <a:pt x="16004" y="3887"/>
                </a:lnTo>
                <a:lnTo>
                  <a:pt x="16011" y="3864"/>
                </a:lnTo>
                <a:lnTo>
                  <a:pt x="16018" y="3842"/>
                </a:lnTo>
                <a:lnTo>
                  <a:pt x="16024" y="3820"/>
                </a:lnTo>
                <a:lnTo>
                  <a:pt x="16030" y="3799"/>
                </a:lnTo>
                <a:lnTo>
                  <a:pt x="16035" y="3776"/>
                </a:lnTo>
                <a:lnTo>
                  <a:pt x="16039" y="3754"/>
                </a:lnTo>
                <a:lnTo>
                  <a:pt x="16044" y="3732"/>
                </a:lnTo>
                <a:lnTo>
                  <a:pt x="16047" y="3710"/>
                </a:lnTo>
                <a:lnTo>
                  <a:pt x="16050" y="3686"/>
                </a:lnTo>
                <a:lnTo>
                  <a:pt x="16053" y="3664"/>
                </a:lnTo>
                <a:lnTo>
                  <a:pt x="16055" y="3642"/>
                </a:lnTo>
                <a:lnTo>
                  <a:pt x="16056" y="3619"/>
                </a:lnTo>
                <a:lnTo>
                  <a:pt x="16057" y="3597"/>
                </a:lnTo>
                <a:lnTo>
                  <a:pt x="16058" y="3574"/>
                </a:lnTo>
                <a:lnTo>
                  <a:pt x="16058" y="3552"/>
                </a:lnTo>
                <a:lnTo>
                  <a:pt x="16057" y="3528"/>
                </a:lnTo>
                <a:lnTo>
                  <a:pt x="16056" y="3503"/>
                </a:lnTo>
                <a:lnTo>
                  <a:pt x="16055" y="3479"/>
                </a:lnTo>
                <a:lnTo>
                  <a:pt x="16053" y="3456"/>
                </a:lnTo>
                <a:lnTo>
                  <a:pt x="16050" y="3432"/>
                </a:lnTo>
                <a:lnTo>
                  <a:pt x="16047" y="3408"/>
                </a:lnTo>
                <a:lnTo>
                  <a:pt x="16043" y="3385"/>
                </a:lnTo>
                <a:lnTo>
                  <a:pt x="16039" y="3362"/>
                </a:lnTo>
                <a:lnTo>
                  <a:pt x="16034" y="3338"/>
                </a:lnTo>
                <a:lnTo>
                  <a:pt x="16028" y="3314"/>
                </a:lnTo>
                <a:lnTo>
                  <a:pt x="16022" y="3291"/>
                </a:lnTo>
                <a:lnTo>
                  <a:pt x="16015" y="3268"/>
                </a:lnTo>
                <a:lnTo>
                  <a:pt x="16008" y="3245"/>
                </a:lnTo>
                <a:lnTo>
                  <a:pt x="16000" y="3222"/>
                </a:lnTo>
                <a:lnTo>
                  <a:pt x="15992" y="3200"/>
                </a:lnTo>
                <a:lnTo>
                  <a:pt x="15983" y="3178"/>
                </a:lnTo>
                <a:lnTo>
                  <a:pt x="15974" y="3155"/>
                </a:lnTo>
                <a:lnTo>
                  <a:pt x="15964" y="3132"/>
                </a:lnTo>
                <a:lnTo>
                  <a:pt x="15953" y="3111"/>
                </a:lnTo>
                <a:lnTo>
                  <a:pt x="15942" y="3089"/>
                </a:lnTo>
                <a:lnTo>
                  <a:pt x="15930" y="3068"/>
                </a:lnTo>
                <a:lnTo>
                  <a:pt x="15917" y="3047"/>
                </a:lnTo>
                <a:lnTo>
                  <a:pt x="15904" y="3026"/>
                </a:lnTo>
                <a:lnTo>
                  <a:pt x="15891" y="3005"/>
                </a:lnTo>
                <a:lnTo>
                  <a:pt x="15877" y="2985"/>
                </a:lnTo>
                <a:lnTo>
                  <a:pt x="15863" y="2964"/>
                </a:lnTo>
                <a:lnTo>
                  <a:pt x="15848" y="2944"/>
                </a:lnTo>
                <a:lnTo>
                  <a:pt x="15832" y="2924"/>
                </a:lnTo>
                <a:lnTo>
                  <a:pt x="15816" y="2905"/>
                </a:lnTo>
                <a:lnTo>
                  <a:pt x="15799" y="2886"/>
                </a:lnTo>
                <a:lnTo>
                  <a:pt x="15782" y="2868"/>
                </a:lnTo>
                <a:lnTo>
                  <a:pt x="15764" y="284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a:lnSpc>
                <a:spcPct val="120000"/>
              </a:lnSpc>
            </a:pPr>
            <a:endParaRPr lang="id-ID">
              <a:solidFill>
                <a:schemeClr val="bg1">
                  <a:lumMod val="50000"/>
                </a:schemeClr>
              </a:solidFill>
            </a:endParaRPr>
          </a:p>
        </p:txBody>
      </p:sp>
      <p:grpSp>
        <p:nvGrpSpPr>
          <p:cNvPr id="30" name="Group 58">
            <a:extLst>
              <a:ext uri="{FF2B5EF4-FFF2-40B4-BE49-F238E27FC236}">
                <a16:creationId xmlns:a16="http://schemas.microsoft.com/office/drawing/2014/main" id="{788CBE58-6C97-48D3-84DE-93193355A503}"/>
              </a:ext>
            </a:extLst>
          </p:cNvPr>
          <p:cNvGrpSpPr/>
          <p:nvPr/>
        </p:nvGrpSpPr>
        <p:grpSpPr>
          <a:xfrm>
            <a:off x="2320585" y="4918274"/>
            <a:ext cx="306907" cy="445477"/>
            <a:chOff x="8591550" y="2065338"/>
            <a:chExt cx="474663" cy="688975"/>
          </a:xfrm>
          <a:solidFill>
            <a:schemeClr val="bg1"/>
          </a:solidFill>
        </p:grpSpPr>
        <p:sp>
          <p:nvSpPr>
            <p:cNvPr id="31" name="Freeform 100">
              <a:extLst>
                <a:ext uri="{FF2B5EF4-FFF2-40B4-BE49-F238E27FC236}">
                  <a16:creationId xmlns:a16="http://schemas.microsoft.com/office/drawing/2014/main" id="{462EA079-2423-4435-90CD-2DFECE6BD76C}"/>
                </a:ext>
              </a:extLst>
            </p:cNvPr>
            <p:cNvSpPr>
              <a:spLocks noEditPoints="1"/>
            </p:cNvSpPr>
            <p:nvPr/>
          </p:nvSpPr>
          <p:spPr bwMode="auto">
            <a:xfrm>
              <a:off x="8591550" y="2065338"/>
              <a:ext cx="474663" cy="688975"/>
            </a:xfrm>
            <a:custGeom>
              <a:avLst/>
              <a:gdLst>
                <a:gd name="T0" fmla="*/ 2887 w 11063"/>
                <a:gd name="T1" fmla="*/ 9929 h 16058"/>
                <a:gd name="T2" fmla="*/ 2451 w 11063"/>
                <a:gd name="T3" fmla="*/ 9123 h 16058"/>
                <a:gd name="T4" fmla="*/ 1855 w 11063"/>
                <a:gd name="T5" fmla="*/ 8041 h 16058"/>
                <a:gd name="T6" fmla="*/ 1427 w 11063"/>
                <a:gd name="T7" fmla="*/ 7165 h 16058"/>
                <a:gd name="T8" fmla="*/ 1122 w 11063"/>
                <a:gd name="T9" fmla="*/ 6318 h 16058"/>
                <a:gd name="T10" fmla="*/ 1006 w 11063"/>
                <a:gd name="T11" fmla="*/ 5520 h 16058"/>
                <a:gd name="T12" fmla="*/ 1362 w 11063"/>
                <a:gd name="T13" fmla="*/ 3764 h 16058"/>
                <a:gd name="T14" fmla="*/ 2332 w 11063"/>
                <a:gd name="T15" fmla="*/ 2327 h 16058"/>
                <a:gd name="T16" fmla="*/ 3771 w 11063"/>
                <a:gd name="T17" fmla="*/ 1359 h 16058"/>
                <a:gd name="T18" fmla="*/ 5532 w 11063"/>
                <a:gd name="T19" fmla="*/ 1004 h 16058"/>
                <a:gd name="T20" fmla="*/ 7292 w 11063"/>
                <a:gd name="T21" fmla="*/ 1359 h 16058"/>
                <a:gd name="T22" fmla="*/ 8731 w 11063"/>
                <a:gd name="T23" fmla="*/ 2327 h 16058"/>
                <a:gd name="T24" fmla="*/ 9701 w 11063"/>
                <a:gd name="T25" fmla="*/ 3764 h 16058"/>
                <a:gd name="T26" fmla="*/ 10057 w 11063"/>
                <a:gd name="T27" fmla="*/ 5520 h 16058"/>
                <a:gd name="T28" fmla="*/ 9941 w 11063"/>
                <a:gd name="T29" fmla="*/ 6314 h 16058"/>
                <a:gd name="T30" fmla="*/ 9636 w 11063"/>
                <a:gd name="T31" fmla="*/ 7163 h 16058"/>
                <a:gd name="T32" fmla="*/ 9207 w 11063"/>
                <a:gd name="T33" fmla="*/ 8042 h 16058"/>
                <a:gd name="T34" fmla="*/ 8612 w 11063"/>
                <a:gd name="T35" fmla="*/ 9129 h 16058"/>
                <a:gd name="T36" fmla="*/ 8179 w 11063"/>
                <a:gd name="T37" fmla="*/ 9932 h 16058"/>
                <a:gd name="T38" fmla="*/ 5484 w 11063"/>
                <a:gd name="T39" fmla="*/ 15054 h 16058"/>
                <a:gd name="T40" fmla="*/ 5160 w 11063"/>
                <a:gd name="T41" fmla="*/ 15030 h 16058"/>
                <a:gd name="T42" fmla="*/ 4907 w 11063"/>
                <a:gd name="T43" fmla="*/ 14937 h 16058"/>
                <a:gd name="T44" fmla="*/ 4698 w 11063"/>
                <a:gd name="T45" fmla="*/ 14732 h 16058"/>
                <a:gd name="T46" fmla="*/ 6658 w 11063"/>
                <a:gd name="T47" fmla="*/ 14161 h 16058"/>
                <a:gd name="T48" fmla="*/ 6436 w 11063"/>
                <a:gd name="T49" fmla="*/ 14651 h 16058"/>
                <a:gd name="T50" fmla="*/ 6202 w 11063"/>
                <a:gd name="T51" fmla="*/ 14919 h 16058"/>
                <a:gd name="T52" fmla="*/ 5915 w 11063"/>
                <a:gd name="T53" fmla="*/ 15031 h 16058"/>
                <a:gd name="T54" fmla="*/ 5532 w 11063"/>
                <a:gd name="T55" fmla="*/ 15054 h 16058"/>
                <a:gd name="T56" fmla="*/ 3763 w 11063"/>
                <a:gd name="T57" fmla="*/ 12094 h 16058"/>
                <a:gd name="T58" fmla="*/ 3603 w 11063"/>
                <a:gd name="T59" fmla="*/ 11605 h 16058"/>
                <a:gd name="T60" fmla="*/ 7351 w 11063"/>
                <a:gd name="T61" fmla="*/ 11943 h 16058"/>
                <a:gd name="T62" fmla="*/ 4290 w 11063"/>
                <a:gd name="T63" fmla="*/ 13799 h 16058"/>
                <a:gd name="T64" fmla="*/ 4145 w 11063"/>
                <a:gd name="T65" fmla="*/ 13340 h 16058"/>
                <a:gd name="T66" fmla="*/ 7149 w 11063"/>
                <a:gd name="T67" fmla="*/ 12594 h 16058"/>
                <a:gd name="T68" fmla="*/ 7016 w 11063"/>
                <a:gd name="T69" fmla="*/ 13038 h 16058"/>
                <a:gd name="T70" fmla="*/ 6835 w 11063"/>
                <a:gd name="T71" fmla="*/ 13637 h 16058"/>
                <a:gd name="T72" fmla="*/ 3630 w 11063"/>
                <a:gd name="T73" fmla="*/ 335 h 16058"/>
                <a:gd name="T74" fmla="*/ 1812 w 11063"/>
                <a:gd name="T75" fmla="*/ 1434 h 16058"/>
                <a:gd name="T76" fmla="*/ 545 w 11063"/>
                <a:gd name="T77" fmla="*/ 3127 h 16058"/>
                <a:gd name="T78" fmla="*/ 7 w 11063"/>
                <a:gd name="T79" fmla="*/ 5236 h 16058"/>
                <a:gd name="T80" fmla="*/ 234 w 11063"/>
                <a:gd name="T81" fmla="*/ 6861 h 16058"/>
                <a:gd name="T82" fmla="*/ 910 w 11063"/>
                <a:gd name="T83" fmla="*/ 8405 h 16058"/>
                <a:gd name="T84" fmla="*/ 1748 w 11063"/>
                <a:gd name="T85" fmla="*/ 9927 h 16058"/>
                <a:gd name="T86" fmla="*/ 2463 w 11063"/>
                <a:gd name="T87" fmla="*/ 11392 h 16058"/>
                <a:gd name="T88" fmla="*/ 3065 w 11063"/>
                <a:gd name="T89" fmla="*/ 13245 h 16058"/>
                <a:gd name="T90" fmla="*/ 3552 w 11063"/>
                <a:gd name="T91" fmla="*/ 14718 h 16058"/>
                <a:gd name="T92" fmla="*/ 4207 w 11063"/>
                <a:gd name="T93" fmla="*/ 15672 h 16058"/>
                <a:gd name="T94" fmla="*/ 5340 w 11063"/>
                <a:gd name="T95" fmla="*/ 16053 h 16058"/>
                <a:gd name="T96" fmla="*/ 6643 w 11063"/>
                <a:gd name="T97" fmla="*/ 15823 h 16058"/>
                <a:gd name="T98" fmla="*/ 7387 w 11063"/>
                <a:gd name="T99" fmla="*/ 15011 h 16058"/>
                <a:gd name="T100" fmla="*/ 7880 w 11063"/>
                <a:gd name="T101" fmla="*/ 13666 h 16058"/>
                <a:gd name="T102" fmla="*/ 8442 w 11063"/>
                <a:gd name="T103" fmla="*/ 11841 h 16058"/>
                <a:gd name="T104" fmla="*/ 9115 w 11063"/>
                <a:gd name="T105" fmla="*/ 10307 h 16058"/>
                <a:gd name="T106" fmla="*/ 9949 w 11063"/>
                <a:gd name="T107" fmla="*/ 8788 h 16058"/>
                <a:gd name="T108" fmla="*/ 10691 w 11063"/>
                <a:gd name="T109" fmla="*/ 7241 h 16058"/>
                <a:gd name="T110" fmla="*/ 11058 w 11063"/>
                <a:gd name="T111" fmla="*/ 5709 h 16058"/>
                <a:gd name="T112" fmla="*/ 10727 w 11063"/>
                <a:gd name="T113" fmla="*/ 3622 h 16058"/>
                <a:gd name="T114" fmla="*/ 9626 w 11063"/>
                <a:gd name="T115" fmla="*/ 1809 h 16058"/>
                <a:gd name="T116" fmla="*/ 7929 w 11063"/>
                <a:gd name="T117" fmla="*/ 544 h 16058"/>
                <a:gd name="T118" fmla="*/ 5816 w 11063"/>
                <a:gd name="T119" fmla="*/ 7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063" h="16058">
                  <a:moveTo>
                    <a:pt x="7881" y="10538"/>
                  </a:moveTo>
                  <a:lnTo>
                    <a:pt x="3187" y="10538"/>
                  </a:lnTo>
                  <a:lnTo>
                    <a:pt x="3140" y="10437"/>
                  </a:lnTo>
                  <a:lnTo>
                    <a:pt x="3092" y="10335"/>
                  </a:lnTo>
                  <a:lnTo>
                    <a:pt x="3041" y="10234"/>
                  </a:lnTo>
                  <a:lnTo>
                    <a:pt x="2991" y="10132"/>
                  </a:lnTo>
                  <a:lnTo>
                    <a:pt x="2940" y="10030"/>
                  </a:lnTo>
                  <a:lnTo>
                    <a:pt x="2887" y="9929"/>
                  </a:lnTo>
                  <a:lnTo>
                    <a:pt x="2835" y="9827"/>
                  </a:lnTo>
                  <a:lnTo>
                    <a:pt x="2781" y="9727"/>
                  </a:lnTo>
                  <a:lnTo>
                    <a:pt x="2728" y="9626"/>
                  </a:lnTo>
                  <a:lnTo>
                    <a:pt x="2672" y="9524"/>
                  </a:lnTo>
                  <a:lnTo>
                    <a:pt x="2618" y="9424"/>
                  </a:lnTo>
                  <a:lnTo>
                    <a:pt x="2563" y="9324"/>
                  </a:lnTo>
                  <a:lnTo>
                    <a:pt x="2507" y="9223"/>
                  </a:lnTo>
                  <a:lnTo>
                    <a:pt x="2451" y="9123"/>
                  </a:lnTo>
                  <a:lnTo>
                    <a:pt x="2396" y="9024"/>
                  </a:lnTo>
                  <a:lnTo>
                    <a:pt x="2340" y="8924"/>
                  </a:lnTo>
                  <a:lnTo>
                    <a:pt x="2217" y="8703"/>
                  </a:lnTo>
                  <a:lnTo>
                    <a:pt x="2094" y="8483"/>
                  </a:lnTo>
                  <a:lnTo>
                    <a:pt x="2034" y="8372"/>
                  </a:lnTo>
                  <a:lnTo>
                    <a:pt x="1973" y="8262"/>
                  </a:lnTo>
                  <a:lnTo>
                    <a:pt x="1914" y="8151"/>
                  </a:lnTo>
                  <a:lnTo>
                    <a:pt x="1855" y="8041"/>
                  </a:lnTo>
                  <a:lnTo>
                    <a:pt x="1796" y="7931"/>
                  </a:lnTo>
                  <a:lnTo>
                    <a:pt x="1740" y="7820"/>
                  </a:lnTo>
                  <a:lnTo>
                    <a:pt x="1684" y="7711"/>
                  </a:lnTo>
                  <a:lnTo>
                    <a:pt x="1629" y="7600"/>
                  </a:lnTo>
                  <a:lnTo>
                    <a:pt x="1576" y="7491"/>
                  </a:lnTo>
                  <a:lnTo>
                    <a:pt x="1525" y="7383"/>
                  </a:lnTo>
                  <a:lnTo>
                    <a:pt x="1475" y="7273"/>
                  </a:lnTo>
                  <a:lnTo>
                    <a:pt x="1427" y="7165"/>
                  </a:lnTo>
                  <a:lnTo>
                    <a:pt x="1381" y="7057"/>
                  </a:lnTo>
                  <a:lnTo>
                    <a:pt x="1337" y="6950"/>
                  </a:lnTo>
                  <a:lnTo>
                    <a:pt x="1294" y="6843"/>
                  </a:lnTo>
                  <a:lnTo>
                    <a:pt x="1255" y="6736"/>
                  </a:lnTo>
                  <a:lnTo>
                    <a:pt x="1218" y="6631"/>
                  </a:lnTo>
                  <a:lnTo>
                    <a:pt x="1183" y="6526"/>
                  </a:lnTo>
                  <a:lnTo>
                    <a:pt x="1151" y="6421"/>
                  </a:lnTo>
                  <a:lnTo>
                    <a:pt x="1122" y="6318"/>
                  </a:lnTo>
                  <a:lnTo>
                    <a:pt x="1095" y="6214"/>
                  </a:lnTo>
                  <a:lnTo>
                    <a:pt x="1072" y="6112"/>
                  </a:lnTo>
                  <a:lnTo>
                    <a:pt x="1053" y="6012"/>
                  </a:lnTo>
                  <a:lnTo>
                    <a:pt x="1036" y="5911"/>
                  </a:lnTo>
                  <a:lnTo>
                    <a:pt x="1023" y="5812"/>
                  </a:lnTo>
                  <a:lnTo>
                    <a:pt x="1014" y="5714"/>
                  </a:lnTo>
                  <a:lnTo>
                    <a:pt x="1008" y="5616"/>
                  </a:lnTo>
                  <a:lnTo>
                    <a:pt x="1006" y="5520"/>
                  </a:lnTo>
                  <a:lnTo>
                    <a:pt x="1012" y="5288"/>
                  </a:lnTo>
                  <a:lnTo>
                    <a:pt x="1029" y="5059"/>
                  </a:lnTo>
                  <a:lnTo>
                    <a:pt x="1058" y="4833"/>
                  </a:lnTo>
                  <a:lnTo>
                    <a:pt x="1098" y="4611"/>
                  </a:lnTo>
                  <a:lnTo>
                    <a:pt x="1149" y="4393"/>
                  </a:lnTo>
                  <a:lnTo>
                    <a:pt x="1210" y="4178"/>
                  </a:lnTo>
                  <a:lnTo>
                    <a:pt x="1280" y="3968"/>
                  </a:lnTo>
                  <a:lnTo>
                    <a:pt x="1362" y="3764"/>
                  </a:lnTo>
                  <a:lnTo>
                    <a:pt x="1452" y="3564"/>
                  </a:lnTo>
                  <a:lnTo>
                    <a:pt x="1553" y="3369"/>
                  </a:lnTo>
                  <a:lnTo>
                    <a:pt x="1661" y="3179"/>
                  </a:lnTo>
                  <a:lnTo>
                    <a:pt x="1779" y="2997"/>
                  </a:lnTo>
                  <a:lnTo>
                    <a:pt x="1906" y="2819"/>
                  </a:lnTo>
                  <a:lnTo>
                    <a:pt x="2041" y="2649"/>
                  </a:lnTo>
                  <a:lnTo>
                    <a:pt x="2182" y="2485"/>
                  </a:lnTo>
                  <a:lnTo>
                    <a:pt x="2332" y="2327"/>
                  </a:lnTo>
                  <a:lnTo>
                    <a:pt x="2490" y="2178"/>
                  </a:lnTo>
                  <a:lnTo>
                    <a:pt x="2654" y="2036"/>
                  </a:lnTo>
                  <a:lnTo>
                    <a:pt x="2825" y="1902"/>
                  </a:lnTo>
                  <a:lnTo>
                    <a:pt x="3003" y="1776"/>
                  </a:lnTo>
                  <a:lnTo>
                    <a:pt x="3186" y="1658"/>
                  </a:lnTo>
                  <a:lnTo>
                    <a:pt x="3376" y="1550"/>
                  </a:lnTo>
                  <a:lnTo>
                    <a:pt x="3571" y="1449"/>
                  </a:lnTo>
                  <a:lnTo>
                    <a:pt x="3771" y="1359"/>
                  </a:lnTo>
                  <a:lnTo>
                    <a:pt x="3977" y="1279"/>
                  </a:lnTo>
                  <a:lnTo>
                    <a:pt x="4187" y="1207"/>
                  </a:lnTo>
                  <a:lnTo>
                    <a:pt x="4402" y="1146"/>
                  </a:lnTo>
                  <a:lnTo>
                    <a:pt x="4620" y="1096"/>
                  </a:lnTo>
                  <a:lnTo>
                    <a:pt x="4843" y="1056"/>
                  </a:lnTo>
                  <a:lnTo>
                    <a:pt x="5069" y="1027"/>
                  </a:lnTo>
                  <a:lnTo>
                    <a:pt x="5299" y="1010"/>
                  </a:lnTo>
                  <a:lnTo>
                    <a:pt x="5532" y="1004"/>
                  </a:lnTo>
                  <a:lnTo>
                    <a:pt x="5764" y="1010"/>
                  </a:lnTo>
                  <a:lnTo>
                    <a:pt x="5993" y="1027"/>
                  </a:lnTo>
                  <a:lnTo>
                    <a:pt x="6219" y="1056"/>
                  </a:lnTo>
                  <a:lnTo>
                    <a:pt x="6443" y="1096"/>
                  </a:lnTo>
                  <a:lnTo>
                    <a:pt x="6661" y="1146"/>
                  </a:lnTo>
                  <a:lnTo>
                    <a:pt x="6876" y="1207"/>
                  </a:lnTo>
                  <a:lnTo>
                    <a:pt x="7086" y="1279"/>
                  </a:lnTo>
                  <a:lnTo>
                    <a:pt x="7292" y="1359"/>
                  </a:lnTo>
                  <a:lnTo>
                    <a:pt x="7492" y="1449"/>
                  </a:lnTo>
                  <a:lnTo>
                    <a:pt x="7687" y="1550"/>
                  </a:lnTo>
                  <a:lnTo>
                    <a:pt x="7877" y="1658"/>
                  </a:lnTo>
                  <a:lnTo>
                    <a:pt x="8060" y="1776"/>
                  </a:lnTo>
                  <a:lnTo>
                    <a:pt x="8238" y="1902"/>
                  </a:lnTo>
                  <a:lnTo>
                    <a:pt x="8409" y="2036"/>
                  </a:lnTo>
                  <a:lnTo>
                    <a:pt x="8573" y="2178"/>
                  </a:lnTo>
                  <a:lnTo>
                    <a:pt x="8731" y="2327"/>
                  </a:lnTo>
                  <a:lnTo>
                    <a:pt x="8881" y="2485"/>
                  </a:lnTo>
                  <a:lnTo>
                    <a:pt x="9022" y="2649"/>
                  </a:lnTo>
                  <a:lnTo>
                    <a:pt x="9157" y="2819"/>
                  </a:lnTo>
                  <a:lnTo>
                    <a:pt x="9283" y="2997"/>
                  </a:lnTo>
                  <a:lnTo>
                    <a:pt x="9402" y="3179"/>
                  </a:lnTo>
                  <a:lnTo>
                    <a:pt x="9510" y="3369"/>
                  </a:lnTo>
                  <a:lnTo>
                    <a:pt x="9611" y="3564"/>
                  </a:lnTo>
                  <a:lnTo>
                    <a:pt x="9701" y="3764"/>
                  </a:lnTo>
                  <a:lnTo>
                    <a:pt x="9783" y="3968"/>
                  </a:lnTo>
                  <a:lnTo>
                    <a:pt x="9853" y="4178"/>
                  </a:lnTo>
                  <a:lnTo>
                    <a:pt x="9914" y="4393"/>
                  </a:lnTo>
                  <a:lnTo>
                    <a:pt x="9965" y="4611"/>
                  </a:lnTo>
                  <a:lnTo>
                    <a:pt x="10005" y="4833"/>
                  </a:lnTo>
                  <a:lnTo>
                    <a:pt x="10034" y="5059"/>
                  </a:lnTo>
                  <a:lnTo>
                    <a:pt x="10051" y="5288"/>
                  </a:lnTo>
                  <a:lnTo>
                    <a:pt x="10057" y="5520"/>
                  </a:lnTo>
                  <a:lnTo>
                    <a:pt x="10055" y="5615"/>
                  </a:lnTo>
                  <a:lnTo>
                    <a:pt x="10049" y="5713"/>
                  </a:lnTo>
                  <a:lnTo>
                    <a:pt x="10040" y="5810"/>
                  </a:lnTo>
                  <a:lnTo>
                    <a:pt x="10027" y="5908"/>
                  </a:lnTo>
                  <a:lnTo>
                    <a:pt x="10010" y="6009"/>
                  </a:lnTo>
                  <a:lnTo>
                    <a:pt x="9990" y="6110"/>
                  </a:lnTo>
                  <a:lnTo>
                    <a:pt x="9967" y="6211"/>
                  </a:lnTo>
                  <a:lnTo>
                    <a:pt x="9941" y="6314"/>
                  </a:lnTo>
                  <a:lnTo>
                    <a:pt x="9911" y="6418"/>
                  </a:lnTo>
                  <a:lnTo>
                    <a:pt x="9880" y="6523"/>
                  </a:lnTo>
                  <a:lnTo>
                    <a:pt x="9845" y="6627"/>
                  </a:lnTo>
                  <a:lnTo>
                    <a:pt x="9808" y="6733"/>
                  </a:lnTo>
                  <a:lnTo>
                    <a:pt x="9769" y="6840"/>
                  </a:lnTo>
                  <a:lnTo>
                    <a:pt x="9726" y="6947"/>
                  </a:lnTo>
                  <a:lnTo>
                    <a:pt x="9682" y="7054"/>
                  </a:lnTo>
                  <a:lnTo>
                    <a:pt x="9636" y="7163"/>
                  </a:lnTo>
                  <a:lnTo>
                    <a:pt x="9588" y="7271"/>
                  </a:lnTo>
                  <a:lnTo>
                    <a:pt x="9538" y="7381"/>
                  </a:lnTo>
                  <a:lnTo>
                    <a:pt x="9486" y="7490"/>
                  </a:lnTo>
                  <a:lnTo>
                    <a:pt x="9433" y="7599"/>
                  </a:lnTo>
                  <a:lnTo>
                    <a:pt x="9378" y="7710"/>
                  </a:lnTo>
                  <a:lnTo>
                    <a:pt x="9323" y="7820"/>
                  </a:lnTo>
                  <a:lnTo>
                    <a:pt x="9266" y="7932"/>
                  </a:lnTo>
                  <a:lnTo>
                    <a:pt x="9207" y="8042"/>
                  </a:lnTo>
                  <a:lnTo>
                    <a:pt x="9149" y="8153"/>
                  </a:lnTo>
                  <a:lnTo>
                    <a:pt x="9089" y="8264"/>
                  </a:lnTo>
                  <a:lnTo>
                    <a:pt x="9028" y="8375"/>
                  </a:lnTo>
                  <a:lnTo>
                    <a:pt x="8968" y="8487"/>
                  </a:lnTo>
                  <a:lnTo>
                    <a:pt x="8845" y="8708"/>
                  </a:lnTo>
                  <a:lnTo>
                    <a:pt x="8722" y="8930"/>
                  </a:lnTo>
                  <a:lnTo>
                    <a:pt x="8667" y="9029"/>
                  </a:lnTo>
                  <a:lnTo>
                    <a:pt x="8612" y="9129"/>
                  </a:lnTo>
                  <a:lnTo>
                    <a:pt x="8557" y="9228"/>
                  </a:lnTo>
                  <a:lnTo>
                    <a:pt x="8501" y="9329"/>
                  </a:lnTo>
                  <a:lnTo>
                    <a:pt x="8447" y="9429"/>
                  </a:lnTo>
                  <a:lnTo>
                    <a:pt x="8392" y="9529"/>
                  </a:lnTo>
                  <a:lnTo>
                    <a:pt x="8338" y="9630"/>
                  </a:lnTo>
                  <a:lnTo>
                    <a:pt x="8284" y="9730"/>
                  </a:lnTo>
                  <a:lnTo>
                    <a:pt x="8231" y="9831"/>
                  </a:lnTo>
                  <a:lnTo>
                    <a:pt x="8179" y="9932"/>
                  </a:lnTo>
                  <a:lnTo>
                    <a:pt x="8127" y="10033"/>
                  </a:lnTo>
                  <a:lnTo>
                    <a:pt x="8076" y="10134"/>
                  </a:lnTo>
                  <a:lnTo>
                    <a:pt x="8026" y="10235"/>
                  </a:lnTo>
                  <a:lnTo>
                    <a:pt x="7976" y="10336"/>
                  </a:lnTo>
                  <a:lnTo>
                    <a:pt x="7928" y="10437"/>
                  </a:lnTo>
                  <a:lnTo>
                    <a:pt x="7881" y="10538"/>
                  </a:lnTo>
                  <a:close/>
                  <a:moveTo>
                    <a:pt x="5532" y="15054"/>
                  </a:moveTo>
                  <a:lnTo>
                    <a:pt x="5484" y="15054"/>
                  </a:lnTo>
                  <a:lnTo>
                    <a:pt x="5439" y="15053"/>
                  </a:lnTo>
                  <a:lnTo>
                    <a:pt x="5395" y="15052"/>
                  </a:lnTo>
                  <a:lnTo>
                    <a:pt x="5352" y="15050"/>
                  </a:lnTo>
                  <a:lnTo>
                    <a:pt x="5311" y="15048"/>
                  </a:lnTo>
                  <a:lnTo>
                    <a:pt x="5272" y="15045"/>
                  </a:lnTo>
                  <a:lnTo>
                    <a:pt x="5234" y="15041"/>
                  </a:lnTo>
                  <a:lnTo>
                    <a:pt x="5197" y="15036"/>
                  </a:lnTo>
                  <a:lnTo>
                    <a:pt x="5160" y="15030"/>
                  </a:lnTo>
                  <a:lnTo>
                    <a:pt x="5125" y="15023"/>
                  </a:lnTo>
                  <a:lnTo>
                    <a:pt x="5091" y="15015"/>
                  </a:lnTo>
                  <a:lnTo>
                    <a:pt x="5059" y="15006"/>
                  </a:lnTo>
                  <a:lnTo>
                    <a:pt x="5027" y="14995"/>
                  </a:lnTo>
                  <a:lnTo>
                    <a:pt x="4995" y="14983"/>
                  </a:lnTo>
                  <a:lnTo>
                    <a:pt x="4965" y="14969"/>
                  </a:lnTo>
                  <a:lnTo>
                    <a:pt x="4936" y="14954"/>
                  </a:lnTo>
                  <a:lnTo>
                    <a:pt x="4907" y="14937"/>
                  </a:lnTo>
                  <a:lnTo>
                    <a:pt x="4880" y="14919"/>
                  </a:lnTo>
                  <a:lnTo>
                    <a:pt x="4852" y="14898"/>
                  </a:lnTo>
                  <a:lnTo>
                    <a:pt x="4825" y="14876"/>
                  </a:lnTo>
                  <a:lnTo>
                    <a:pt x="4799" y="14852"/>
                  </a:lnTo>
                  <a:lnTo>
                    <a:pt x="4773" y="14825"/>
                  </a:lnTo>
                  <a:lnTo>
                    <a:pt x="4748" y="14796"/>
                  </a:lnTo>
                  <a:lnTo>
                    <a:pt x="4723" y="14765"/>
                  </a:lnTo>
                  <a:lnTo>
                    <a:pt x="4698" y="14732"/>
                  </a:lnTo>
                  <a:lnTo>
                    <a:pt x="4673" y="14696"/>
                  </a:lnTo>
                  <a:lnTo>
                    <a:pt x="4648" y="14658"/>
                  </a:lnTo>
                  <a:lnTo>
                    <a:pt x="4624" y="14618"/>
                  </a:lnTo>
                  <a:lnTo>
                    <a:pt x="4600" y="14574"/>
                  </a:lnTo>
                  <a:lnTo>
                    <a:pt x="4576" y="14527"/>
                  </a:lnTo>
                  <a:lnTo>
                    <a:pt x="4552" y="14479"/>
                  </a:lnTo>
                  <a:lnTo>
                    <a:pt x="4527" y="14427"/>
                  </a:lnTo>
                  <a:lnTo>
                    <a:pt x="6658" y="14161"/>
                  </a:lnTo>
                  <a:lnTo>
                    <a:pt x="6630" y="14236"/>
                  </a:lnTo>
                  <a:lnTo>
                    <a:pt x="6602" y="14308"/>
                  </a:lnTo>
                  <a:lnTo>
                    <a:pt x="6573" y="14375"/>
                  </a:lnTo>
                  <a:lnTo>
                    <a:pt x="6546" y="14438"/>
                  </a:lnTo>
                  <a:lnTo>
                    <a:pt x="6518" y="14496"/>
                  </a:lnTo>
                  <a:lnTo>
                    <a:pt x="6491" y="14552"/>
                  </a:lnTo>
                  <a:lnTo>
                    <a:pt x="6464" y="14603"/>
                  </a:lnTo>
                  <a:lnTo>
                    <a:pt x="6436" y="14651"/>
                  </a:lnTo>
                  <a:lnTo>
                    <a:pt x="6408" y="14695"/>
                  </a:lnTo>
                  <a:lnTo>
                    <a:pt x="6380" y="14736"/>
                  </a:lnTo>
                  <a:lnTo>
                    <a:pt x="6352" y="14773"/>
                  </a:lnTo>
                  <a:lnTo>
                    <a:pt x="6323" y="14808"/>
                  </a:lnTo>
                  <a:lnTo>
                    <a:pt x="6294" y="14841"/>
                  </a:lnTo>
                  <a:lnTo>
                    <a:pt x="6264" y="14869"/>
                  </a:lnTo>
                  <a:lnTo>
                    <a:pt x="6233" y="14895"/>
                  </a:lnTo>
                  <a:lnTo>
                    <a:pt x="6202" y="14919"/>
                  </a:lnTo>
                  <a:lnTo>
                    <a:pt x="6170" y="14940"/>
                  </a:lnTo>
                  <a:lnTo>
                    <a:pt x="6137" y="14959"/>
                  </a:lnTo>
                  <a:lnTo>
                    <a:pt x="6103" y="14976"/>
                  </a:lnTo>
                  <a:lnTo>
                    <a:pt x="6068" y="14990"/>
                  </a:lnTo>
                  <a:lnTo>
                    <a:pt x="6031" y="15003"/>
                  </a:lnTo>
                  <a:lnTo>
                    <a:pt x="5994" y="15014"/>
                  </a:lnTo>
                  <a:lnTo>
                    <a:pt x="5955" y="15023"/>
                  </a:lnTo>
                  <a:lnTo>
                    <a:pt x="5915" y="15031"/>
                  </a:lnTo>
                  <a:lnTo>
                    <a:pt x="5873" y="15038"/>
                  </a:lnTo>
                  <a:lnTo>
                    <a:pt x="5829" y="15043"/>
                  </a:lnTo>
                  <a:lnTo>
                    <a:pt x="5785" y="15047"/>
                  </a:lnTo>
                  <a:lnTo>
                    <a:pt x="5738" y="15050"/>
                  </a:lnTo>
                  <a:lnTo>
                    <a:pt x="5689" y="15052"/>
                  </a:lnTo>
                  <a:lnTo>
                    <a:pt x="5638" y="15053"/>
                  </a:lnTo>
                  <a:lnTo>
                    <a:pt x="5586" y="15054"/>
                  </a:lnTo>
                  <a:lnTo>
                    <a:pt x="5532" y="15054"/>
                  </a:lnTo>
                  <a:close/>
                  <a:moveTo>
                    <a:pt x="3890" y="12499"/>
                  </a:moveTo>
                  <a:lnTo>
                    <a:pt x="3873" y="12442"/>
                  </a:lnTo>
                  <a:lnTo>
                    <a:pt x="3855" y="12386"/>
                  </a:lnTo>
                  <a:lnTo>
                    <a:pt x="3838" y="12328"/>
                  </a:lnTo>
                  <a:lnTo>
                    <a:pt x="3820" y="12269"/>
                  </a:lnTo>
                  <a:lnTo>
                    <a:pt x="3802" y="12211"/>
                  </a:lnTo>
                  <a:lnTo>
                    <a:pt x="3783" y="12153"/>
                  </a:lnTo>
                  <a:lnTo>
                    <a:pt x="3763" y="12094"/>
                  </a:lnTo>
                  <a:lnTo>
                    <a:pt x="3744" y="12033"/>
                  </a:lnTo>
                  <a:lnTo>
                    <a:pt x="3725" y="11974"/>
                  </a:lnTo>
                  <a:lnTo>
                    <a:pt x="3705" y="11913"/>
                  </a:lnTo>
                  <a:lnTo>
                    <a:pt x="3685" y="11853"/>
                  </a:lnTo>
                  <a:lnTo>
                    <a:pt x="3665" y="11792"/>
                  </a:lnTo>
                  <a:lnTo>
                    <a:pt x="3645" y="11729"/>
                  </a:lnTo>
                  <a:lnTo>
                    <a:pt x="3624" y="11667"/>
                  </a:lnTo>
                  <a:lnTo>
                    <a:pt x="3603" y="11605"/>
                  </a:lnTo>
                  <a:lnTo>
                    <a:pt x="3581" y="11542"/>
                  </a:lnTo>
                  <a:lnTo>
                    <a:pt x="7487" y="11542"/>
                  </a:lnTo>
                  <a:lnTo>
                    <a:pt x="7464" y="11609"/>
                  </a:lnTo>
                  <a:lnTo>
                    <a:pt x="7440" y="11677"/>
                  </a:lnTo>
                  <a:lnTo>
                    <a:pt x="7417" y="11744"/>
                  </a:lnTo>
                  <a:lnTo>
                    <a:pt x="7395" y="11811"/>
                  </a:lnTo>
                  <a:lnTo>
                    <a:pt x="7373" y="11878"/>
                  </a:lnTo>
                  <a:lnTo>
                    <a:pt x="7351" y="11943"/>
                  </a:lnTo>
                  <a:lnTo>
                    <a:pt x="7330" y="12008"/>
                  </a:lnTo>
                  <a:lnTo>
                    <a:pt x="7309" y="12074"/>
                  </a:lnTo>
                  <a:lnTo>
                    <a:pt x="3890" y="12499"/>
                  </a:lnTo>
                  <a:close/>
                  <a:moveTo>
                    <a:pt x="6835" y="13637"/>
                  </a:moveTo>
                  <a:lnTo>
                    <a:pt x="4342" y="13948"/>
                  </a:lnTo>
                  <a:lnTo>
                    <a:pt x="4325" y="13899"/>
                  </a:lnTo>
                  <a:lnTo>
                    <a:pt x="4309" y="13850"/>
                  </a:lnTo>
                  <a:lnTo>
                    <a:pt x="4290" y="13799"/>
                  </a:lnTo>
                  <a:lnTo>
                    <a:pt x="4273" y="13747"/>
                  </a:lnTo>
                  <a:lnTo>
                    <a:pt x="4256" y="13693"/>
                  </a:lnTo>
                  <a:lnTo>
                    <a:pt x="4238" y="13638"/>
                  </a:lnTo>
                  <a:lnTo>
                    <a:pt x="4220" y="13582"/>
                  </a:lnTo>
                  <a:lnTo>
                    <a:pt x="4202" y="13524"/>
                  </a:lnTo>
                  <a:lnTo>
                    <a:pt x="4183" y="13465"/>
                  </a:lnTo>
                  <a:lnTo>
                    <a:pt x="4164" y="13403"/>
                  </a:lnTo>
                  <a:lnTo>
                    <a:pt x="4145" y="13340"/>
                  </a:lnTo>
                  <a:lnTo>
                    <a:pt x="4124" y="13276"/>
                  </a:lnTo>
                  <a:lnTo>
                    <a:pt x="4104" y="13210"/>
                  </a:lnTo>
                  <a:lnTo>
                    <a:pt x="4083" y="13141"/>
                  </a:lnTo>
                  <a:lnTo>
                    <a:pt x="4062" y="13070"/>
                  </a:lnTo>
                  <a:lnTo>
                    <a:pt x="4041" y="12998"/>
                  </a:lnTo>
                  <a:lnTo>
                    <a:pt x="4038" y="12990"/>
                  </a:lnTo>
                  <a:lnTo>
                    <a:pt x="4036" y="12983"/>
                  </a:lnTo>
                  <a:lnTo>
                    <a:pt x="7149" y="12594"/>
                  </a:lnTo>
                  <a:lnTo>
                    <a:pt x="7132" y="12651"/>
                  </a:lnTo>
                  <a:lnTo>
                    <a:pt x="7116" y="12707"/>
                  </a:lnTo>
                  <a:lnTo>
                    <a:pt x="7098" y="12763"/>
                  </a:lnTo>
                  <a:lnTo>
                    <a:pt x="7081" y="12819"/>
                  </a:lnTo>
                  <a:lnTo>
                    <a:pt x="7064" y="12876"/>
                  </a:lnTo>
                  <a:lnTo>
                    <a:pt x="7047" y="12931"/>
                  </a:lnTo>
                  <a:lnTo>
                    <a:pt x="7031" y="12985"/>
                  </a:lnTo>
                  <a:lnTo>
                    <a:pt x="7016" y="13038"/>
                  </a:lnTo>
                  <a:lnTo>
                    <a:pt x="6992" y="13121"/>
                  </a:lnTo>
                  <a:lnTo>
                    <a:pt x="6968" y="13202"/>
                  </a:lnTo>
                  <a:lnTo>
                    <a:pt x="6945" y="13280"/>
                  </a:lnTo>
                  <a:lnTo>
                    <a:pt x="6921" y="13355"/>
                  </a:lnTo>
                  <a:lnTo>
                    <a:pt x="6899" y="13429"/>
                  </a:lnTo>
                  <a:lnTo>
                    <a:pt x="6878" y="13500"/>
                  </a:lnTo>
                  <a:lnTo>
                    <a:pt x="6856" y="13570"/>
                  </a:lnTo>
                  <a:lnTo>
                    <a:pt x="6835" y="13637"/>
                  </a:lnTo>
                  <a:close/>
                  <a:moveTo>
                    <a:pt x="5532" y="0"/>
                  </a:moveTo>
                  <a:lnTo>
                    <a:pt x="5247" y="7"/>
                  </a:lnTo>
                  <a:lnTo>
                    <a:pt x="4966" y="28"/>
                  </a:lnTo>
                  <a:lnTo>
                    <a:pt x="4689" y="63"/>
                  </a:lnTo>
                  <a:lnTo>
                    <a:pt x="4417" y="112"/>
                  </a:lnTo>
                  <a:lnTo>
                    <a:pt x="4149" y="174"/>
                  </a:lnTo>
                  <a:lnTo>
                    <a:pt x="3886" y="248"/>
                  </a:lnTo>
                  <a:lnTo>
                    <a:pt x="3630" y="335"/>
                  </a:lnTo>
                  <a:lnTo>
                    <a:pt x="3378" y="434"/>
                  </a:lnTo>
                  <a:lnTo>
                    <a:pt x="3133" y="544"/>
                  </a:lnTo>
                  <a:lnTo>
                    <a:pt x="2894" y="666"/>
                  </a:lnTo>
                  <a:lnTo>
                    <a:pt x="2663" y="799"/>
                  </a:lnTo>
                  <a:lnTo>
                    <a:pt x="2439" y="942"/>
                  </a:lnTo>
                  <a:lnTo>
                    <a:pt x="2222" y="1097"/>
                  </a:lnTo>
                  <a:lnTo>
                    <a:pt x="2013" y="1261"/>
                  </a:lnTo>
                  <a:lnTo>
                    <a:pt x="1812" y="1434"/>
                  </a:lnTo>
                  <a:lnTo>
                    <a:pt x="1620" y="1617"/>
                  </a:lnTo>
                  <a:lnTo>
                    <a:pt x="1437" y="1809"/>
                  </a:lnTo>
                  <a:lnTo>
                    <a:pt x="1263" y="2009"/>
                  </a:lnTo>
                  <a:lnTo>
                    <a:pt x="1099" y="2217"/>
                  </a:lnTo>
                  <a:lnTo>
                    <a:pt x="944" y="2434"/>
                  </a:lnTo>
                  <a:lnTo>
                    <a:pt x="801" y="2658"/>
                  </a:lnTo>
                  <a:lnTo>
                    <a:pt x="668" y="2888"/>
                  </a:lnTo>
                  <a:lnTo>
                    <a:pt x="545" y="3127"/>
                  </a:lnTo>
                  <a:lnTo>
                    <a:pt x="434" y="3371"/>
                  </a:lnTo>
                  <a:lnTo>
                    <a:pt x="336" y="3622"/>
                  </a:lnTo>
                  <a:lnTo>
                    <a:pt x="248" y="3879"/>
                  </a:lnTo>
                  <a:lnTo>
                    <a:pt x="174" y="4141"/>
                  </a:lnTo>
                  <a:lnTo>
                    <a:pt x="113" y="4408"/>
                  </a:lnTo>
                  <a:lnTo>
                    <a:pt x="63" y="4679"/>
                  </a:lnTo>
                  <a:lnTo>
                    <a:pt x="28" y="4956"/>
                  </a:lnTo>
                  <a:lnTo>
                    <a:pt x="7" y="5236"/>
                  </a:lnTo>
                  <a:lnTo>
                    <a:pt x="0" y="5520"/>
                  </a:lnTo>
                  <a:lnTo>
                    <a:pt x="5" y="5710"/>
                  </a:lnTo>
                  <a:lnTo>
                    <a:pt x="21" y="5900"/>
                  </a:lnTo>
                  <a:lnTo>
                    <a:pt x="46" y="6092"/>
                  </a:lnTo>
                  <a:lnTo>
                    <a:pt x="81" y="6284"/>
                  </a:lnTo>
                  <a:lnTo>
                    <a:pt x="125" y="6475"/>
                  </a:lnTo>
                  <a:lnTo>
                    <a:pt x="176" y="6668"/>
                  </a:lnTo>
                  <a:lnTo>
                    <a:pt x="234" y="6861"/>
                  </a:lnTo>
                  <a:lnTo>
                    <a:pt x="301" y="7053"/>
                  </a:lnTo>
                  <a:lnTo>
                    <a:pt x="373" y="7247"/>
                  </a:lnTo>
                  <a:lnTo>
                    <a:pt x="451" y="7440"/>
                  </a:lnTo>
                  <a:lnTo>
                    <a:pt x="534" y="7634"/>
                  </a:lnTo>
                  <a:lnTo>
                    <a:pt x="623" y="7826"/>
                  </a:lnTo>
                  <a:lnTo>
                    <a:pt x="715" y="8020"/>
                  </a:lnTo>
                  <a:lnTo>
                    <a:pt x="811" y="8213"/>
                  </a:lnTo>
                  <a:lnTo>
                    <a:pt x="910" y="8405"/>
                  </a:lnTo>
                  <a:lnTo>
                    <a:pt x="1012" y="8597"/>
                  </a:lnTo>
                  <a:lnTo>
                    <a:pt x="1115" y="8789"/>
                  </a:lnTo>
                  <a:lnTo>
                    <a:pt x="1221" y="8980"/>
                  </a:lnTo>
                  <a:lnTo>
                    <a:pt x="1327" y="9171"/>
                  </a:lnTo>
                  <a:lnTo>
                    <a:pt x="1433" y="9361"/>
                  </a:lnTo>
                  <a:lnTo>
                    <a:pt x="1539" y="9550"/>
                  </a:lnTo>
                  <a:lnTo>
                    <a:pt x="1644" y="9739"/>
                  </a:lnTo>
                  <a:lnTo>
                    <a:pt x="1748" y="9927"/>
                  </a:lnTo>
                  <a:lnTo>
                    <a:pt x="1850" y="10115"/>
                  </a:lnTo>
                  <a:lnTo>
                    <a:pt x="1949" y="10300"/>
                  </a:lnTo>
                  <a:lnTo>
                    <a:pt x="2046" y="10485"/>
                  </a:lnTo>
                  <a:lnTo>
                    <a:pt x="2138" y="10670"/>
                  </a:lnTo>
                  <a:lnTo>
                    <a:pt x="2228" y="10852"/>
                  </a:lnTo>
                  <a:lnTo>
                    <a:pt x="2311" y="11033"/>
                  </a:lnTo>
                  <a:lnTo>
                    <a:pt x="2391" y="11214"/>
                  </a:lnTo>
                  <a:lnTo>
                    <a:pt x="2463" y="11392"/>
                  </a:lnTo>
                  <a:lnTo>
                    <a:pt x="2529" y="11569"/>
                  </a:lnTo>
                  <a:lnTo>
                    <a:pt x="2621" y="11829"/>
                  </a:lnTo>
                  <a:lnTo>
                    <a:pt x="2706" y="12083"/>
                  </a:lnTo>
                  <a:lnTo>
                    <a:pt x="2787" y="12329"/>
                  </a:lnTo>
                  <a:lnTo>
                    <a:pt x="2861" y="12568"/>
                  </a:lnTo>
                  <a:lnTo>
                    <a:pt x="2933" y="12801"/>
                  </a:lnTo>
                  <a:lnTo>
                    <a:pt x="3000" y="13026"/>
                  </a:lnTo>
                  <a:lnTo>
                    <a:pt x="3065" y="13245"/>
                  </a:lnTo>
                  <a:lnTo>
                    <a:pt x="3128" y="13456"/>
                  </a:lnTo>
                  <a:lnTo>
                    <a:pt x="3188" y="13658"/>
                  </a:lnTo>
                  <a:lnTo>
                    <a:pt x="3248" y="13855"/>
                  </a:lnTo>
                  <a:lnTo>
                    <a:pt x="3308" y="14043"/>
                  </a:lnTo>
                  <a:lnTo>
                    <a:pt x="3367" y="14223"/>
                  </a:lnTo>
                  <a:lnTo>
                    <a:pt x="3428" y="14396"/>
                  </a:lnTo>
                  <a:lnTo>
                    <a:pt x="3489" y="14562"/>
                  </a:lnTo>
                  <a:lnTo>
                    <a:pt x="3552" y="14718"/>
                  </a:lnTo>
                  <a:lnTo>
                    <a:pt x="3619" y="14867"/>
                  </a:lnTo>
                  <a:lnTo>
                    <a:pt x="3688" y="15007"/>
                  </a:lnTo>
                  <a:lnTo>
                    <a:pt x="3761" y="15140"/>
                  </a:lnTo>
                  <a:lnTo>
                    <a:pt x="3839" y="15263"/>
                  </a:lnTo>
                  <a:lnTo>
                    <a:pt x="3922" y="15379"/>
                  </a:lnTo>
                  <a:lnTo>
                    <a:pt x="4011" y="15485"/>
                  </a:lnTo>
                  <a:lnTo>
                    <a:pt x="4105" y="15582"/>
                  </a:lnTo>
                  <a:lnTo>
                    <a:pt x="4207" y="15672"/>
                  </a:lnTo>
                  <a:lnTo>
                    <a:pt x="4316" y="15752"/>
                  </a:lnTo>
                  <a:lnTo>
                    <a:pt x="4433" y="15822"/>
                  </a:lnTo>
                  <a:lnTo>
                    <a:pt x="4559" y="15884"/>
                  </a:lnTo>
                  <a:lnTo>
                    <a:pt x="4694" y="15937"/>
                  </a:lnTo>
                  <a:lnTo>
                    <a:pt x="4840" y="15981"/>
                  </a:lnTo>
                  <a:lnTo>
                    <a:pt x="4995" y="16014"/>
                  </a:lnTo>
                  <a:lnTo>
                    <a:pt x="5161" y="16038"/>
                  </a:lnTo>
                  <a:lnTo>
                    <a:pt x="5340" y="16053"/>
                  </a:lnTo>
                  <a:lnTo>
                    <a:pt x="5532" y="16058"/>
                  </a:lnTo>
                  <a:lnTo>
                    <a:pt x="5726" y="16053"/>
                  </a:lnTo>
                  <a:lnTo>
                    <a:pt x="5907" y="16039"/>
                  </a:lnTo>
                  <a:lnTo>
                    <a:pt x="6076" y="16014"/>
                  </a:lnTo>
                  <a:lnTo>
                    <a:pt x="6232" y="15981"/>
                  </a:lnTo>
                  <a:lnTo>
                    <a:pt x="6379" y="15938"/>
                  </a:lnTo>
                  <a:lnTo>
                    <a:pt x="6516" y="15885"/>
                  </a:lnTo>
                  <a:lnTo>
                    <a:pt x="6643" y="15823"/>
                  </a:lnTo>
                  <a:lnTo>
                    <a:pt x="6760" y="15753"/>
                  </a:lnTo>
                  <a:lnTo>
                    <a:pt x="6870" y="15673"/>
                  </a:lnTo>
                  <a:lnTo>
                    <a:pt x="6972" y="15584"/>
                  </a:lnTo>
                  <a:lnTo>
                    <a:pt x="7066" y="15487"/>
                  </a:lnTo>
                  <a:lnTo>
                    <a:pt x="7155" y="15381"/>
                  </a:lnTo>
                  <a:lnTo>
                    <a:pt x="7237" y="15266"/>
                  </a:lnTo>
                  <a:lnTo>
                    <a:pt x="7315" y="15143"/>
                  </a:lnTo>
                  <a:lnTo>
                    <a:pt x="7387" y="15011"/>
                  </a:lnTo>
                  <a:lnTo>
                    <a:pt x="7455" y="14871"/>
                  </a:lnTo>
                  <a:lnTo>
                    <a:pt x="7521" y="14723"/>
                  </a:lnTo>
                  <a:lnTo>
                    <a:pt x="7584" y="14567"/>
                  </a:lnTo>
                  <a:lnTo>
                    <a:pt x="7645" y="14402"/>
                  </a:lnTo>
                  <a:lnTo>
                    <a:pt x="7704" y="14229"/>
                  </a:lnTo>
                  <a:lnTo>
                    <a:pt x="7762" y="14050"/>
                  </a:lnTo>
                  <a:lnTo>
                    <a:pt x="7821" y="13862"/>
                  </a:lnTo>
                  <a:lnTo>
                    <a:pt x="7880" y="13666"/>
                  </a:lnTo>
                  <a:lnTo>
                    <a:pt x="7939" y="13464"/>
                  </a:lnTo>
                  <a:lnTo>
                    <a:pt x="8002" y="13253"/>
                  </a:lnTo>
                  <a:lnTo>
                    <a:pt x="8065" y="13035"/>
                  </a:lnTo>
                  <a:lnTo>
                    <a:pt x="8132" y="12810"/>
                  </a:lnTo>
                  <a:lnTo>
                    <a:pt x="8203" y="12578"/>
                  </a:lnTo>
                  <a:lnTo>
                    <a:pt x="8277" y="12340"/>
                  </a:lnTo>
                  <a:lnTo>
                    <a:pt x="8357" y="12094"/>
                  </a:lnTo>
                  <a:lnTo>
                    <a:pt x="8442" y="11841"/>
                  </a:lnTo>
                  <a:lnTo>
                    <a:pt x="8534" y="11581"/>
                  </a:lnTo>
                  <a:lnTo>
                    <a:pt x="8600" y="11403"/>
                  </a:lnTo>
                  <a:lnTo>
                    <a:pt x="8673" y="11224"/>
                  </a:lnTo>
                  <a:lnTo>
                    <a:pt x="8752" y="11043"/>
                  </a:lnTo>
                  <a:lnTo>
                    <a:pt x="8836" y="10861"/>
                  </a:lnTo>
                  <a:lnTo>
                    <a:pt x="8926" y="10678"/>
                  </a:lnTo>
                  <a:lnTo>
                    <a:pt x="9018" y="10493"/>
                  </a:lnTo>
                  <a:lnTo>
                    <a:pt x="9115" y="10307"/>
                  </a:lnTo>
                  <a:lnTo>
                    <a:pt x="9214" y="10121"/>
                  </a:lnTo>
                  <a:lnTo>
                    <a:pt x="9316" y="9932"/>
                  </a:lnTo>
                  <a:lnTo>
                    <a:pt x="9421" y="9743"/>
                  </a:lnTo>
                  <a:lnTo>
                    <a:pt x="9525" y="9554"/>
                  </a:lnTo>
                  <a:lnTo>
                    <a:pt x="9632" y="9363"/>
                  </a:lnTo>
                  <a:lnTo>
                    <a:pt x="9737" y="9172"/>
                  </a:lnTo>
                  <a:lnTo>
                    <a:pt x="9844" y="8980"/>
                  </a:lnTo>
                  <a:lnTo>
                    <a:pt x="9949" y="8788"/>
                  </a:lnTo>
                  <a:lnTo>
                    <a:pt x="10052" y="8596"/>
                  </a:lnTo>
                  <a:lnTo>
                    <a:pt x="10154" y="8402"/>
                  </a:lnTo>
                  <a:lnTo>
                    <a:pt x="10253" y="8210"/>
                  </a:lnTo>
                  <a:lnTo>
                    <a:pt x="10349" y="8016"/>
                  </a:lnTo>
                  <a:lnTo>
                    <a:pt x="10441" y="7822"/>
                  </a:lnTo>
                  <a:lnTo>
                    <a:pt x="10529" y="7629"/>
                  </a:lnTo>
                  <a:lnTo>
                    <a:pt x="10612" y="7435"/>
                  </a:lnTo>
                  <a:lnTo>
                    <a:pt x="10691" y="7241"/>
                  </a:lnTo>
                  <a:lnTo>
                    <a:pt x="10763" y="7048"/>
                  </a:lnTo>
                  <a:lnTo>
                    <a:pt x="10829" y="6856"/>
                  </a:lnTo>
                  <a:lnTo>
                    <a:pt x="10888" y="6663"/>
                  </a:lnTo>
                  <a:lnTo>
                    <a:pt x="10939" y="6470"/>
                  </a:lnTo>
                  <a:lnTo>
                    <a:pt x="10983" y="6280"/>
                  </a:lnTo>
                  <a:lnTo>
                    <a:pt x="11017" y="6088"/>
                  </a:lnTo>
                  <a:lnTo>
                    <a:pt x="11042" y="5898"/>
                  </a:lnTo>
                  <a:lnTo>
                    <a:pt x="11058" y="5709"/>
                  </a:lnTo>
                  <a:lnTo>
                    <a:pt x="11063" y="5520"/>
                  </a:lnTo>
                  <a:lnTo>
                    <a:pt x="11056" y="5236"/>
                  </a:lnTo>
                  <a:lnTo>
                    <a:pt x="11035" y="4956"/>
                  </a:lnTo>
                  <a:lnTo>
                    <a:pt x="11000" y="4679"/>
                  </a:lnTo>
                  <a:lnTo>
                    <a:pt x="10950" y="4408"/>
                  </a:lnTo>
                  <a:lnTo>
                    <a:pt x="10889" y="4141"/>
                  </a:lnTo>
                  <a:lnTo>
                    <a:pt x="10815" y="3879"/>
                  </a:lnTo>
                  <a:lnTo>
                    <a:pt x="10727" y="3622"/>
                  </a:lnTo>
                  <a:lnTo>
                    <a:pt x="10629" y="3371"/>
                  </a:lnTo>
                  <a:lnTo>
                    <a:pt x="10518" y="3127"/>
                  </a:lnTo>
                  <a:lnTo>
                    <a:pt x="10395" y="2888"/>
                  </a:lnTo>
                  <a:lnTo>
                    <a:pt x="10262" y="2658"/>
                  </a:lnTo>
                  <a:lnTo>
                    <a:pt x="10119" y="2434"/>
                  </a:lnTo>
                  <a:lnTo>
                    <a:pt x="9964" y="2217"/>
                  </a:lnTo>
                  <a:lnTo>
                    <a:pt x="9800" y="2009"/>
                  </a:lnTo>
                  <a:lnTo>
                    <a:pt x="9626" y="1809"/>
                  </a:lnTo>
                  <a:lnTo>
                    <a:pt x="9443" y="1617"/>
                  </a:lnTo>
                  <a:lnTo>
                    <a:pt x="9251" y="1434"/>
                  </a:lnTo>
                  <a:lnTo>
                    <a:pt x="9050" y="1261"/>
                  </a:lnTo>
                  <a:lnTo>
                    <a:pt x="8841" y="1097"/>
                  </a:lnTo>
                  <a:lnTo>
                    <a:pt x="8624" y="942"/>
                  </a:lnTo>
                  <a:lnTo>
                    <a:pt x="8400" y="799"/>
                  </a:lnTo>
                  <a:lnTo>
                    <a:pt x="8169" y="666"/>
                  </a:lnTo>
                  <a:lnTo>
                    <a:pt x="7929" y="544"/>
                  </a:lnTo>
                  <a:lnTo>
                    <a:pt x="7685" y="434"/>
                  </a:lnTo>
                  <a:lnTo>
                    <a:pt x="7433" y="335"/>
                  </a:lnTo>
                  <a:lnTo>
                    <a:pt x="7176" y="248"/>
                  </a:lnTo>
                  <a:lnTo>
                    <a:pt x="6913" y="174"/>
                  </a:lnTo>
                  <a:lnTo>
                    <a:pt x="6646" y="112"/>
                  </a:lnTo>
                  <a:lnTo>
                    <a:pt x="6374" y="63"/>
                  </a:lnTo>
                  <a:lnTo>
                    <a:pt x="6097" y="28"/>
                  </a:lnTo>
                  <a:lnTo>
                    <a:pt x="5816" y="7"/>
                  </a:lnTo>
                  <a:lnTo>
                    <a:pt x="553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120000"/>
                </a:lnSpc>
              </a:pPr>
              <a:endParaRPr lang="id-ID">
                <a:solidFill>
                  <a:schemeClr val="bg1">
                    <a:lumMod val="50000"/>
                  </a:schemeClr>
                </a:solidFill>
              </a:endParaRPr>
            </a:p>
          </p:txBody>
        </p:sp>
        <p:sp>
          <p:nvSpPr>
            <p:cNvPr id="32" name="Freeform 101">
              <a:extLst>
                <a:ext uri="{FF2B5EF4-FFF2-40B4-BE49-F238E27FC236}">
                  <a16:creationId xmlns:a16="http://schemas.microsoft.com/office/drawing/2014/main" id="{F777EAA1-CCDA-411A-9632-13AC328896C3}"/>
                </a:ext>
              </a:extLst>
            </p:cNvPr>
            <p:cNvSpPr>
              <a:spLocks/>
            </p:cNvSpPr>
            <p:nvPr/>
          </p:nvSpPr>
          <p:spPr bwMode="auto">
            <a:xfrm>
              <a:off x="8699500" y="2173288"/>
              <a:ext cx="139700" cy="139700"/>
            </a:xfrm>
            <a:custGeom>
              <a:avLst/>
              <a:gdLst>
                <a:gd name="T0" fmla="*/ 2559 w 3269"/>
                <a:gd name="T1" fmla="*/ 35 h 3262"/>
                <a:gd name="T2" fmla="*/ 1981 w 3269"/>
                <a:gd name="T3" fmla="*/ 183 h 3262"/>
                <a:gd name="T4" fmla="*/ 1455 w 3269"/>
                <a:gd name="T5" fmla="*/ 437 h 3262"/>
                <a:gd name="T6" fmla="*/ 990 w 3269"/>
                <a:gd name="T7" fmla="*/ 783 h 3262"/>
                <a:gd name="T8" fmla="*/ 601 w 3269"/>
                <a:gd name="T9" fmla="*/ 1210 h 3262"/>
                <a:gd name="T10" fmla="*/ 298 w 3269"/>
                <a:gd name="T11" fmla="*/ 1706 h 3262"/>
                <a:gd name="T12" fmla="*/ 96 w 3269"/>
                <a:gd name="T13" fmla="*/ 2259 h 3262"/>
                <a:gd name="T14" fmla="*/ 4 w 3269"/>
                <a:gd name="T15" fmla="*/ 2856 h 3262"/>
                <a:gd name="T16" fmla="*/ 3 w 3269"/>
                <a:gd name="T17" fmla="*/ 3049 h 3262"/>
                <a:gd name="T18" fmla="*/ 15 w 3269"/>
                <a:gd name="T19" fmla="*/ 3097 h 3262"/>
                <a:gd name="T20" fmla="*/ 37 w 3269"/>
                <a:gd name="T21" fmla="*/ 3141 h 3262"/>
                <a:gd name="T22" fmla="*/ 66 w 3269"/>
                <a:gd name="T23" fmla="*/ 3180 h 3262"/>
                <a:gd name="T24" fmla="*/ 101 w 3269"/>
                <a:gd name="T25" fmla="*/ 3212 h 3262"/>
                <a:gd name="T26" fmla="*/ 143 w 3269"/>
                <a:gd name="T27" fmla="*/ 3237 h 3262"/>
                <a:gd name="T28" fmla="*/ 189 w 3269"/>
                <a:gd name="T29" fmla="*/ 3254 h 3262"/>
                <a:gd name="T30" fmla="*/ 239 w 3269"/>
                <a:gd name="T31" fmla="*/ 3262 h 3262"/>
                <a:gd name="T32" fmla="*/ 290 w 3269"/>
                <a:gd name="T33" fmla="*/ 3259 h 3262"/>
                <a:gd name="T34" fmla="*/ 338 w 3269"/>
                <a:gd name="T35" fmla="*/ 3247 h 3262"/>
                <a:gd name="T36" fmla="*/ 382 w 3269"/>
                <a:gd name="T37" fmla="*/ 3226 h 3262"/>
                <a:gd name="T38" fmla="*/ 421 w 3269"/>
                <a:gd name="T39" fmla="*/ 3197 h 3262"/>
                <a:gd name="T40" fmla="*/ 453 w 3269"/>
                <a:gd name="T41" fmla="*/ 3161 h 3262"/>
                <a:gd name="T42" fmla="*/ 478 w 3269"/>
                <a:gd name="T43" fmla="*/ 3119 h 3262"/>
                <a:gd name="T44" fmla="*/ 495 w 3269"/>
                <a:gd name="T45" fmla="*/ 3073 h 3262"/>
                <a:gd name="T46" fmla="*/ 503 w 3269"/>
                <a:gd name="T47" fmla="*/ 3024 h 3262"/>
                <a:gd name="T48" fmla="*/ 532 w 3269"/>
                <a:gd name="T49" fmla="*/ 2630 h 3262"/>
                <a:gd name="T50" fmla="*/ 656 w 3269"/>
                <a:gd name="T51" fmla="*/ 2149 h 3262"/>
                <a:gd name="T52" fmla="*/ 867 w 3269"/>
                <a:gd name="T53" fmla="*/ 1711 h 3262"/>
                <a:gd name="T54" fmla="*/ 1157 w 3269"/>
                <a:gd name="T55" fmla="*/ 1325 h 3262"/>
                <a:gd name="T56" fmla="*/ 1514 w 3269"/>
                <a:gd name="T57" fmla="*/ 1001 h 3262"/>
                <a:gd name="T58" fmla="*/ 1928 w 3269"/>
                <a:gd name="T59" fmla="*/ 750 h 3262"/>
                <a:gd name="T60" fmla="*/ 2390 w 3269"/>
                <a:gd name="T61" fmla="*/ 581 h 3262"/>
                <a:gd name="T62" fmla="*/ 2889 w 3269"/>
                <a:gd name="T63" fmla="*/ 505 h 3262"/>
                <a:gd name="T64" fmla="*/ 3056 w 3269"/>
                <a:gd name="T65" fmla="*/ 499 h 3262"/>
                <a:gd name="T66" fmla="*/ 3104 w 3269"/>
                <a:gd name="T67" fmla="*/ 487 h 3262"/>
                <a:gd name="T68" fmla="*/ 3148 w 3269"/>
                <a:gd name="T69" fmla="*/ 466 h 3262"/>
                <a:gd name="T70" fmla="*/ 3186 w 3269"/>
                <a:gd name="T71" fmla="*/ 437 h 3262"/>
                <a:gd name="T72" fmla="*/ 3219 w 3269"/>
                <a:gd name="T73" fmla="*/ 402 h 3262"/>
                <a:gd name="T74" fmla="*/ 3244 w 3269"/>
                <a:gd name="T75" fmla="*/ 359 h 3262"/>
                <a:gd name="T76" fmla="*/ 3261 w 3269"/>
                <a:gd name="T77" fmla="*/ 314 h 3262"/>
                <a:gd name="T78" fmla="*/ 3269 w 3269"/>
                <a:gd name="T79" fmla="*/ 264 h 3262"/>
                <a:gd name="T80" fmla="*/ 3266 w 3269"/>
                <a:gd name="T81" fmla="*/ 213 h 3262"/>
                <a:gd name="T82" fmla="*/ 3254 w 3269"/>
                <a:gd name="T83" fmla="*/ 165 h 3262"/>
                <a:gd name="T84" fmla="*/ 3233 w 3269"/>
                <a:gd name="T85" fmla="*/ 120 h 3262"/>
                <a:gd name="T86" fmla="*/ 3204 w 3269"/>
                <a:gd name="T87" fmla="*/ 82 h 3262"/>
                <a:gd name="T88" fmla="*/ 3168 w 3269"/>
                <a:gd name="T89" fmla="*/ 50 h 3262"/>
                <a:gd name="T90" fmla="*/ 3126 w 3269"/>
                <a:gd name="T91" fmla="*/ 25 h 3262"/>
                <a:gd name="T92" fmla="*/ 3080 w 3269"/>
                <a:gd name="T93" fmla="*/ 8 h 3262"/>
                <a:gd name="T94" fmla="*/ 3031 w 3269"/>
                <a:gd name="T95" fmla="*/ 0 h 3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69" h="3262">
                  <a:moveTo>
                    <a:pt x="3018" y="0"/>
                  </a:moveTo>
                  <a:lnTo>
                    <a:pt x="2863" y="4"/>
                  </a:lnTo>
                  <a:lnTo>
                    <a:pt x="2710" y="15"/>
                  </a:lnTo>
                  <a:lnTo>
                    <a:pt x="2559" y="35"/>
                  </a:lnTo>
                  <a:lnTo>
                    <a:pt x="2410" y="61"/>
                  </a:lnTo>
                  <a:lnTo>
                    <a:pt x="2264" y="95"/>
                  </a:lnTo>
                  <a:lnTo>
                    <a:pt x="2121" y="136"/>
                  </a:lnTo>
                  <a:lnTo>
                    <a:pt x="1981" y="183"/>
                  </a:lnTo>
                  <a:lnTo>
                    <a:pt x="1844" y="237"/>
                  </a:lnTo>
                  <a:lnTo>
                    <a:pt x="1710" y="297"/>
                  </a:lnTo>
                  <a:lnTo>
                    <a:pt x="1580" y="364"/>
                  </a:lnTo>
                  <a:lnTo>
                    <a:pt x="1455" y="437"/>
                  </a:lnTo>
                  <a:lnTo>
                    <a:pt x="1332" y="515"/>
                  </a:lnTo>
                  <a:lnTo>
                    <a:pt x="1213" y="599"/>
                  </a:lnTo>
                  <a:lnTo>
                    <a:pt x="1100" y="689"/>
                  </a:lnTo>
                  <a:lnTo>
                    <a:pt x="990" y="783"/>
                  </a:lnTo>
                  <a:lnTo>
                    <a:pt x="885" y="883"/>
                  </a:lnTo>
                  <a:lnTo>
                    <a:pt x="785" y="988"/>
                  </a:lnTo>
                  <a:lnTo>
                    <a:pt x="690" y="1097"/>
                  </a:lnTo>
                  <a:lnTo>
                    <a:pt x="601" y="1210"/>
                  </a:lnTo>
                  <a:lnTo>
                    <a:pt x="516" y="1329"/>
                  </a:lnTo>
                  <a:lnTo>
                    <a:pt x="438" y="1450"/>
                  </a:lnTo>
                  <a:lnTo>
                    <a:pt x="365" y="1577"/>
                  </a:lnTo>
                  <a:lnTo>
                    <a:pt x="298" y="1706"/>
                  </a:lnTo>
                  <a:lnTo>
                    <a:pt x="238" y="1840"/>
                  </a:lnTo>
                  <a:lnTo>
                    <a:pt x="183" y="1976"/>
                  </a:lnTo>
                  <a:lnTo>
                    <a:pt x="136" y="2117"/>
                  </a:lnTo>
                  <a:lnTo>
                    <a:pt x="96" y="2259"/>
                  </a:lnTo>
                  <a:lnTo>
                    <a:pt x="62" y="2405"/>
                  </a:lnTo>
                  <a:lnTo>
                    <a:pt x="36" y="2553"/>
                  </a:lnTo>
                  <a:lnTo>
                    <a:pt x="16" y="2704"/>
                  </a:lnTo>
                  <a:lnTo>
                    <a:pt x="4" y="2856"/>
                  </a:lnTo>
                  <a:lnTo>
                    <a:pt x="0" y="3011"/>
                  </a:lnTo>
                  <a:lnTo>
                    <a:pt x="0" y="3024"/>
                  </a:lnTo>
                  <a:lnTo>
                    <a:pt x="1" y="3037"/>
                  </a:lnTo>
                  <a:lnTo>
                    <a:pt x="3" y="3049"/>
                  </a:lnTo>
                  <a:lnTo>
                    <a:pt x="5" y="3061"/>
                  </a:lnTo>
                  <a:lnTo>
                    <a:pt x="8" y="3073"/>
                  </a:lnTo>
                  <a:lnTo>
                    <a:pt x="11" y="3085"/>
                  </a:lnTo>
                  <a:lnTo>
                    <a:pt x="15" y="3097"/>
                  </a:lnTo>
                  <a:lnTo>
                    <a:pt x="20" y="3108"/>
                  </a:lnTo>
                  <a:lnTo>
                    <a:pt x="25" y="3119"/>
                  </a:lnTo>
                  <a:lnTo>
                    <a:pt x="30" y="3130"/>
                  </a:lnTo>
                  <a:lnTo>
                    <a:pt x="37" y="3141"/>
                  </a:lnTo>
                  <a:lnTo>
                    <a:pt x="44" y="3151"/>
                  </a:lnTo>
                  <a:lnTo>
                    <a:pt x="51" y="3161"/>
                  </a:lnTo>
                  <a:lnTo>
                    <a:pt x="58" y="3171"/>
                  </a:lnTo>
                  <a:lnTo>
                    <a:pt x="66" y="3180"/>
                  </a:lnTo>
                  <a:lnTo>
                    <a:pt x="74" y="3189"/>
                  </a:lnTo>
                  <a:lnTo>
                    <a:pt x="83" y="3197"/>
                  </a:lnTo>
                  <a:lnTo>
                    <a:pt x="92" y="3205"/>
                  </a:lnTo>
                  <a:lnTo>
                    <a:pt x="101" y="3212"/>
                  </a:lnTo>
                  <a:lnTo>
                    <a:pt x="111" y="3219"/>
                  </a:lnTo>
                  <a:lnTo>
                    <a:pt x="121" y="3226"/>
                  </a:lnTo>
                  <a:lnTo>
                    <a:pt x="132" y="3232"/>
                  </a:lnTo>
                  <a:lnTo>
                    <a:pt x="143" y="3237"/>
                  </a:lnTo>
                  <a:lnTo>
                    <a:pt x="154" y="3242"/>
                  </a:lnTo>
                  <a:lnTo>
                    <a:pt x="165" y="3247"/>
                  </a:lnTo>
                  <a:lnTo>
                    <a:pt x="177" y="3251"/>
                  </a:lnTo>
                  <a:lnTo>
                    <a:pt x="189" y="3254"/>
                  </a:lnTo>
                  <a:lnTo>
                    <a:pt x="201" y="3257"/>
                  </a:lnTo>
                  <a:lnTo>
                    <a:pt x="214" y="3259"/>
                  </a:lnTo>
                  <a:lnTo>
                    <a:pt x="227" y="3261"/>
                  </a:lnTo>
                  <a:lnTo>
                    <a:pt x="239" y="3262"/>
                  </a:lnTo>
                  <a:lnTo>
                    <a:pt x="252" y="3262"/>
                  </a:lnTo>
                  <a:lnTo>
                    <a:pt x="265" y="3262"/>
                  </a:lnTo>
                  <a:lnTo>
                    <a:pt x="278" y="3261"/>
                  </a:lnTo>
                  <a:lnTo>
                    <a:pt x="290" y="3259"/>
                  </a:lnTo>
                  <a:lnTo>
                    <a:pt x="302" y="3257"/>
                  </a:lnTo>
                  <a:lnTo>
                    <a:pt x="315" y="3254"/>
                  </a:lnTo>
                  <a:lnTo>
                    <a:pt x="326" y="3251"/>
                  </a:lnTo>
                  <a:lnTo>
                    <a:pt x="338" y="3247"/>
                  </a:lnTo>
                  <a:lnTo>
                    <a:pt x="349" y="3242"/>
                  </a:lnTo>
                  <a:lnTo>
                    <a:pt x="360" y="3237"/>
                  </a:lnTo>
                  <a:lnTo>
                    <a:pt x="371" y="3232"/>
                  </a:lnTo>
                  <a:lnTo>
                    <a:pt x="382" y="3226"/>
                  </a:lnTo>
                  <a:lnTo>
                    <a:pt x="393" y="3219"/>
                  </a:lnTo>
                  <a:lnTo>
                    <a:pt x="403" y="3212"/>
                  </a:lnTo>
                  <a:lnTo>
                    <a:pt x="412" y="3205"/>
                  </a:lnTo>
                  <a:lnTo>
                    <a:pt x="421" y="3197"/>
                  </a:lnTo>
                  <a:lnTo>
                    <a:pt x="430" y="3189"/>
                  </a:lnTo>
                  <a:lnTo>
                    <a:pt x="438" y="3180"/>
                  </a:lnTo>
                  <a:lnTo>
                    <a:pt x="446" y="3171"/>
                  </a:lnTo>
                  <a:lnTo>
                    <a:pt x="453" y="3161"/>
                  </a:lnTo>
                  <a:lnTo>
                    <a:pt x="460" y="3151"/>
                  </a:lnTo>
                  <a:lnTo>
                    <a:pt x="467" y="3141"/>
                  </a:lnTo>
                  <a:lnTo>
                    <a:pt x="473" y="3130"/>
                  </a:lnTo>
                  <a:lnTo>
                    <a:pt x="478" y="3119"/>
                  </a:lnTo>
                  <a:lnTo>
                    <a:pt x="483" y="3108"/>
                  </a:lnTo>
                  <a:lnTo>
                    <a:pt x="488" y="3097"/>
                  </a:lnTo>
                  <a:lnTo>
                    <a:pt x="492" y="3085"/>
                  </a:lnTo>
                  <a:lnTo>
                    <a:pt x="495" y="3073"/>
                  </a:lnTo>
                  <a:lnTo>
                    <a:pt x="498" y="3061"/>
                  </a:lnTo>
                  <a:lnTo>
                    <a:pt x="500" y="3049"/>
                  </a:lnTo>
                  <a:lnTo>
                    <a:pt x="502" y="3037"/>
                  </a:lnTo>
                  <a:lnTo>
                    <a:pt x="503" y="3024"/>
                  </a:lnTo>
                  <a:lnTo>
                    <a:pt x="503" y="3011"/>
                  </a:lnTo>
                  <a:lnTo>
                    <a:pt x="506" y="2882"/>
                  </a:lnTo>
                  <a:lnTo>
                    <a:pt x="516" y="2755"/>
                  </a:lnTo>
                  <a:lnTo>
                    <a:pt x="532" y="2630"/>
                  </a:lnTo>
                  <a:lnTo>
                    <a:pt x="554" y="2506"/>
                  </a:lnTo>
                  <a:lnTo>
                    <a:pt x="583" y="2385"/>
                  </a:lnTo>
                  <a:lnTo>
                    <a:pt x="617" y="2265"/>
                  </a:lnTo>
                  <a:lnTo>
                    <a:pt x="656" y="2149"/>
                  </a:lnTo>
                  <a:lnTo>
                    <a:pt x="701" y="2035"/>
                  </a:lnTo>
                  <a:lnTo>
                    <a:pt x="752" y="1924"/>
                  </a:lnTo>
                  <a:lnTo>
                    <a:pt x="807" y="1816"/>
                  </a:lnTo>
                  <a:lnTo>
                    <a:pt x="867" y="1711"/>
                  </a:lnTo>
                  <a:lnTo>
                    <a:pt x="934" y="1609"/>
                  </a:lnTo>
                  <a:lnTo>
                    <a:pt x="1003" y="1511"/>
                  </a:lnTo>
                  <a:lnTo>
                    <a:pt x="1078" y="1416"/>
                  </a:lnTo>
                  <a:lnTo>
                    <a:pt x="1157" y="1325"/>
                  </a:lnTo>
                  <a:lnTo>
                    <a:pt x="1240" y="1238"/>
                  </a:lnTo>
                  <a:lnTo>
                    <a:pt x="1328" y="1154"/>
                  </a:lnTo>
                  <a:lnTo>
                    <a:pt x="1419" y="1076"/>
                  </a:lnTo>
                  <a:lnTo>
                    <a:pt x="1514" y="1001"/>
                  </a:lnTo>
                  <a:lnTo>
                    <a:pt x="1612" y="931"/>
                  </a:lnTo>
                  <a:lnTo>
                    <a:pt x="1715" y="865"/>
                  </a:lnTo>
                  <a:lnTo>
                    <a:pt x="1820" y="805"/>
                  </a:lnTo>
                  <a:lnTo>
                    <a:pt x="1928" y="750"/>
                  </a:lnTo>
                  <a:lnTo>
                    <a:pt x="2040" y="700"/>
                  </a:lnTo>
                  <a:lnTo>
                    <a:pt x="2154" y="654"/>
                  </a:lnTo>
                  <a:lnTo>
                    <a:pt x="2270" y="615"/>
                  </a:lnTo>
                  <a:lnTo>
                    <a:pt x="2390" y="581"/>
                  </a:lnTo>
                  <a:lnTo>
                    <a:pt x="2512" y="553"/>
                  </a:lnTo>
                  <a:lnTo>
                    <a:pt x="2635" y="531"/>
                  </a:lnTo>
                  <a:lnTo>
                    <a:pt x="2761" y="515"/>
                  </a:lnTo>
                  <a:lnTo>
                    <a:pt x="2889" y="505"/>
                  </a:lnTo>
                  <a:lnTo>
                    <a:pt x="3018" y="502"/>
                  </a:lnTo>
                  <a:lnTo>
                    <a:pt x="3031" y="502"/>
                  </a:lnTo>
                  <a:lnTo>
                    <a:pt x="3044" y="501"/>
                  </a:lnTo>
                  <a:lnTo>
                    <a:pt x="3056" y="499"/>
                  </a:lnTo>
                  <a:lnTo>
                    <a:pt x="3068" y="497"/>
                  </a:lnTo>
                  <a:lnTo>
                    <a:pt x="3080" y="494"/>
                  </a:lnTo>
                  <a:lnTo>
                    <a:pt x="3092" y="491"/>
                  </a:lnTo>
                  <a:lnTo>
                    <a:pt x="3104" y="487"/>
                  </a:lnTo>
                  <a:lnTo>
                    <a:pt x="3115" y="482"/>
                  </a:lnTo>
                  <a:lnTo>
                    <a:pt x="3126" y="477"/>
                  </a:lnTo>
                  <a:lnTo>
                    <a:pt x="3137" y="472"/>
                  </a:lnTo>
                  <a:lnTo>
                    <a:pt x="3148" y="466"/>
                  </a:lnTo>
                  <a:lnTo>
                    <a:pt x="3158" y="459"/>
                  </a:lnTo>
                  <a:lnTo>
                    <a:pt x="3168" y="452"/>
                  </a:lnTo>
                  <a:lnTo>
                    <a:pt x="3177" y="445"/>
                  </a:lnTo>
                  <a:lnTo>
                    <a:pt x="3186" y="437"/>
                  </a:lnTo>
                  <a:lnTo>
                    <a:pt x="3196" y="429"/>
                  </a:lnTo>
                  <a:lnTo>
                    <a:pt x="3204" y="420"/>
                  </a:lnTo>
                  <a:lnTo>
                    <a:pt x="3212" y="411"/>
                  </a:lnTo>
                  <a:lnTo>
                    <a:pt x="3219" y="402"/>
                  </a:lnTo>
                  <a:lnTo>
                    <a:pt x="3226" y="391"/>
                  </a:lnTo>
                  <a:lnTo>
                    <a:pt x="3233" y="381"/>
                  </a:lnTo>
                  <a:lnTo>
                    <a:pt x="3239" y="370"/>
                  </a:lnTo>
                  <a:lnTo>
                    <a:pt x="3244" y="359"/>
                  </a:lnTo>
                  <a:lnTo>
                    <a:pt x="3249" y="348"/>
                  </a:lnTo>
                  <a:lnTo>
                    <a:pt x="3254" y="337"/>
                  </a:lnTo>
                  <a:lnTo>
                    <a:pt x="3258" y="325"/>
                  </a:lnTo>
                  <a:lnTo>
                    <a:pt x="3261" y="314"/>
                  </a:lnTo>
                  <a:lnTo>
                    <a:pt x="3264" y="301"/>
                  </a:lnTo>
                  <a:lnTo>
                    <a:pt x="3266" y="289"/>
                  </a:lnTo>
                  <a:lnTo>
                    <a:pt x="3268" y="277"/>
                  </a:lnTo>
                  <a:lnTo>
                    <a:pt x="3269" y="264"/>
                  </a:lnTo>
                  <a:lnTo>
                    <a:pt x="3269" y="251"/>
                  </a:lnTo>
                  <a:lnTo>
                    <a:pt x="3269" y="238"/>
                  </a:lnTo>
                  <a:lnTo>
                    <a:pt x="3268" y="226"/>
                  </a:lnTo>
                  <a:lnTo>
                    <a:pt x="3266" y="213"/>
                  </a:lnTo>
                  <a:lnTo>
                    <a:pt x="3264" y="201"/>
                  </a:lnTo>
                  <a:lnTo>
                    <a:pt x="3261" y="189"/>
                  </a:lnTo>
                  <a:lnTo>
                    <a:pt x="3258" y="177"/>
                  </a:lnTo>
                  <a:lnTo>
                    <a:pt x="3254" y="165"/>
                  </a:lnTo>
                  <a:lnTo>
                    <a:pt x="3249" y="154"/>
                  </a:lnTo>
                  <a:lnTo>
                    <a:pt x="3244" y="143"/>
                  </a:lnTo>
                  <a:lnTo>
                    <a:pt x="3239" y="132"/>
                  </a:lnTo>
                  <a:lnTo>
                    <a:pt x="3233" y="120"/>
                  </a:lnTo>
                  <a:lnTo>
                    <a:pt x="3226" y="110"/>
                  </a:lnTo>
                  <a:lnTo>
                    <a:pt x="3219" y="100"/>
                  </a:lnTo>
                  <a:lnTo>
                    <a:pt x="3212" y="91"/>
                  </a:lnTo>
                  <a:lnTo>
                    <a:pt x="3204" y="82"/>
                  </a:lnTo>
                  <a:lnTo>
                    <a:pt x="3196" y="73"/>
                  </a:lnTo>
                  <a:lnTo>
                    <a:pt x="3186" y="65"/>
                  </a:lnTo>
                  <a:lnTo>
                    <a:pt x="3177" y="57"/>
                  </a:lnTo>
                  <a:lnTo>
                    <a:pt x="3168" y="50"/>
                  </a:lnTo>
                  <a:lnTo>
                    <a:pt x="3158" y="43"/>
                  </a:lnTo>
                  <a:lnTo>
                    <a:pt x="3148" y="36"/>
                  </a:lnTo>
                  <a:lnTo>
                    <a:pt x="3137" y="30"/>
                  </a:lnTo>
                  <a:lnTo>
                    <a:pt x="3126" y="25"/>
                  </a:lnTo>
                  <a:lnTo>
                    <a:pt x="3115" y="20"/>
                  </a:lnTo>
                  <a:lnTo>
                    <a:pt x="3104" y="15"/>
                  </a:lnTo>
                  <a:lnTo>
                    <a:pt x="3092" y="11"/>
                  </a:lnTo>
                  <a:lnTo>
                    <a:pt x="3080" y="8"/>
                  </a:lnTo>
                  <a:lnTo>
                    <a:pt x="3068" y="5"/>
                  </a:lnTo>
                  <a:lnTo>
                    <a:pt x="3056" y="3"/>
                  </a:lnTo>
                  <a:lnTo>
                    <a:pt x="3044" y="1"/>
                  </a:lnTo>
                  <a:lnTo>
                    <a:pt x="3031" y="0"/>
                  </a:lnTo>
                  <a:lnTo>
                    <a:pt x="301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120000"/>
                </a:lnSpc>
              </a:pPr>
              <a:endParaRPr lang="id-ID">
                <a:solidFill>
                  <a:schemeClr val="bg1">
                    <a:lumMod val="50000"/>
                  </a:schemeClr>
                </a:solidFill>
              </a:endParaRPr>
            </a:p>
          </p:txBody>
        </p:sp>
      </p:grpSp>
    </p:spTree>
    <p:extLst>
      <p:ext uri="{BB962C8B-B14F-4D97-AF65-F5344CB8AC3E}">
        <p14:creationId xmlns:p14="http://schemas.microsoft.com/office/powerpoint/2010/main" val="2904605670"/>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par>
                                <p:cTn id="12" presetID="10" presetClass="entr" presetSubtype="0"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500"/>
                                        <p:tgtEl>
                                          <p:spTgt spid="2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500"/>
                                        <p:tgtEl>
                                          <p:spTgt spid="29"/>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par>
                                <p:cTn id="24" presetID="10" presetClass="entr" presetSubtype="0" fill="hold" nodeType="with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500"/>
                                        <p:tgtEl>
                                          <p:spTgt spid="30"/>
                                        </p:tgtEl>
                                      </p:cBhvr>
                                    </p:animEffect>
                                  </p:childTnLst>
                                </p:cTn>
                              </p:par>
                            </p:childTnLst>
                          </p:cTn>
                        </p:par>
                        <p:par>
                          <p:cTn id="27" fill="hold">
                            <p:stCondLst>
                              <p:cond delay="1000"/>
                            </p:stCondLst>
                            <p:childTnLst>
                              <p:par>
                                <p:cTn id="28" presetID="16" presetClass="entr" presetSubtype="42"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barn(outHorizontal)">
                                      <p:cBhvr>
                                        <p:cTn id="30" dur="500"/>
                                        <p:tgtEl>
                                          <p:spTgt spid="2"/>
                                        </p:tgtEl>
                                      </p:cBhvr>
                                    </p:animEffect>
                                  </p:childTnLst>
                                </p:cTn>
                              </p:par>
                            </p:childTnLst>
                          </p:cTn>
                        </p:par>
                        <p:par>
                          <p:cTn id="31" fill="hold">
                            <p:stCondLst>
                              <p:cond delay="1500"/>
                            </p:stCondLst>
                            <p:childTnLst>
                              <p:par>
                                <p:cTn id="32" presetID="10" presetClass="entr" presetSubtype="0" fill="hold" grpId="0" nodeType="after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500"/>
                                        <p:tgtEl>
                                          <p:spTgt spid="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500"/>
                                        <p:tgtEl>
                                          <p:spTgt spid="5"/>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500"/>
                                        <p:tgtEl>
                                          <p:spTgt spid="6"/>
                                        </p:tgtEl>
                                      </p:cBhvr>
                                    </p:animEffect>
                                  </p:childTnLst>
                                </p:cTn>
                              </p:par>
                            </p:childTnLst>
                          </p:cTn>
                        </p:par>
                        <p:par>
                          <p:cTn id="41" fill="hold">
                            <p:stCondLst>
                              <p:cond delay="2000"/>
                            </p:stCondLst>
                            <p:childTnLst>
                              <p:par>
                                <p:cTn id="42" presetID="10" presetClass="entr" presetSubtype="0"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fade">
                                      <p:cBhvr>
                                        <p:cTn id="44" dur="500"/>
                                        <p:tgtEl>
                                          <p:spTgt spid="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500"/>
                                        <p:tgtEl>
                                          <p:spTgt spid="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fade">
                                      <p:cBhvr>
                                        <p:cTn id="50" dur="500"/>
                                        <p:tgtEl>
                                          <p:spTgt spid="9"/>
                                        </p:tgtEl>
                                      </p:cBhvr>
                                    </p:animEffect>
                                  </p:childTnLst>
                                </p:cTn>
                              </p:par>
                            </p:childTnLst>
                          </p:cTn>
                        </p:par>
                        <p:par>
                          <p:cTn id="51" fill="hold">
                            <p:stCondLst>
                              <p:cond delay="2500"/>
                            </p:stCondLst>
                            <p:childTnLst>
                              <p:par>
                                <p:cTn id="52" presetID="10" presetClass="entr" presetSubtype="0" fill="hold" grpId="0" nodeType="after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fade">
                                      <p:cBhvr>
                                        <p:cTn id="54" dur="500"/>
                                        <p:tgtEl>
                                          <p:spTgt spid="10"/>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fade">
                                      <p:cBhvr>
                                        <p:cTn id="57" dur="500"/>
                                        <p:tgtEl>
                                          <p:spTgt spid="11"/>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fade">
                                      <p:cBhvr>
                                        <p:cTn id="60" dur="500"/>
                                        <p:tgtEl>
                                          <p:spTgt spid="12"/>
                                        </p:tgtEl>
                                      </p:cBhvr>
                                    </p:animEffect>
                                  </p:childTnLst>
                                </p:cTn>
                              </p:par>
                            </p:childTnLst>
                          </p:cTn>
                        </p:par>
                        <p:par>
                          <p:cTn id="61" fill="hold">
                            <p:stCondLst>
                              <p:cond delay="3000"/>
                            </p:stCondLst>
                            <p:childTnLst>
                              <p:par>
                                <p:cTn id="62" presetID="10" presetClass="entr" presetSubtype="0" fill="hold" grpId="0" nodeType="after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fade">
                                      <p:cBhvr>
                                        <p:cTn id="64" dur="500"/>
                                        <p:tgtEl>
                                          <p:spTgt spid="17"/>
                                        </p:tgtEl>
                                      </p:cBhvr>
                                    </p:animEffect>
                                  </p:childTnLst>
                                </p:cTn>
                              </p:par>
                            </p:childTnLst>
                          </p:cTn>
                        </p:par>
                        <p:par>
                          <p:cTn id="65" fill="hold">
                            <p:stCondLst>
                              <p:cond delay="3500"/>
                            </p:stCondLst>
                            <p:childTnLst>
                              <p:par>
                                <p:cTn id="66" presetID="10" presetClass="entr" presetSubtype="0" fill="hold" grpId="0" nodeType="after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fade">
                                      <p:cBhvr>
                                        <p:cTn id="68" dur="500"/>
                                        <p:tgtEl>
                                          <p:spTgt spid="18"/>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500"/>
                                        <p:tgtEl>
                                          <p:spTgt spid="20"/>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2"/>
                                        </p:tgtEl>
                                        <p:attrNameLst>
                                          <p:attrName>style.visibility</p:attrName>
                                        </p:attrNameLst>
                                      </p:cBhvr>
                                      <p:to>
                                        <p:strVal val="visible"/>
                                      </p:to>
                                    </p:set>
                                    <p:animEffect transition="in" filter="fade">
                                      <p:cBhvr>
                                        <p:cTn id="74" dur="500"/>
                                        <p:tgtEl>
                                          <p:spTgt spid="22"/>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24"/>
                                        </p:tgtEl>
                                        <p:attrNameLst>
                                          <p:attrName>style.visibility</p:attrName>
                                        </p:attrNameLst>
                                      </p:cBhvr>
                                      <p:to>
                                        <p:strVal val="visible"/>
                                      </p:to>
                                    </p:set>
                                    <p:animEffect transition="in" filter="fade">
                                      <p:cBhvr>
                                        <p:cTn id="77" dur="500"/>
                                        <p:tgtEl>
                                          <p:spTgt spid="24"/>
                                        </p:tgtEl>
                                      </p:cBhvr>
                                    </p:animEffect>
                                  </p:childTnLst>
                                </p:cTn>
                              </p:par>
                            </p:childTnLst>
                          </p:cTn>
                        </p:par>
                        <p:par>
                          <p:cTn id="78" fill="hold">
                            <p:stCondLst>
                              <p:cond delay="4000"/>
                            </p:stCondLst>
                            <p:childTnLst>
                              <p:par>
                                <p:cTn id="79" presetID="22" presetClass="entr" presetSubtype="8" fill="hold" grpId="0" nodeType="afterEffect">
                                  <p:stCondLst>
                                    <p:cond delay="0"/>
                                  </p:stCondLst>
                                  <p:childTnLst>
                                    <p:set>
                                      <p:cBhvr>
                                        <p:cTn id="80" dur="1" fill="hold">
                                          <p:stCondLst>
                                            <p:cond delay="0"/>
                                          </p:stCondLst>
                                        </p:cTn>
                                        <p:tgtEl>
                                          <p:spTgt spid="19"/>
                                        </p:tgtEl>
                                        <p:attrNameLst>
                                          <p:attrName>style.visibility</p:attrName>
                                        </p:attrNameLst>
                                      </p:cBhvr>
                                      <p:to>
                                        <p:strVal val="visible"/>
                                      </p:to>
                                    </p:set>
                                    <p:animEffect transition="in" filter="wipe(left)">
                                      <p:cBhvr>
                                        <p:cTn id="81" dur="500"/>
                                        <p:tgtEl>
                                          <p:spTgt spid="19"/>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21"/>
                                        </p:tgtEl>
                                        <p:attrNameLst>
                                          <p:attrName>style.visibility</p:attrName>
                                        </p:attrNameLst>
                                      </p:cBhvr>
                                      <p:to>
                                        <p:strVal val="visible"/>
                                      </p:to>
                                    </p:set>
                                    <p:animEffect transition="in" filter="wipe(left)">
                                      <p:cBhvr>
                                        <p:cTn id="84" dur="500"/>
                                        <p:tgtEl>
                                          <p:spTgt spid="21"/>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wipe(left)">
                                      <p:cBhvr>
                                        <p:cTn id="87" dur="500"/>
                                        <p:tgtEl>
                                          <p:spTgt spid="23"/>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25"/>
                                        </p:tgtEl>
                                        <p:attrNameLst>
                                          <p:attrName>style.visibility</p:attrName>
                                        </p:attrNameLst>
                                      </p:cBhvr>
                                      <p:to>
                                        <p:strVal val="visible"/>
                                      </p:to>
                                    </p:set>
                                    <p:animEffect transition="in" filter="wipe(left)">
                                      <p:cBhvr>
                                        <p:cTn id="9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0" grpId="0"/>
      <p:bldP spid="11" grpId="0"/>
      <p:bldP spid="12" grpId="0"/>
      <p:bldP spid="13" grpId="0" animBg="1"/>
      <p:bldP spid="14" grpId="0" animBg="1"/>
      <p:bldP spid="15" grpId="0" animBg="1"/>
      <p:bldP spid="17" grpId="0"/>
      <p:bldP spid="18" grpId="0"/>
      <p:bldP spid="19" grpId="0" animBg="1"/>
      <p:bldP spid="20" grpId="0"/>
      <p:bldP spid="21" grpId="0" animBg="1"/>
      <p:bldP spid="22" grpId="0"/>
      <p:bldP spid="23" grpId="0" animBg="1"/>
      <p:bldP spid="24" grpId="0"/>
      <p:bldP spid="25" grpId="0" animBg="1"/>
      <p:bldP spid="2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0F850938-30DC-4C98-BE8F-DCCDB2581ED6}"/>
              </a:ext>
            </a:extLst>
          </p:cNvPr>
          <p:cNvGrpSpPr/>
          <p:nvPr/>
        </p:nvGrpSpPr>
        <p:grpSpPr>
          <a:xfrm>
            <a:off x="3982480" y="1806951"/>
            <a:ext cx="3618470" cy="3310797"/>
            <a:chOff x="3982480" y="1806951"/>
            <a:chExt cx="3618470" cy="3310797"/>
          </a:xfrm>
        </p:grpSpPr>
        <p:pic>
          <p:nvPicPr>
            <p:cNvPr id="4" name="图片 3">
              <a:extLst>
                <a:ext uri="{FF2B5EF4-FFF2-40B4-BE49-F238E27FC236}">
                  <a16:creationId xmlns:a16="http://schemas.microsoft.com/office/drawing/2014/main" id="{8FE1B18D-7269-4A4A-BB36-57160ABA29B2}"/>
                </a:ext>
              </a:extLst>
            </p:cNvPr>
            <p:cNvPicPr>
              <a:picLocks noChangeAspect="1"/>
            </p:cNvPicPr>
            <p:nvPr/>
          </p:nvPicPr>
          <p:blipFill>
            <a:blip r:embed="rId2"/>
            <a:stretch>
              <a:fillRect/>
            </a:stretch>
          </p:blipFill>
          <p:spPr>
            <a:xfrm>
              <a:off x="3982480" y="1806951"/>
              <a:ext cx="3618470" cy="3310797"/>
            </a:xfrm>
            <a:prstGeom prst="rect">
              <a:avLst/>
            </a:prstGeom>
          </p:spPr>
        </p:pic>
        <p:sp>
          <p:nvSpPr>
            <p:cNvPr id="5" name="文本框 4">
              <a:extLst>
                <a:ext uri="{FF2B5EF4-FFF2-40B4-BE49-F238E27FC236}">
                  <a16:creationId xmlns:a16="http://schemas.microsoft.com/office/drawing/2014/main" id="{560C3152-6A35-4D5D-959D-BDF19183FAF5}"/>
                </a:ext>
              </a:extLst>
            </p:cNvPr>
            <p:cNvSpPr txBox="1"/>
            <p:nvPr/>
          </p:nvSpPr>
          <p:spPr>
            <a:xfrm>
              <a:off x="4954056" y="3147978"/>
              <a:ext cx="1827744" cy="707886"/>
            </a:xfrm>
            <a:prstGeom prst="rect">
              <a:avLst/>
            </a:prstGeom>
            <a:noFill/>
          </p:spPr>
          <p:txBody>
            <a:bodyPr wrap="none" rtlCol="0">
              <a:spAutoFit/>
            </a:bodyPr>
            <a:lstStyle/>
            <a:p>
              <a:r>
                <a:rPr lang="en-US" altLang="zh-CN" sz="4000" dirty="0">
                  <a:solidFill>
                    <a:schemeClr val="bg1">
                      <a:lumMod val="50000"/>
                    </a:schemeClr>
                  </a:solidFill>
                  <a:latin typeface="微软雅黑" panose="020B0503020204020204" pitchFamily="34" charset="-122"/>
                  <a:ea typeface="微软雅黑" panose="020B0503020204020204" pitchFamily="34" charset="-122"/>
                </a:rPr>
                <a:t>THRRE</a:t>
              </a:r>
              <a:endParaRPr lang="zh-CN" altLang="en-US" sz="4000"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6" name="矩形 5">
            <a:extLst>
              <a:ext uri="{FF2B5EF4-FFF2-40B4-BE49-F238E27FC236}">
                <a16:creationId xmlns:a16="http://schemas.microsoft.com/office/drawing/2014/main" id="{858327D2-0D68-4490-A0F9-3B0C7740E0E0}"/>
              </a:ext>
            </a:extLst>
          </p:cNvPr>
          <p:cNvSpPr/>
          <p:nvPr/>
        </p:nvSpPr>
        <p:spPr>
          <a:xfrm>
            <a:off x="5962650" y="4829756"/>
            <a:ext cx="1638300" cy="1615827"/>
          </a:xfrm>
          <a:prstGeom prst="rect">
            <a:avLst/>
          </a:prstGeom>
        </p:spPr>
        <p:txBody>
          <a:bodyPr wrap="square">
            <a:spAutoFit/>
          </a:bodyPr>
          <a:lstStyle/>
          <a:p>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100" dirty="0">
                <a:solidFill>
                  <a:schemeClr val="bg1">
                    <a:lumMod val="50000"/>
                  </a:schemeClr>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请在此处添加详细描述文本，尽量与标题文本语言风格相符合，语言描述尽量简洁生动。请在此处添加详细描述文本，尽量与标题文本语言风格相符合，语言描述尽量简洁生动。</a:t>
            </a:r>
          </a:p>
        </p:txBody>
      </p:sp>
    </p:spTree>
    <p:extLst>
      <p:ext uri="{BB962C8B-B14F-4D97-AF65-F5344CB8AC3E}">
        <p14:creationId xmlns:p14="http://schemas.microsoft.com/office/powerpoint/2010/main" val="1024101860"/>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ppt_x"/>
                                          </p:val>
                                        </p:tav>
                                        <p:tav tm="100000">
                                          <p:val>
                                            <p:strVal val="#ppt_x"/>
                                          </p:val>
                                        </p:tav>
                                      </p:tavLst>
                                    </p:anim>
                                    <p:anim calcmode="lin" valueType="num">
                                      <p:cBhvr additive="base">
                                        <p:cTn id="1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a:extLst>
              <a:ext uri="{FF2B5EF4-FFF2-40B4-BE49-F238E27FC236}">
                <a16:creationId xmlns:a16="http://schemas.microsoft.com/office/drawing/2014/main" id="{1198084A-F6DF-4236-8EDB-D96D75DB4F60}"/>
              </a:ext>
            </a:extLst>
          </p:cNvPr>
          <p:cNvGrpSpPr/>
          <p:nvPr/>
        </p:nvGrpSpPr>
        <p:grpSpPr>
          <a:xfrm>
            <a:off x="598946" y="1841134"/>
            <a:ext cx="2146861" cy="2146861"/>
            <a:chOff x="598946" y="1841134"/>
            <a:chExt cx="2146861" cy="2146861"/>
          </a:xfrm>
        </p:grpSpPr>
        <p:sp>
          <p:nvSpPr>
            <p:cNvPr id="2" name="空心弧 1">
              <a:extLst>
                <a:ext uri="{FF2B5EF4-FFF2-40B4-BE49-F238E27FC236}">
                  <a16:creationId xmlns:a16="http://schemas.microsoft.com/office/drawing/2014/main" id="{F1AC7FEE-9462-4D09-A8D3-7951A56E7BF3}"/>
                </a:ext>
              </a:extLst>
            </p:cNvPr>
            <p:cNvSpPr/>
            <p:nvPr/>
          </p:nvSpPr>
          <p:spPr>
            <a:xfrm>
              <a:off x="598946" y="1841134"/>
              <a:ext cx="2146861" cy="2146861"/>
            </a:xfrm>
            <a:prstGeom prst="blockArc">
              <a:avLst>
                <a:gd name="adj1" fmla="val 13517990"/>
                <a:gd name="adj2" fmla="val 10691500"/>
                <a:gd name="adj3" fmla="val 6227"/>
              </a:avLst>
            </a:prstGeom>
            <a:solidFill>
              <a:srgbClr val="8DCDA4"/>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Segoe UI Light" panose="020B0502040204020203" pitchFamily="34" charset="0"/>
                <a:cs typeface="Segoe UI Light" panose="020B0502040204020203" pitchFamily="34" charset="0"/>
              </a:endParaRPr>
            </a:p>
          </p:txBody>
        </p:sp>
        <p:sp>
          <p:nvSpPr>
            <p:cNvPr id="3" name="矩形 2">
              <a:extLst>
                <a:ext uri="{FF2B5EF4-FFF2-40B4-BE49-F238E27FC236}">
                  <a16:creationId xmlns:a16="http://schemas.microsoft.com/office/drawing/2014/main" id="{4F30670D-87A7-4DEC-ABD2-46C7E83EB8C9}"/>
                </a:ext>
              </a:extLst>
            </p:cNvPr>
            <p:cNvSpPr/>
            <p:nvPr/>
          </p:nvSpPr>
          <p:spPr>
            <a:xfrm>
              <a:off x="1121584" y="2499066"/>
              <a:ext cx="1101584" cy="830997"/>
            </a:xfrm>
            <a:prstGeom prst="rect">
              <a:avLst/>
            </a:prstGeom>
          </p:spPr>
          <p:txBody>
            <a:bodyPr wrap="none" anchor="ctr">
              <a:spAutoFit/>
            </a:bodyPr>
            <a:lstStyle/>
            <a:p>
              <a:pPr lvl="0" algn="ctr"/>
              <a:r>
                <a:rPr lang="en-US" altLang="zh-CN" sz="4800" dirty="0">
                  <a:solidFill>
                    <a:srgbClr val="394A57"/>
                  </a:solidFill>
                  <a:latin typeface="Segoe UI Light" panose="020B0502040204020203" pitchFamily="34" charset="0"/>
                  <a:cs typeface="Segoe UI Light" panose="020B0502040204020203" pitchFamily="34" charset="0"/>
                </a:rPr>
                <a:t>82</a:t>
              </a:r>
              <a:r>
                <a:rPr lang="en-US" altLang="zh-CN" sz="2800" dirty="0">
                  <a:solidFill>
                    <a:prstClr val="black">
                      <a:lumMod val="50000"/>
                      <a:lumOff val="50000"/>
                    </a:prstClr>
                  </a:solidFill>
                  <a:latin typeface="Segoe UI Light" panose="020B0502040204020203" pitchFamily="34" charset="0"/>
                  <a:cs typeface="Segoe UI Light" panose="020B0502040204020203" pitchFamily="34" charset="0"/>
                </a:rPr>
                <a:t>%</a:t>
              </a:r>
            </a:p>
          </p:txBody>
        </p:sp>
      </p:grpSp>
      <p:grpSp>
        <p:nvGrpSpPr>
          <p:cNvPr id="23" name="组合 22">
            <a:extLst>
              <a:ext uri="{FF2B5EF4-FFF2-40B4-BE49-F238E27FC236}">
                <a16:creationId xmlns:a16="http://schemas.microsoft.com/office/drawing/2014/main" id="{B525F19D-B806-45B7-837A-F885CD0EFC07}"/>
              </a:ext>
            </a:extLst>
          </p:cNvPr>
          <p:cNvGrpSpPr/>
          <p:nvPr/>
        </p:nvGrpSpPr>
        <p:grpSpPr>
          <a:xfrm>
            <a:off x="484759" y="4415296"/>
            <a:ext cx="2375234" cy="1227005"/>
            <a:chOff x="484759" y="4415296"/>
            <a:chExt cx="2375234" cy="1227005"/>
          </a:xfrm>
        </p:grpSpPr>
        <p:sp>
          <p:nvSpPr>
            <p:cNvPr id="4" name="矩形 3">
              <a:extLst>
                <a:ext uri="{FF2B5EF4-FFF2-40B4-BE49-F238E27FC236}">
                  <a16:creationId xmlns:a16="http://schemas.microsoft.com/office/drawing/2014/main" id="{95D25361-91AF-44EC-A7F8-D4B7F9DC4A58}"/>
                </a:ext>
              </a:extLst>
            </p:cNvPr>
            <p:cNvSpPr/>
            <p:nvPr/>
          </p:nvSpPr>
          <p:spPr>
            <a:xfrm>
              <a:off x="484759" y="4813228"/>
              <a:ext cx="2375234" cy="829073"/>
            </a:xfrm>
            <a:prstGeom prst="rect">
              <a:avLst/>
            </a:prstGeom>
          </p:spPr>
          <p:txBody>
            <a:bodyPr wrap="square">
              <a:spAutoFit/>
            </a:bodyPr>
            <a:lstStyle/>
            <a:p>
              <a:pPr algn="ctr">
                <a:lnSpc>
                  <a:spcPct val="114000"/>
                </a:lnSpc>
              </a:pPr>
              <a:r>
                <a:rPr lang="en-US" altLang="zh-CN" sz="1400" dirty="0">
                  <a:latin typeface="Segoe UI Light" panose="020B0502040204020203" pitchFamily="34" charset="0"/>
                  <a:cs typeface="Segoe UI Light" panose="020B0502040204020203" pitchFamily="34" charset="0"/>
                </a:rPr>
                <a:t>The concepts national income and national product have roughly </a:t>
              </a:r>
            </a:p>
          </p:txBody>
        </p:sp>
        <p:sp>
          <p:nvSpPr>
            <p:cNvPr id="5" name="矩形 4">
              <a:extLst>
                <a:ext uri="{FF2B5EF4-FFF2-40B4-BE49-F238E27FC236}">
                  <a16:creationId xmlns:a16="http://schemas.microsoft.com/office/drawing/2014/main" id="{80DE3FF1-AC3E-428A-AFED-543D57D217CA}"/>
                </a:ext>
              </a:extLst>
            </p:cNvPr>
            <p:cNvSpPr/>
            <p:nvPr/>
          </p:nvSpPr>
          <p:spPr>
            <a:xfrm>
              <a:off x="897965" y="4415296"/>
              <a:ext cx="1548822" cy="369332"/>
            </a:xfrm>
            <a:prstGeom prst="rect">
              <a:avLst/>
            </a:prstGeom>
          </p:spPr>
          <p:txBody>
            <a:bodyPr wrap="none">
              <a:spAutoFit/>
            </a:bodyPr>
            <a:lstStyle/>
            <a:p>
              <a:pPr algn="ctr"/>
              <a:r>
                <a:rPr lang="en-US" altLang="zh-CN" dirty="0">
                  <a:solidFill>
                    <a:srgbClr val="8DCDA4"/>
                  </a:solidFill>
                  <a:latin typeface="Segoe UI Black" panose="020B0A02040204020203" pitchFamily="34" charset="0"/>
                  <a:ea typeface="Segoe UI Black" panose="020B0A02040204020203" pitchFamily="34" charset="0"/>
                  <a:cs typeface="Segoe UI Black" panose="020B0A02040204020203" pitchFamily="34" charset="0"/>
                </a:rPr>
                <a:t>+17,356,123</a:t>
              </a:r>
            </a:p>
          </p:txBody>
        </p:sp>
      </p:grpSp>
      <p:grpSp>
        <p:nvGrpSpPr>
          <p:cNvPr id="19" name="组合 18">
            <a:extLst>
              <a:ext uri="{FF2B5EF4-FFF2-40B4-BE49-F238E27FC236}">
                <a16:creationId xmlns:a16="http://schemas.microsoft.com/office/drawing/2014/main" id="{80288439-0C77-46CC-9A76-75A092C193D9}"/>
              </a:ext>
            </a:extLst>
          </p:cNvPr>
          <p:cNvGrpSpPr/>
          <p:nvPr/>
        </p:nvGrpSpPr>
        <p:grpSpPr>
          <a:xfrm>
            <a:off x="3414679" y="1841134"/>
            <a:ext cx="2146861" cy="2146861"/>
            <a:chOff x="3414679" y="1841134"/>
            <a:chExt cx="2146861" cy="2146861"/>
          </a:xfrm>
        </p:grpSpPr>
        <p:sp>
          <p:nvSpPr>
            <p:cNvPr id="6" name="空心弧 5">
              <a:extLst>
                <a:ext uri="{FF2B5EF4-FFF2-40B4-BE49-F238E27FC236}">
                  <a16:creationId xmlns:a16="http://schemas.microsoft.com/office/drawing/2014/main" id="{DC2A49A1-DAAA-4FC8-9892-3901FC946589}"/>
                </a:ext>
              </a:extLst>
            </p:cNvPr>
            <p:cNvSpPr/>
            <p:nvPr/>
          </p:nvSpPr>
          <p:spPr>
            <a:xfrm>
              <a:off x="3414679" y="1841134"/>
              <a:ext cx="2146861" cy="2146861"/>
            </a:xfrm>
            <a:prstGeom prst="blockArc">
              <a:avLst>
                <a:gd name="adj1" fmla="val 15650879"/>
                <a:gd name="adj2" fmla="val 10691500"/>
                <a:gd name="adj3" fmla="val 6227"/>
              </a:avLst>
            </a:prstGeom>
            <a:solidFill>
              <a:srgbClr val="8DCDA4"/>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Segoe UI Light" panose="020B0502040204020203" pitchFamily="34" charset="0"/>
                <a:cs typeface="Segoe UI Light" panose="020B0502040204020203" pitchFamily="34" charset="0"/>
              </a:endParaRPr>
            </a:p>
          </p:txBody>
        </p:sp>
        <p:sp>
          <p:nvSpPr>
            <p:cNvPr id="7" name="矩形 6">
              <a:extLst>
                <a:ext uri="{FF2B5EF4-FFF2-40B4-BE49-F238E27FC236}">
                  <a16:creationId xmlns:a16="http://schemas.microsoft.com/office/drawing/2014/main" id="{2F230A44-C602-426F-A638-92D7FBC4CD9C}"/>
                </a:ext>
              </a:extLst>
            </p:cNvPr>
            <p:cNvSpPr/>
            <p:nvPr/>
          </p:nvSpPr>
          <p:spPr>
            <a:xfrm>
              <a:off x="3942126" y="2499066"/>
              <a:ext cx="1091966" cy="830997"/>
            </a:xfrm>
            <a:prstGeom prst="rect">
              <a:avLst/>
            </a:prstGeom>
          </p:spPr>
          <p:txBody>
            <a:bodyPr wrap="none" anchor="ctr">
              <a:spAutoFit/>
            </a:bodyPr>
            <a:lstStyle/>
            <a:p>
              <a:pPr lvl="0" algn="ctr"/>
              <a:r>
                <a:rPr lang="en-US" altLang="zh-CN" sz="4800" dirty="0">
                  <a:solidFill>
                    <a:srgbClr val="394A57"/>
                  </a:solidFill>
                  <a:latin typeface="Segoe UI Light" panose="020B0502040204020203" pitchFamily="34" charset="0"/>
                  <a:cs typeface="Segoe UI Light" panose="020B0502040204020203" pitchFamily="34" charset="0"/>
                </a:rPr>
                <a:t>76</a:t>
              </a:r>
              <a:r>
                <a:rPr lang="en-US" altLang="zh-CN" sz="2800" dirty="0">
                  <a:solidFill>
                    <a:prstClr val="black">
                      <a:lumMod val="50000"/>
                      <a:lumOff val="50000"/>
                    </a:prstClr>
                  </a:solidFill>
                  <a:latin typeface="Segoe UI Light" panose="020B0502040204020203" pitchFamily="34" charset="0"/>
                  <a:cs typeface="Segoe UI Light" panose="020B0502040204020203" pitchFamily="34" charset="0"/>
                </a:rPr>
                <a:t>%</a:t>
              </a:r>
            </a:p>
          </p:txBody>
        </p:sp>
      </p:grpSp>
      <p:grpSp>
        <p:nvGrpSpPr>
          <p:cNvPr id="24" name="组合 23">
            <a:extLst>
              <a:ext uri="{FF2B5EF4-FFF2-40B4-BE49-F238E27FC236}">
                <a16:creationId xmlns:a16="http://schemas.microsoft.com/office/drawing/2014/main" id="{B658A0C4-8CAF-47E1-B06F-A32B79001B8D}"/>
              </a:ext>
            </a:extLst>
          </p:cNvPr>
          <p:cNvGrpSpPr/>
          <p:nvPr/>
        </p:nvGrpSpPr>
        <p:grpSpPr>
          <a:xfrm>
            <a:off x="3300492" y="4415296"/>
            <a:ext cx="2375234" cy="1227005"/>
            <a:chOff x="3300492" y="4415296"/>
            <a:chExt cx="2375234" cy="1227005"/>
          </a:xfrm>
        </p:grpSpPr>
        <p:sp>
          <p:nvSpPr>
            <p:cNvPr id="8" name="矩形 7">
              <a:extLst>
                <a:ext uri="{FF2B5EF4-FFF2-40B4-BE49-F238E27FC236}">
                  <a16:creationId xmlns:a16="http://schemas.microsoft.com/office/drawing/2014/main" id="{81CAE9B9-6456-4D02-9269-3A39BD6303B0}"/>
                </a:ext>
              </a:extLst>
            </p:cNvPr>
            <p:cNvSpPr/>
            <p:nvPr/>
          </p:nvSpPr>
          <p:spPr>
            <a:xfrm>
              <a:off x="3300492" y="4813228"/>
              <a:ext cx="2375234" cy="829073"/>
            </a:xfrm>
            <a:prstGeom prst="rect">
              <a:avLst/>
            </a:prstGeom>
          </p:spPr>
          <p:txBody>
            <a:bodyPr wrap="square">
              <a:spAutoFit/>
            </a:bodyPr>
            <a:lstStyle/>
            <a:p>
              <a:pPr algn="ctr">
                <a:lnSpc>
                  <a:spcPct val="114000"/>
                </a:lnSpc>
              </a:pPr>
              <a:r>
                <a:rPr lang="en-US" altLang="zh-CN" sz="1400" dirty="0">
                  <a:latin typeface="Segoe UI Light" panose="020B0502040204020203" pitchFamily="34" charset="0"/>
                  <a:cs typeface="Segoe UI Light" panose="020B0502040204020203" pitchFamily="34" charset="0"/>
                </a:rPr>
                <a:t>The concepts national income and national product have roughly </a:t>
              </a:r>
            </a:p>
          </p:txBody>
        </p:sp>
        <p:sp>
          <p:nvSpPr>
            <p:cNvPr id="9" name="矩形 8">
              <a:extLst>
                <a:ext uri="{FF2B5EF4-FFF2-40B4-BE49-F238E27FC236}">
                  <a16:creationId xmlns:a16="http://schemas.microsoft.com/office/drawing/2014/main" id="{F6AAB3D4-F296-4DC3-9028-0F2983C74CAE}"/>
                </a:ext>
              </a:extLst>
            </p:cNvPr>
            <p:cNvSpPr/>
            <p:nvPr/>
          </p:nvSpPr>
          <p:spPr>
            <a:xfrm>
              <a:off x="3713698" y="4415296"/>
              <a:ext cx="1548822" cy="369332"/>
            </a:xfrm>
            <a:prstGeom prst="rect">
              <a:avLst/>
            </a:prstGeom>
          </p:spPr>
          <p:txBody>
            <a:bodyPr wrap="none">
              <a:spAutoFit/>
            </a:bodyPr>
            <a:lstStyle/>
            <a:p>
              <a:pPr algn="ctr"/>
              <a:r>
                <a:rPr lang="en-US" altLang="zh-CN" dirty="0">
                  <a:solidFill>
                    <a:srgbClr val="8DCDA4"/>
                  </a:solidFill>
                  <a:latin typeface="Segoe UI Black" panose="020B0A02040204020203" pitchFamily="34" charset="0"/>
                  <a:ea typeface="Segoe UI Black" panose="020B0A02040204020203" pitchFamily="34" charset="0"/>
                  <a:cs typeface="Segoe UI Black" panose="020B0A02040204020203" pitchFamily="34" charset="0"/>
                </a:rPr>
                <a:t>+17,356,123</a:t>
              </a:r>
            </a:p>
          </p:txBody>
        </p:sp>
      </p:grpSp>
      <p:grpSp>
        <p:nvGrpSpPr>
          <p:cNvPr id="22" name="组合 21">
            <a:extLst>
              <a:ext uri="{FF2B5EF4-FFF2-40B4-BE49-F238E27FC236}">
                <a16:creationId xmlns:a16="http://schemas.microsoft.com/office/drawing/2014/main" id="{AB9EB668-0C1A-4A22-A3C1-0C8CF400C0F3}"/>
              </a:ext>
            </a:extLst>
          </p:cNvPr>
          <p:cNvGrpSpPr/>
          <p:nvPr/>
        </p:nvGrpSpPr>
        <p:grpSpPr>
          <a:xfrm>
            <a:off x="6230412" y="1841134"/>
            <a:ext cx="2146861" cy="2146861"/>
            <a:chOff x="6230412" y="1841134"/>
            <a:chExt cx="2146861" cy="2146861"/>
          </a:xfrm>
        </p:grpSpPr>
        <p:sp>
          <p:nvSpPr>
            <p:cNvPr id="10" name="空心弧 9">
              <a:extLst>
                <a:ext uri="{FF2B5EF4-FFF2-40B4-BE49-F238E27FC236}">
                  <a16:creationId xmlns:a16="http://schemas.microsoft.com/office/drawing/2014/main" id="{119EEEE0-19B2-4409-B38A-7E72DDF12219}"/>
                </a:ext>
              </a:extLst>
            </p:cNvPr>
            <p:cNvSpPr/>
            <p:nvPr/>
          </p:nvSpPr>
          <p:spPr>
            <a:xfrm>
              <a:off x="6230412" y="1841134"/>
              <a:ext cx="2146861" cy="2146861"/>
            </a:xfrm>
            <a:prstGeom prst="blockArc">
              <a:avLst>
                <a:gd name="adj1" fmla="val 11922043"/>
                <a:gd name="adj2" fmla="val 10691500"/>
                <a:gd name="adj3" fmla="val 6227"/>
              </a:avLst>
            </a:prstGeom>
            <a:solidFill>
              <a:srgbClr val="8DCDA4"/>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Segoe UI Light" panose="020B0502040204020203" pitchFamily="34" charset="0"/>
                <a:cs typeface="Segoe UI Light" panose="020B0502040204020203" pitchFamily="34" charset="0"/>
              </a:endParaRPr>
            </a:p>
          </p:txBody>
        </p:sp>
        <p:sp>
          <p:nvSpPr>
            <p:cNvPr id="11" name="矩形 10">
              <a:extLst>
                <a:ext uri="{FF2B5EF4-FFF2-40B4-BE49-F238E27FC236}">
                  <a16:creationId xmlns:a16="http://schemas.microsoft.com/office/drawing/2014/main" id="{8DAC7FAC-23FC-4ABF-8DF7-6283BABAE166}"/>
                </a:ext>
              </a:extLst>
            </p:cNvPr>
            <p:cNvSpPr/>
            <p:nvPr/>
          </p:nvSpPr>
          <p:spPr>
            <a:xfrm>
              <a:off x="6753050" y="2499066"/>
              <a:ext cx="1101584" cy="830997"/>
            </a:xfrm>
            <a:prstGeom prst="rect">
              <a:avLst/>
            </a:prstGeom>
          </p:spPr>
          <p:txBody>
            <a:bodyPr wrap="none" anchor="ctr">
              <a:spAutoFit/>
            </a:bodyPr>
            <a:lstStyle/>
            <a:p>
              <a:pPr lvl="0" algn="ctr"/>
              <a:r>
                <a:rPr lang="en-US" altLang="zh-CN" sz="4800" dirty="0">
                  <a:solidFill>
                    <a:srgbClr val="394A57"/>
                  </a:solidFill>
                  <a:latin typeface="Segoe UI Light" panose="020B0502040204020203" pitchFamily="34" charset="0"/>
                  <a:cs typeface="Segoe UI Light" panose="020B0502040204020203" pitchFamily="34" charset="0"/>
                </a:rPr>
                <a:t>92</a:t>
              </a:r>
              <a:r>
                <a:rPr lang="en-US" altLang="zh-CN" sz="2800" dirty="0">
                  <a:solidFill>
                    <a:prstClr val="black">
                      <a:lumMod val="50000"/>
                      <a:lumOff val="50000"/>
                    </a:prstClr>
                  </a:solidFill>
                  <a:latin typeface="Segoe UI Light" panose="020B0502040204020203" pitchFamily="34" charset="0"/>
                  <a:cs typeface="Segoe UI Light" panose="020B0502040204020203" pitchFamily="34" charset="0"/>
                </a:rPr>
                <a:t>%</a:t>
              </a:r>
            </a:p>
          </p:txBody>
        </p:sp>
      </p:grpSp>
      <p:grpSp>
        <p:nvGrpSpPr>
          <p:cNvPr id="25" name="组合 24">
            <a:extLst>
              <a:ext uri="{FF2B5EF4-FFF2-40B4-BE49-F238E27FC236}">
                <a16:creationId xmlns:a16="http://schemas.microsoft.com/office/drawing/2014/main" id="{3AD52CE3-32EE-4848-868A-FD38F18EAEBE}"/>
              </a:ext>
            </a:extLst>
          </p:cNvPr>
          <p:cNvGrpSpPr/>
          <p:nvPr/>
        </p:nvGrpSpPr>
        <p:grpSpPr>
          <a:xfrm>
            <a:off x="6116225" y="4415296"/>
            <a:ext cx="2375234" cy="1227005"/>
            <a:chOff x="6116225" y="4415296"/>
            <a:chExt cx="2375234" cy="1227005"/>
          </a:xfrm>
        </p:grpSpPr>
        <p:sp>
          <p:nvSpPr>
            <p:cNvPr id="12" name="矩形 11">
              <a:extLst>
                <a:ext uri="{FF2B5EF4-FFF2-40B4-BE49-F238E27FC236}">
                  <a16:creationId xmlns:a16="http://schemas.microsoft.com/office/drawing/2014/main" id="{EDC9BCCC-606E-4DB6-93AC-FCBA959629EB}"/>
                </a:ext>
              </a:extLst>
            </p:cNvPr>
            <p:cNvSpPr/>
            <p:nvPr/>
          </p:nvSpPr>
          <p:spPr>
            <a:xfrm>
              <a:off x="6116225" y="4813228"/>
              <a:ext cx="2375234" cy="829073"/>
            </a:xfrm>
            <a:prstGeom prst="rect">
              <a:avLst/>
            </a:prstGeom>
          </p:spPr>
          <p:txBody>
            <a:bodyPr wrap="square">
              <a:spAutoFit/>
            </a:bodyPr>
            <a:lstStyle/>
            <a:p>
              <a:pPr algn="ctr">
                <a:lnSpc>
                  <a:spcPct val="114000"/>
                </a:lnSpc>
              </a:pPr>
              <a:r>
                <a:rPr lang="en-US" altLang="zh-CN" sz="1400" dirty="0">
                  <a:latin typeface="Segoe UI Light" panose="020B0502040204020203" pitchFamily="34" charset="0"/>
                  <a:cs typeface="Segoe UI Light" panose="020B0502040204020203" pitchFamily="34" charset="0"/>
                </a:rPr>
                <a:t>The concepts national income and national product have roughly </a:t>
              </a:r>
            </a:p>
          </p:txBody>
        </p:sp>
        <p:sp>
          <p:nvSpPr>
            <p:cNvPr id="13" name="矩形 12">
              <a:extLst>
                <a:ext uri="{FF2B5EF4-FFF2-40B4-BE49-F238E27FC236}">
                  <a16:creationId xmlns:a16="http://schemas.microsoft.com/office/drawing/2014/main" id="{89857419-1B0B-4618-AE50-9359B1868465}"/>
                </a:ext>
              </a:extLst>
            </p:cNvPr>
            <p:cNvSpPr/>
            <p:nvPr/>
          </p:nvSpPr>
          <p:spPr>
            <a:xfrm>
              <a:off x="6529431" y="4415296"/>
              <a:ext cx="1548822" cy="369332"/>
            </a:xfrm>
            <a:prstGeom prst="rect">
              <a:avLst/>
            </a:prstGeom>
          </p:spPr>
          <p:txBody>
            <a:bodyPr wrap="none">
              <a:spAutoFit/>
            </a:bodyPr>
            <a:lstStyle/>
            <a:p>
              <a:pPr algn="ctr"/>
              <a:r>
                <a:rPr lang="en-US" altLang="zh-CN" dirty="0">
                  <a:solidFill>
                    <a:srgbClr val="8DCDA4"/>
                  </a:solidFill>
                  <a:latin typeface="Segoe UI Black" panose="020B0A02040204020203" pitchFamily="34" charset="0"/>
                  <a:ea typeface="Segoe UI Black" panose="020B0A02040204020203" pitchFamily="34" charset="0"/>
                  <a:cs typeface="Segoe UI Black" panose="020B0A02040204020203" pitchFamily="34" charset="0"/>
                </a:rPr>
                <a:t>+17,356,123</a:t>
              </a:r>
            </a:p>
          </p:txBody>
        </p:sp>
      </p:grpSp>
      <p:grpSp>
        <p:nvGrpSpPr>
          <p:cNvPr id="20" name="组合 19">
            <a:extLst>
              <a:ext uri="{FF2B5EF4-FFF2-40B4-BE49-F238E27FC236}">
                <a16:creationId xmlns:a16="http://schemas.microsoft.com/office/drawing/2014/main" id="{15DEC68A-8125-474D-A2E9-793F6E09DE3D}"/>
              </a:ext>
            </a:extLst>
          </p:cNvPr>
          <p:cNvGrpSpPr/>
          <p:nvPr/>
        </p:nvGrpSpPr>
        <p:grpSpPr>
          <a:xfrm>
            <a:off x="9046146" y="1841134"/>
            <a:ext cx="2146861" cy="2146861"/>
            <a:chOff x="9046146" y="1841134"/>
            <a:chExt cx="2146861" cy="2146861"/>
          </a:xfrm>
        </p:grpSpPr>
        <p:sp>
          <p:nvSpPr>
            <p:cNvPr id="14" name="空心弧 13">
              <a:extLst>
                <a:ext uri="{FF2B5EF4-FFF2-40B4-BE49-F238E27FC236}">
                  <a16:creationId xmlns:a16="http://schemas.microsoft.com/office/drawing/2014/main" id="{5C5F5183-C7AD-4F80-AD6D-FB3B1078986B}"/>
                </a:ext>
              </a:extLst>
            </p:cNvPr>
            <p:cNvSpPr/>
            <p:nvPr/>
          </p:nvSpPr>
          <p:spPr>
            <a:xfrm>
              <a:off x="9046146" y="1841134"/>
              <a:ext cx="2146861" cy="2146861"/>
            </a:xfrm>
            <a:prstGeom prst="blockArc">
              <a:avLst>
                <a:gd name="adj1" fmla="val 19498456"/>
                <a:gd name="adj2" fmla="val 10691500"/>
                <a:gd name="adj3" fmla="val 6227"/>
              </a:avLst>
            </a:prstGeom>
            <a:solidFill>
              <a:srgbClr val="8DCDA4"/>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Segoe UI Light" panose="020B0502040204020203" pitchFamily="34" charset="0"/>
                <a:cs typeface="Segoe UI Light" panose="020B0502040204020203" pitchFamily="34" charset="0"/>
              </a:endParaRPr>
            </a:p>
          </p:txBody>
        </p:sp>
        <p:sp>
          <p:nvSpPr>
            <p:cNvPr id="15" name="矩形 14">
              <a:extLst>
                <a:ext uri="{FF2B5EF4-FFF2-40B4-BE49-F238E27FC236}">
                  <a16:creationId xmlns:a16="http://schemas.microsoft.com/office/drawing/2014/main" id="{46A1395F-444B-4A2B-BCD4-EA0582CD95E7}"/>
                </a:ext>
              </a:extLst>
            </p:cNvPr>
            <p:cNvSpPr/>
            <p:nvPr/>
          </p:nvSpPr>
          <p:spPr>
            <a:xfrm>
              <a:off x="9563975" y="2499066"/>
              <a:ext cx="1111202" cy="830997"/>
            </a:xfrm>
            <a:prstGeom prst="rect">
              <a:avLst/>
            </a:prstGeom>
          </p:spPr>
          <p:txBody>
            <a:bodyPr wrap="none" anchor="ctr">
              <a:spAutoFit/>
            </a:bodyPr>
            <a:lstStyle/>
            <a:p>
              <a:pPr lvl="0" algn="ctr"/>
              <a:r>
                <a:rPr lang="en-US" altLang="zh-CN" sz="4800" dirty="0">
                  <a:solidFill>
                    <a:srgbClr val="394A57"/>
                  </a:solidFill>
                  <a:latin typeface="Segoe UI Light" panose="020B0502040204020203" pitchFamily="34" charset="0"/>
                  <a:cs typeface="Segoe UI Light" panose="020B0502040204020203" pitchFamily="34" charset="0"/>
                </a:rPr>
                <a:t>54</a:t>
              </a:r>
              <a:r>
                <a:rPr lang="en-US" altLang="zh-CN" sz="2800" dirty="0">
                  <a:solidFill>
                    <a:prstClr val="black">
                      <a:lumMod val="50000"/>
                      <a:lumOff val="50000"/>
                    </a:prstClr>
                  </a:solidFill>
                  <a:latin typeface="Segoe UI Light" panose="020B0502040204020203" pitchFamily="34" charset="0"/>
                  <a:cs typeface="Segoe UI Light" panose="020B0502040204020203" pitchFamily="34" charset="0"/>
                </a:rPr>
                <a:t>%</a:t>
              </a:r>
            </a:p>
          </p:txBody>
        </p:sp>
      </p:grpSp>
      <p:grpSp>
        <p:nvGrpSpPr>
          <p:cNvPr id="26" name="组合 25">
            <a:extLst>
              <a:ext uri="{FF2B5EF4-FFF2-40B4-BE49-F238E27FC236}">
                <a16:creationId xmlns:a16="http://schemas.microsoft.com/office/drawing/2014/main" id="{112AD1B2-00A7-4E8C-B00A-28FCD6FE5494}"/>
              </a:ext>
            </a:extLst>
          </p:cNvPr>
          <p:cNvGrpSpPr/>
          <p:nvPr/>
        </p:nvGrpSpPr>
        <p:grpSpPr>
          <a:xfrm>
            <a:off x="8931959" y="4415296"/>
            <a:ext cx="2375234" cy="1227005"/>
            <a:chOff x="8931959" y="4415296"/>
            <a:chExt cx="2375234" cy="1227005"/>
          </a:xfrm>
        </p:grpSpPr>
        <p:sp>
          <p:nvSpPr>
            <p:cNvPr id="16" name="矩形 15">
              <a:extLst>
                <a:ext uri="{FF2B5EF4-FFF2-40B4-BE49-F238E27FC236}">
                  <a16:creationId xmlns:a16="http://schemas.microsoft.com/office/drawing/2014/main" id="{95F570EB-1C83-4381-BD72-AD338C739C56}"/>
                </a:ext>
              </a:extLst>
            </p:cNvPr>
            <p:cNvSpPr/>
            <p:nvPr/>
          </p:nvSpPr>
          <p:spPr>
            <a:xfrm>
              <a:off x="8931959" y="4813228"/>
              <a:ext cx="2375234" cy="829073"/>
            </a:xfrm>
            <a:prstGeom prst="rect">
              <a:avLst/>
            </a:prstGeom>
          </p:spPr>
          <p:txBody>
            <a:bodyPr wrap="square">
              <a:spAutoFit/>
            </a:bodyPr>
            <a:lstStyle/>
            <a:p>
              <a:pPr algn="ctr">
                <a:lnSpc>
                  <a:spcPct val="114000"/>
                </a:lnSpc>
              </a:pPr>
              <a:r>
                <a:rPr lang="en-US" altLang="zh-CN" sz="1400" dirty="0">
                  <a:latin typeface="Segoe UI Light" panose="020B0502040204020203" pitchFamily="34" charset="0"/>
                  <a:cs typeface="Segoe UI Light" panose="020B0502040204020203" pitchFamily="34" charset="0"/>
                </a:rPr>
                <a:t>The concepts national income and national product have roughly </a:t>
              </a:r>
            </a:p>
          </p:txBody>
        </p:sp>
        <p:sp>
          <p:nvSpPr>
            <p:cNvPr id="17" name="矩形 16">
              <a:extLst>
                <a:ext uri="{FF2B5EF4-FFF2-40B4-BE49-F238E27FC236}">
                  <a16:creationId xmlns:a16="http://schemas.microsoft.com/office/drawing/2014/main" id="{EBAE818A-868E-433A-BB14-15D9C6308F7A}"/>
                </a:ext>
              </a:extLst>
            </p:cNvPr>
            <p:cNvSpPr/>
            <p:nvPr/>
          </p:nvSpPr>
          <p:spPr>
            <a:xfrm>
              <a:off x="9345165" y="4415296"/>
              <a:ext cx="1548822" cy="369332"/>
            </a:xfrm>
            <a:prstGeom prst="rect">
              <a:avLst/>
            </a:prstGeom>
          </p:spPr>
          <p:txBody>
            <a:bodyPr wrap="none">
              <a:spAutoFit/>
            </a:bodyPr>
            <a:lstStyle/>
            <a:p>
              <a:pPr algn="ctr"/>
              <a:r>
                <a:rPr lang="en-US" altLang="zh-CN" dirty="0">
                  <a:solidFill>
                    <a:srgbClr val="8DCDA4"/>
                  </a:solidFill>
                  <a:latin typeface="Segoe UI Black" panose="020B0A02040204020203" pitchFamily="34" charset="0"/>
                  <a:ea typeface="Segoe UI Black" panose="020B0A02040204020203" pitchFamily="34" charset="0"/>
                  <a:cs typeface="Segoe UI Black" panose="020B0A02040204020203" pitchFamily="34" charset="0"/>
                </a:rPr>
                <a:t>+17,356,123</a:t>
              </a:r>
            </a:p>
          </p:txBody>
        </p:sp>
      </p:grpSp>
    </p:spTree>
    <p:extLst>
      <p:ext uri="{BB962C8B-B14F-4D97-AF65-F5344CB8AC3E}">
        <p14:creationId xmlns:p14="http://schemas.microsoft.com/office/powerpoint/2010/main" val="925063656"/>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ppt_w</p:attrName>
                                        </p:attrNameLst>
                                      </p:cBhvr>
                                      <p:tavLst>
                                        <p:tav tm="0">
                                          <p:val>
                                            <p:fltVal val="0"/>
                                          </p:val>
                                        </p:tav>
                                        <p:tav tm="100000">
                                          <p:val>
                                            <p:strVal val="#ppt_w"/>
                                          </p:val>
                                        </p:tav>
                                      </p:tavLst>
                                    </p:anim>
                                    <p:anim calcmode="lin" valueType="num">
                                      <p:cBhvr>
                                        <p:cTn id="8" dur="1000" fill="hold"/>
                                        <p:tgtEl>
                                          <p:spTgt spid="18"/>
                                        </p:tgtEl>
                                        <p:attrNameLst>
                                          <p:attrName>ppt_h</p:attrName>
                                        </p:attrNameLst>
                                      </p:cBhvr>
                                      <p:tavLst>
                                        <p:tav tm="0">
                                          <p:val>
                                            <p:fltVal val="0"/>
                                          </p:val>
                                        </p:tav>
                                        <p:tav tm="100000">
                                          <p:val>
                                            <p:strVal val="#ppt_h"/>
                                          </p:val>
                                        </p:tav>
                                      </p:tavLst>
                                    </p:anim>
                                    <p:anim calcmode="lin" valueType="num">
                                      <p:cBhvr>
                                        <p:cTn id="9" dur="1000" fill="hold"/>
                                        <p:tgtEl>
                                          <p:spTgt spid="18"/>
                                        </p:tgtEl>
                                        <p:attrNameLst>
                                          <p:attrName>style.rotation</p:attrName>
                                        </p:attrNameLst>
                                      </p:cBhvr>
                                      <p:tavLst>
                                        <p:tav tm="0">
                                          <p:val>
                                            <p:fltVal val="90"/>
                                          </p:val>
                                        </p:tav>
                                        <p:tav tm="100000">
                                          <p:val>
                                            <p:fltVal val="0"/>
                                          </p:val>
                                        </p:tav>
                                      </p:tavLst>
                                    </p:anim>
                                    <p:animEffect transition="in" filter="fade">
                                      <p:cBhvr>
                                        <p:cTn id="10" dur="10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1000"/>
                                        <p:tgtEl>
                                          <p:spTgt spid="23"/>
                                        </p:tgtEl>
                                      </p:cBhvr>
                                    </p:animEffect>
                                    <p:anim calcmode="lin" valueType="num">
                                      <p:cBhvr>
                                        <p:cTn id="16" dur="1000" fill="hold"/>
                                        <p:tgtEl>
                                          <p:spTgt spid="23"/>
                                        </p:tgtEl>
                                        <p:attrNameLst>
                                          <p:attrName>ppt_x</p:attrName>
                                        </p:attrNameLst>
                                      </p:cBhvr>
                                      <p:tavLst>
                                        <p:tav tm="0">
                                          <p:val>
                                            <p:strVal val="#ppt_x"/>
                                          </p:val>
                                        </p:tav>
                                        <p:tav tm="100000">
                                          <p:val>
                                            <p:strVal val="#ppt_x"/>
                                          </p:val>
                                        </p:tav>
                                      </p:tavLst>
                                    </p:anim>
                                    <p:anim calcmode="lin" valueType="num">
                                      <p:cBhvr>
                                        <p:cTn id="17"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1000" fill="hold"/>
                                        <p:tgtEl>
                                          <p:spTgt spid="19"/>
                                        </p:tgtEl>
                                        <p:attrNameLst>
                                          <p:attrName>ppt_w</p:attrName>
                                        </p:attrNameLst>
                                      </p:cBhvr>
                                      <p:tavLst>
                                        <p:tav tm="0">
                                          <p:val>
                                            <p:fltVal val="0"/>
                                          </p:val>
                                        </p:tav>
                                        <p:tav tm="100000">
                                          <p:val>
                                            <p:strVal val="#ppt_w"/>
                                          </p:val>
                                        </p:tav>
                                      </p:tavLst>
                                    </p:anim>
                                    <p:anim calcmode="lin" valueType="num">
                                      <p:cBhvr>
                                        <p:cTn id="23" dur="1000" fill="hold"/>
                                        <p:tgtEl>
                                          <p:spTgt spid="19"/>
                                        </p:tgtEl>
                                        <p:attrNameLst>
                                          <p:attrName>ppt_h</p:attrName>
                                        </p:attrNameLst>
                                      </p:cBhvr>
                                      <p:tavLst>
                                        <p:tav tm="0">
                                          <p:val>
                                            <p:fltVal val="0"/>
                                          </p:val>
                                        </p:tav>
                                        <p:tav tm="100000">
                                          <p:val>
                                            <p:strVal val="#ppt_h"/>
                                          </p:val>
                                        </p:tav>
                                      </p:tavLst>
                                    </p:anim>
                                    <p:anim calcmode="lin" valueType="num">
                                      <p:cBhvr>
                                        <p:cTn id="24" dur="1000" fill="hold"/>
                                        <p:tgtEl>
                                          <p:spTgt spid="19"/>
                                        </p:tgtEl>
                                        <p:attrNameLst>
                                          <p:attrName>style.rotation</p:attrName>
                                        </p:attrNameLst>
                                      </p:cBhvr>
                                      <p:tavLst>
                                        <p:tav tm="0">
                                          <p:val>
                                            <p:fltVal val="90"/>
                                          </p:val>
                                        </p:tav>
                                        <p:tav tm="100000">
                                          <p:val>
                                            <p:fltVal val="0"/>
                                          </p:val>
                                        </p:tav>
                                      </p:tavLst>
                                    </p:anim>
                                    <p:animEffect transition="in" filter="fade">
                                      <p:cBhvr>
                                        <p:cTn id="25" dur="1000"/>
                                        <p:tgtEl>
                                          <p:spTgt spid="19"/>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1000"/>
                                        <p:tgtEl>
                                          <p:spTgt spid="24"/>
                                        </p:tgtEl>
                                      </p:cBhvr>
                                    </p:animEffect>
                                    <p:anim calcmode="lin" valueType="num">
                                      <p:cBhvr>
                                        <p:cTn id="31" dur="1000" fill="hold"/>
                                        <p:tgtEl>
                                          <p:spTgt spid="24"/>
                                        </p:tgtEl>
                                        <p:attrNameLst>
                                          <p:attrName>ppt_x</p:attrName>
                                        </p:attrNameLst>
                                      </p:cBhvr>
                                      <p:tavLst>
                                        <p:tav tm="0">
                                          <p:val>
                                            <p:strVal val="#ppt_x"/>
                                          </p:val>
                                        </p:tav>
                                        <p:tav tm="100000">
                                          <p:val>
                                            <p:strVal val="#ppt_x"/>
                                          </p:val>
                                        </p:tav>
                                      </p:tavLst>
                                    </p:anim>
                                    <p:anim calcmode="lin" valueType="num">
                                      <p:cBhvr>
                                        <p:cTn id="32"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31" presetClass="entr" presetSubtype="0" fill="hold" nodeType="click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p:cTn id="37" dur="1000" fill="hold"/>
                                        <p:tgtEl>
                                          <p:spTgt spid="22"/>
                                        </p:tgtEl>
                                        <p:attrNameLst>
                                          <p:attrName>ppt_w</p:attrName>
                                        </p:attrNameLst>
                                      </p:cBhvr>
                                      <p:tavLst>
                                        <p:tav tm="0">
                                          <p:val>
                                            <p:fltVal val="0"/>
                                          </p:val>
                                        </p:tav>
                                        <p:tav tm="100000">
                                          <p:val>
                                            <p:strVal val="#ppt_w"/>
                                          </p:val>
                                        </p:tav>
                                      </p:tavLst>
                                    </p:anim>
                                    <p:anim calcmode="lin" valueType="num">
                                      <p:cBhvr>
                                        <p:cTn id="38" dur="1000" fill="hold"/>
                                        <p:tgtEl>
                                          <p:spTgt spid="22"/>
                                        </p:tgtEl>
                                        <p:attrNameLst>
                                          <p:attrName>ppt_h</p:attrName>
                                        </p:attrNameLst>
                                      </p:cBhvr>
                                      <p:tavLst>
                                        <p:tav tm="0">
                                          <p:val>
                                            <p:fltVal val="0"/>
                                          </p:val>
                                        </p:tav>
                                        <p:tav tm="100000">
                                          <p:val>
                                            <p:strVal val="#ppt_h"/>
                                          </p:val>
                                        </p:tav>
                                      </p:tavLst>
                                    </p:anim>
                                    <p:anim calcmode="lin" valueType="num">
                                      <p:cBhvr>
                                        <p:cTn id="39" dur="1000" fill="hold"/>
                                        <p:tgtEl>
                                          <p:spTgt spid="22"/>
                                        </p:tgtEl>
                                        <p:attrNameLst>
                                          <p:attrName>style.rotation</p:attrName>
                                        </p:attrNameLst>
                                      </p:cBhvr>
                                      <p:tavLst>
                                        <p:tav tm="0">
                                          <p:val>
                                            <p:fltVal val="90"/>
                                          </p:val>
                                        </p:tav>
                                        <p:tav tm="100000">
                                          <p:val>
                                            <p:fltVal val="0"/>
                                          </p:val>
                                        </p:tav>
                                      </p:tavLst>
                                    </p:anim>
                                    <p:animEffect transition="in" filter="fade">
                                      <p:cBhvr>
                                        <p:cTn id="40" dur="1000"/>
                                        <p:tgtEl>
                                          <p:spTgt spid="22"/>
                                        </p:tgtEl>
                                      </p:cBhvr>
                                    </p:animEffec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1000"/>
                                        <p:tgtEl>
                                          <p:spTgt spid="25"/>
                                        </p:tgtEl>
                                      </p:cBhvr>
                                    </p:animEffect>
                                    <p:anim calcmode="lin" valueType="num">
                                      <p:cBhvr>
                                        <p:cTn id="46" dur="1000" fill="hold"/>
                                        <p:tgtEl>
                                          <p:spTgt spid="25"/>
                                        </p:tgtEl>
                                        <p:attrNameLst>
                                          <p:attrName>ppt_x</p:attrName>
                                        </p:attrNameLst>
                                      </p:cBhvr>
                                      <p:tavLst>
                                        <p:tav tm="0">
                                          <p:val>
                                            <p:strVal val="#ppt_x"/>
                                          </p:val>
                                        </p:tav>
                                        <p:tav tm="100000">
                                          <p:val>
                                            <p:strVal val="#ppt_x"/>
                                          </p:val>
                                        </p:tav>
                                      </p:tavLst>
                                    </p:anim>
                                    <p:anim calcmode="lin" valueType="num">
                                      <p:cBhvr>
                                        <p:cTn id="47"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31" presetClass="entr" presetSubtype="0" fill="hold" nodeType="click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p:cTn id="52" dur="1000" fill="hold"/>
                                        <p:tgtEl>
                                          <p:spTgt spid="20"/>
                                        </p:tgtEl>
                                        <p:attrNameLst>
                                          <p:attrName>ppt_w</p:attrName>
                                        </p:attrNameLst>
                                      </p:cBhvr>
                                      <p:tavLst>
                                        <p:tav tm="0">
                                          <p:val>
                                            <p:fltVal val="0"/>
                                          </p:val>
                                        </p:tav>
                                        <p:tav tm="100000">
                                          <p:val>
                                            <p:strVal val="#ppt_w"/>
                                          </p:val>
                                        </p:tav>
                                      </p:tavLst>
                                    </p:anim>
                                    <p:anim calcmode="lin" valueType="num">
                                      <p:cBhvr>
                                        <p:cTn id="53" dur="1000" fill="hold"/>
                                        <p:tgtEl>
                                          <p:spTgt spid="20"/>
                                        </p:tgtEl>
                                        <p:attrNameLst>
                                          <p:attrName>ppt_h</p:attrName>
                                        </p:attrNameLst>
                                      </p:cBhvr>
                                      <p:tavLst>
                                        <p:tav tm="0">
                                          <p:val>
                                            <p:fltVal val="0"/>
                                          </p:val>
                                        </p:tav>
                                        <p:tav tm="100000">
                                          <p:val>
                                            <p:strVal val="#ppt_h"/>
                                          </p:val>
                                        </p:tav>
                                      </p:tavLst>
                                    </p:anim>
                                    <p:anim calcmode="lin" valueType="num">
                                      <p:cBhvr>
                                        <p:cTn id="54" dur="1000" fill="hold"/>
                                        <p:tgtEl>
                                          <p:spTgt spid="20"/>
                                        </p:tgtEl>
                                        <p:attrNameLst>
                                          <p:attrName>style.rotation</p:attrName>
                                        </p:attrNameLst>
                                      </p:cBhvr>
                                      <p:tavLst>
                                        <p:tav tm="0">
                                          <p:val>
                                            <p:fltVal val="90"/>
                                          </p:val>
                                        </p:tav>
                                        <p:tav tm="100000">
                                          <p:val>
                                            <p:fltVal val="0"/>
                                          </p:val>
                                        </p:tav>
                                      </p:tavLst>
                                    </p:anim>
                                    <p:animEffect transition="in" filter="fade">
                                      <p:cBhvr>
                                        <p:cTn id="55" dur="1000"/>
                                        <p:tgtEl>
                                          <p:spTgt spid="20"/>
                                        </p:tgtEl>
                                      </p:cBhvr>
                                    </p:animEffect>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nodeType="clickEffect">
                                  <p:stCondLst>
                                    <p:cond delay="0"/>
                                  </p:stCondLst>
                                  <p:childTnLst>
                                    <p:set>
                                      <p:cBhvr>
                                        <p:cTn id="59" dur="1" fill="hold">
                                          <p:stCondLst>
                                            <p:cond delay="0"/>
                                          </p:stCondLst>
                                        </p:cTn>
                                        <p:tgtEl>
                                          <p:spTgt spid="26"/>
                                        </p:tgtEl>
                                        <p:attrNameLst>
                                          <p:attrName>style.visibility</p:attrName>
                                        </p:attrNameLst>
                                      </p:cBhvr>
                                      <p:to>
                                        <p:strVal val="visible"/>
                                      </p:to>
                                    </p:set>
                                    <p:animEffect transition="in" filter="fade">
                                      <p:cBhvr>
                                        <p:cTn id="60" dur="1000"/>
                                        <p:tgtEl>
                                          <p:spTgt spid="26"/>
                                        </p:tgtEl>
                                      </p:cBhvr>
                                    </p:animEffect>
                                    <p:anim calcmode="lin" valueType="num">
                                      <p:cBhvr>
                                        <p:cTn id="61" dur="1000" fill="hold"/>
                                        <p:tgtEl>
                                          <p:spTgt spid="26"/>
                                        </p:tgtEl>
                                        <p:attrNameLst>
                                          <p:attrName>ppt_x</p:attrName>
                                        </p:attrNameLst>
                                      </p:cBhvr>
                                      <p:tavLst>
                                        <p:tav tm="0">
                                          <p:val>
                                            <p:strVal val="#ppt_x"/>
                                          </p:val>
                                        </p:tav>
                                        <p:tav tm="100000">
                                          <p:val>
                                            <p:strVal val="#ppt_x"/>
                                          </p:val>
                                        </p:tav>
                                      </p:tavLst>
                                    </p:anim>
                                    <p:anim calcmode="lin" valueType="num">
                                      <p:cBhvr>
                                        <p:cTn id="62"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a:extLst>
              <a:ext uri="{FF2B5EF4-FFF2-40B4-BE49-F238E27FC236}">
                <a16:creationId xmlns:a16="http://schemas.microsoft.com/office/drawing/2014/main" id="{4997298D-5500-4E40-A620-02EEE19A79D7}"/>
              </a:ext>
            </a:extLst>
          </p:cNvPr>
          <p:cNvGrpSpPr/>
          <p:nvPr/>
        </p:nvGrpSpPr>
        <p:grpSpPr>
          <a:xfrm>
            <a:off x="617423" y="1727670"/>
            <a:ext cx="5301246" cy="792401"/>
            <a:chOff x="617423" y="1727670"/>
            <a:chExt cx="5301246" cy="792401"/>
          </a:xfrm>
        </p:grpSpPr>
        <p:grpSp>
          <p:nvGrpSpPr>
            <p:cNvPr id="2" name="组合 1">
              <a:extLst>
                <a:ext uri="{FF2B5EF4-FFF2-40B4-BE49-F238E27FC236}">
                  <a16:creationId xmlns:a16="http://schemas.microsoft.com/office/drawing/2014/main" id="{E942F4A9-6D53-434E-BD6D-E8EC5F28CF25}"/>
                </a:ext>
              </a:extLst>
            </p:cNvPr>
            <p:cNvGrpSpPr/>
            <p:nvPr/>
          </p:nvGrpSpPr>
          <p:grpSpPr>
            <a:xfrm>
              <a:off x="1822341" y="1727670"/>
              <a:ext cx="4096328" cy="792401"/>
              <a:chOff x="1740584" y="1618441"/>
              <a:chExt cx="4096328" cy="792401"/>
            </a:xfrm>
          </p:grpSpPr>
          <p:sp>
            <p:nvSpPr>
              <p:cNvPr id="3" name="文本框 2">
                <a:extLst>
                  <a:ext uri="{FF2B5EF4-FFF2-40B4-BE49-F238E27FC236}">
                    <a16:creationId xmlns:a16="http://schemas.microsoft.com/office/drawing/2014/main" id="{C3FAF7FA-D78D-4378-8430-41BBE766B7FF}"/>
                  </a:ext>
                </a:extLst>
              </p:cNvPr>
              <p:cNvSpPr txBox="1"/>
              <p:nvPr/>
            </p:nvSpPr>
            <p:spPr>
              <a:xfrm>
                <a:off x="1740584" y="1618441"/>
                <a:ext cx="2163084"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000" b="0" u="none" strike="noStrike" kern="0" cap="none" spc="0" normalizeH="0" baseline="0" noProof="0" dirty="0">
                    <a:ln>
                      <a:noFill/>
                    </a:ln>
                    <a:solidFill>
                      <a:srgbClr val="8DCDA4"/>
                    </a:solidFill>
                    <a:effectLst/>
                    <a:uLnTx/>
                    <a:uFillTx/>
                    <a:latin typeface="Segoe UI Semibold" panose="020B0702040204020203" pitchFamily="34" charset="0"/>
                    <a:cs typeface="Segoe UI Semibold" panose="020B0702040204020203" pitchFamily="34" charset="0"/>
                  </a:rPr>
                  <a:t>Cloud automatic</a:t>
                </a:r>
              </a:p>
            </p:txBody>
          </p:sp>
          <p:sp>
            <p:nvSpPr>
              <p:cNvPr id="4" name="文本框 3">
                <a:extLst>
                  <a:ext uri="{FF2B5EF4-FFF2-40B4-BE49-F238E27FC236}">
                    <a16:creationId xmlns:a16="http://schemas.microsoft.com/office/drawing/2014/main" id="{52B6F610-6C90-4B96-B45A-FAF2461CC686}"/>
                  </a:ext>
                </a:extLst>
              </p:cNvPr>
              <p:cNvSpPr txBox="1"/>
              <p:nvPr/>
            </p:nvSpPr>
            <p:spPr>
              <a:xfrm>
                <a:off x="1747457" y="1979955"/>
                <a:ext cx="4089455" cy="430887"/>
              </a:xfrm>
              <a:prstGeom prst="rect">
                <a:avLst/>
              </a:prstGeom>
              <a:noFill/>
            </p:spPr>
            <p:txBody>
              <a:bodyPr wrap="square" rtlCol="0">
                <a:spAutoFit/>
              </a:bodyPr>
              <a:lstStyle/>
              <a:p>
                <a:pPr lvl="0"/>
                <a:r>
                  <a:rPr lang="en-US" altLang="zh-CN" sz="1100" dirty="0">
                    <a:latin typeface="华文细黑" panose="02010600040101010101" pitchFamily="2" charset="-122"/>
                    <a:ea typeface="华文细黑" panose="02010600040101010101" pitchFamily="2" charset="-122"/>
                    <a:cs typeface="Open Sans" panose="020B0606030504020204" pitchFamily="34" charset="0"/>
                  </a:rPr>
                  <a:t>This is an example text. example text. go ahead and replace it.</a:t>
                </a:r>
              </a:p>
            </p:txBody>
          </p:sp>
        </p:grpSp>
        <p:grpSp>
          <p:nvGrpSpPr>
            <p:cNvPr id="5" name="组合 4">
              <a:extLst>
                <a:ext uri="{FF2B5EF4-FFF2-40B4-BE49-F238E27FC236}">
                  <a16:creationId xmlns:a16="http://schemas.microsoft.com/office/drawing/2014/main" id="{2BECF5AF-8FF6-47F3-AA8B-056E5C802D2F}"/>
                </a:ext>
              </a:extLst>
            </p:cNvPr>
            <p:cNvGrpSpPr/>
            <p:nvPr/>
          </p:nvGrpSpPr>
          <p:grpSpPr>
            <a:xfrm>
              <a:off x="617423" y="1744046"/>
              <a:ext cx="759650" cy="759649"/>
              <a:chOff x="3424768" y="1611109"/>
              <a:chExt cx="759650" cy="759649"/>
            </a:xfrm>
          </p:grpSpPr>
          <p:sp>
            <p:nvSpPr>
              <p:cNvPr id="6" name="椭圆 5">
                <a:extLst>
                  <a:ext uri="{FF2B5EF4-FFF2-40B4-BE49-F238E27FC236}">
                    <a16:creationId xmlns:a16="http://schemas.microsoft.com/office/drawing/2014/main" id="{0B673AF8-B577-4B09-ABF6-EF3F08AFB507}"/>
                  </a:ext>
                </a:extLst>
              </p:cNvPr>
              <p:cNvSpPr/>
              <p:nvPr/>
            </p:nvSpPr>
            <p:spPr>
              <a:xfrm>
                <a:off x="3424768" y="1611109"/>
                <a:ext cx="759650" cy="759649"/>
              </a:xfrm>
              <a:prstGeom prst="ellipse">
                <a:avLst/>
              </a:prstGeom>
              <a:solidFill>
                <a:srgbClr val="8DCDA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7" name="Freeform 5">
                <a:extLst>
                  <a:ext uri="{FF2B5EF4-FFF2-40B4-BE49-F238E27FC236}">
                    <a16:creationId xmlns:a16="http://schemas.microsoft.com/office/drawing/2014/main" id="{4E0397A5-A82D-4F43-BC80-01101EBD6554}"/>
                  </a:ext>
                </a:extLst>
              </p:cNvPr>
              <p:cNvSpPr>
                <a:spLocks noEditPoints="1"/>
              </p:cNvSpPr>
              <p:nvPr/>
            </p:nvSpPr>
            <p:spPr bwMode="auto">
              <a:xfrm>
                <a:off x="3524311" y="1805900"/>
                <a:ext cx="555723" cy="348110"/>
              </a:xfrm>
              <a:custGeom>
                <a:avLst/>
                <a:gdLst>
                  <a:gd name="T0" fmla="*/ 211 w 260"/>
                  <a:gd name="T1" fmla="*/ 65 h 162"/>
                  <a:gd name="T2" fmla="*/ 146 w 260"/>
                  <a:gd name="T3" fmla="*/ 0 h 162"/>
                  <a:gd name="T4" fmla="*/ 90 w 260"/>
                  <a:gd name="T5" fmla="*/ 33 h 162"/>
                  <a:gd name="T6" fmla="*/ 81 w 260"/>
                  <a:gd name="T7" fmla="*/ 32 h 162"/>
                  <a:gd name="T8" fmla="*/ 35 w 260"/>
                  <a:gd name="T9" fmla="*/ 67 h 162"/>
                  <a:gd name="T10" fmla="*/ 0 w 260"/>
                  <a:gd name="T11" fmla="*/ 114 h 162"/>
                  <a:gd name="T12" fmla="*/ 49 w 260"/>
                  <a:gd name="T13" fmla="*/ 162 h 162"/>
                  <a:gd name="T14" fmla="*/ 211 w 260"/>
                  <a:gd name="T15" fmla="*/ 162 h 162"/>
                  <a:gd name="T16" fmla="*/ 260 w 260"/>
                  <a:gd name="T17" fmla="*/ 114 h 162"/>
                  <a:gd name="T18" fmla="*/ 211 w 260"/>
                  <a:gd name="T19" fmla="*/ 65 h 162"/>
                  <a:gd name="T20" fmla="*/ 130 w 260"/>
                  <a:gd name="T21" fmla="*/ 146 h 162"/>
                  <a:gd name="T22" fmla="*/ 81 w 260"/>
                  <a:gd name="T23" fmla="*/ 81 h 162"/>
                  <a:gd name="T24" fmla="*/ 114 w 260"/>
                  <a:gd name="T25" fmla="*/ 81 h 162"/>
                  <a:gd name="T26" fmla="*/ 114 w 260"/>
                  <a:gd name="T27" fmla="*/ 32 h 162"/>
                  <a:gd name="T28" fmla="*/ 146 w 260"/>
                  <a:gd name="T29" fmla="*/ 32 h 162"/>
                  <a:gd name="T30" fmla="*/ 146 w 260"/>
                  <a:gd name="T31" fmla="*/ 81 h 162"/>
                  <a:gd name="T32" fmla="*/ 179 w 260"/>
                  <a:gd name="T33" fmla="*/ 81 h 162"/>
                  <a:gd name="T34" fmla="*/ 130 w 260"/>
                  <a:gd name="T35" fmla="*/ 146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0" h="162">
                    <a:moveTo>
                      <a:pt x="211" y="65"/>
                    </a:moveTo>
                    <a:cubicBezTo>
                      <a:pt x="211" y="29"/>
                      <a:pt x="182" y="0"/>
                      <a:pt x="146" y="0"/>
                    </a:cubicBezTo>
                    <a:cubicBezTo>
                      <a:pt x="122" y="0"/>
                      <a:pt x="101" y="13"/>
                      <a:pt x="90" y="33"/>
                    </a:cubicBezTo>
                    <a:cubicBezTo>
                      <a:pt x="87" y="33"/>
                      <a:pt x="84" y="32"/>
                      <a:pt x="81" y="32"/>
                    </a:cubicBezTo>
                    <a:cubicBezTo>
                      <a:pt x="59" y="32"/>
                      <a:pt x="41" y="47"/>
                      <a:pt x="35" y="67"/>
                    </a:cubicBezTo>
                    <a:cubicBezTo>
                      <a:pt x="15" y="73"/>
                      <a:pt x="0" y="92"/>
                      <a:pt x="0" y="114"/>
                    </a:cubicBezTo>
                    <a:cubicBezTo>
                      <a:pt x="0" y="140"/>
                      <a:pt x="22" y="162"/>
                      <a:pt x="49" y="162"/>
                    </a:cubicBezTo>
                    <a:cubicBezTo>
                      <a:pt x="211" y="162"/>
                      <a:pt x="211" y="162"/>
                      <a:pt x="211" y="162"/>
                    </a:cubicBezTo>
                    <a:cubicBezTo>
                      <a:pt x="238" y="162"/>
                      <a:pt x="260" y="140"/>
                      <a:pt x="260" y="114"/>
                    </a:cubicBezTo>
                    <a:cubicBezTo>
                      <a:pt x="260" y="87"/>
                      <a:pt x="238" y="65"/>
                      <a:pt x="211" y="65"/>
                    </a:cubicBezTo>
                    <a:close/>
                    <a:moveTo>
                      <a:pt x="130" y="146"/>
                    </a:moveTo>
                    <a:cubicBezTo>
                      <a:pt x="81" y="81"/>
                      <a:pt x="81" y="81"/>
                      <a:pt x="81" y="81"/>
                    </a:cubicBezTo>
                    <a:cubicBezTo>
                      <a:pt x="114" y="81"/>
                      <a:pt x="114" y="81"/>
                      <a:pt x="114" y="81"/>
                    </a:cubicBezTo>
                    <a:cubicBezTo>
                      <a:pt x="114" y="32"/>
                      <a:pt x="114" y="32"/>
                      <a:pt x="114" y="32"/>
                    </a:cubicBezTo>
                    <a:cubicBezTo>
                      <a:pt x="146" y="32"/>
                      <a:pt x="146" y="32"/>
                      <a:pt x="146" y="32"/>
                    </a:cubicBezTo>
                    <a:cubicBezTo>
                      <a:pt x="146" y="81"/>
                      <a:pt x="146" y="81"/>
                      <a:pt x="146" y="81"/>
                    </a:cubicBezTo>
                    <a:cubicBezTo>
                      <a:pt x="179" y="81"/>
                      <a:pt x="179" y="81"/>
                      <a:pt x="179" y="81"/>
                    </a:cubicBezTo>
                    <a:lnTo>
                      <a:pt x="130" y="14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u="none" strike="noStrike" kern="0" cap="none" spc="0" normalizeH="0" baseline="0" noProof="0">
                  <a:ln>
                    <a:noFill/>
                  </a:ln>
                  <a:solidFill>
                    <a:srgbClr val="000000"/>
                  </a:solidFill>
                  <a:effectLst/>
                  <a:uLnTx/>
                  <a:uFillTx/>
                </a:endParaRPr>
              </a:p>
            </p:txBody>
          </p:sp>
        </p:grpSp>
      </p:grpSp>
      <p:grpSp>
        <p:nvGrpSpPr>
          <p:cNvPr id="51" name="组合 50">
            <a:extLst>
              <a:ext uri="{FF2B5EF4-FFF2-40B4-BE49-F238E27FC236}">
                <a16:creationId xmlns:a16="http://schemas.microsoft.com/office/drawing/2014/main" id="{E7359D7F-7DA6-441C-9A48-FFE199CD16E6}"/>
              </a:ext>
            </a:extLst>
          </p:cNvPr>
          <p:cNvGrpSpPr/>
          <p:nvPr/>
        </p:nvGrpSpPr>
        <p:grpSpPr>
          <a:xfrm>
            <a:off x="617423" y="4983480"/>
            <a:ext cx="5307532" cy="795992"/>
            <a:chOff x="617423" y="4983480"/>
            <a:chExt cx="5307532" cy="795992"/>
          </a:xfrm>
        </p:grpSpPr>
        <p:grpSp>
          <p:nvGrpSpPr>
            <p:cNvPr id="8" name="组合 7">
              <a:extLst>
                <a:ext uri="{FF2B5EF4-FFF2-40B4-BE49-F238E27FC236}">
                  <a16:creationId xmlns:a16="http://schemas.microsoft.com/office/drawing/2014/main" id="{372C7B96-C7B8-4D4D-83B8-80C6259F96AA}"/>
                </a:ext>
              </a:extLst>
            </p:cNvPr>
            <p:cNvGrpSpPr/>
            <p:nvPr/>
          </p:nvGrpSpPr>
          <p:grpSpPr>
            <a:xfrm>
              <a:off x="1822341" y="4983480"/>
              <a:ext cx="4102614" cy="795992"/>
              <a:chOff x="945667" y="3120446"/>
              <a:chExt cx="4102614" cy="795992"/>
            </a:xfrm>
          </p:grpSpPr>
          <p:sp>
            <p:nvSpPr>
              <p:cNvPr id="9" name="文本框 8">
                <a:extLst>
                  <a:ext uri="{FF2B5EF4-FFF2-40B4-BE49-F238E27FC236}">
                    <a16:creationId xmlns:a16="http://schemas.microsoft.com/office/drawing/2014/main" id="{7F7F2020-E0BE-4209-A0C9-C09F227DA5FA}"/>
                  </a:ext>
                </a:extLst>
              </p:cNvPr>
              <p:cNvSpPr txBox="1"/>
              <p:nvPr/>
            </p:nvSpPr>
            <p:spPr>
              <a:xfrm>
                <a:off x="945667" y="3120446"/>
                <a:ext cx="2163084"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000" b="0" u="none" strike="noStrike" kern="0" cap="none" spc="0" normalizeH="0" baseline="0" noProof="0" dirty="0">
                    <a:ln>
                      <a:noFill/>
                    </a:ln>
                    <a:solidFill>
                      <a:srgbClr val="8DCDA4"/>
                    </a:solidFill>
                    <a:effectLst/>
                    <a:uLnTx/>
                    <a:uFillTx/>
                    <a:latin typeface="Segoe UI Semibold" panose="020B0702040204020203" pitchFamily="34" charset="0"/>
                    <a:cs typeface="Segoe UI Semibold" panose="020B0702040204020203" pitchFamily="34" charset="0"/>
                  </a:rPr>
                  <a:t>Visual graphic</a:t>
                </a:r>
              </a:p>
            </p:txBody>
          </p:sp>
          <p:sp>
            <p:nvSpPr>
              <p:cNvPr id="10" name="文本框 9">
                <a:extLst>
                  <a:ext uri="{FF2B5EF4-FFF2-40B4-BE49-F238E27FC236}">
                    <a16:creationId xmlns:a16="http://schemas.microsoft.com/office/drawing/2014/main" id="{558A80E7-C327-4E37-BB27-523A57F39705}"/>
                  </a:ext>
                </a:extLst>
              </p:cNvPr>
              <p:cNvSpPr txBox="1"/>
              <p:nvPr/>
            </p:nvSpPr>
            <p:spPr>
              <a:xfrm>
                <a:off x="990456" y="3485551"/>
                <a:ext cx="4057825" cy="430887"/>
              </a:xfrm>
              <a:prstGeom prst="rect">
                <a:avLst/>
              </a:prstGeom>
              <a:noFill/>
            </p:spPr>
            <p:txBody>
              <a:bodyPr wrap="square" rtlCol="0">
                <a:spAutoFit/>
              </a:bodyPr>
              <a:lstStyle/>
              <a:p>
                <a:pPr lvl="0"/>
                <a:r>
                  <a:rPr lang="en-US" altLang="zh-CN" sz="1100" dirty="0">
                    <a:latin typeface="华文细黑" panose="02010600040101010101" pitchFamily="2" charset="-122"/>
                    <a:ea typeface="华文细黑" panose="02010600040101010101" pitchFamily="2" charset="-122"/>
                    <a:cs typeface="Open Sans" panose="020B0606030504020204" pitchFamily="34" charset="0"/>
                  </a:rPr>
                  <a:t>This is an example text. example text. go ahead and replace it.</a:t>
                </a:r>
              </a:p>
            </p:txBody>
          </p:sp>
        </p:grpSp>
        <p:grpSp>
          <p:nvGrpSpPr>
            <p:cNvPr id="11" name="组合 10">
              <a:extLst>
                <a:ext uri="{FF2B5EF4-FFF2-40B4-BE49-F238E27FC236}">
                  <a16:creationId xmlns:a16="http://schemas.microsoft.com/office/drawing/2014/main" id="{06F84D42-7580-4345-863E-A2B8CCFE5F1D}"/>
                </a:ext>
              </a:extLst>
            </p:cNvPr>
            <p:cNvGrpSpPr/>
            <p:nvPr/>
          </p:nvGrpSpPr>
          <p:grpSpPr>
            <a:xfrm>
              <a:off x="617423" y="5001652"/>
              <a:ext cx="759650" cy="759649"/>
              <a:chOff x="617423" y="4931143"/>
              <a:chExt cx="759650" cy="759649"/>
            </a:xfrm>
          </p:grpSpPr>
          <p:sp>
            <p:nvSpPr>
              <p:cNvPr id="12" name="椭圆 11">
                <a:extLst>
                  <a:ext uri="{FF2B5EF4-FFF2-40B4-BE49-F238E27FC236}">
                    <a16:creationId xmlns:a16="http://schemas.microsoft.com/office/drawing/2014/main" id="{02BBB88F-577C-4A69-BFA0-35FAD3C7B0E3}"/>
                  </a:ext>
                </a:extLst>
              </p:cNvPr>
              <p:cNvSpPr/>
              <p:nvPr/>
            </p:nvSpPr>
            <p:spPr>
              <a:xfrm>
                <a:off x="617423" y="4931143"/>
                <a:ext cx="759650" cy="759649"/>
              </a:xfrm>
              <a:prstGeom prst="ellipse">
                <a:avLst/>
              </a:prstGeom>
              <a:solidFill>
                <a:srgbClr val="8DCDA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grpSp>
            <p:nvGrpSpPr>
              <p:cNvPr id="13" name="组合 12">
                <a:extLst>
                  <a:ext uri="{FF2B5EF4-FFF2-40B4-BE49-F238E27FC236}">
                    <a16:creationId xmlns:a16="http://schemas.microsoft.com/office/drawing/2014/main" id="{91BC81FD-0A9F-4C67-A2DF-A28540C2850F}"/>
                  </a:ext>
                </a:extLst>
              </p:cNvPr>
              <p:cNvGrpSpPr/>
              <p:nvPr/>
            </p:nvGrpSpPr>
            <p:grpSpPr>
              <a:xfrm>
                <a:off x="778568" y="5104701"/>
                <a:ext cx="437360" cy="412532"/>
                <a:chOff x="244475" y="2743200"/>
                <a:chExt cx="727075" cy="685800"/>
              </a:xfrm>
              <a:solidFill>
                <a:schemeClr val="bg1"/>
              </a:solidFill>
            </p:grpSpPr>
            <p:sp>
              <p:nvSpPr>
                <p:cNvPr id="14" name="Freeform 15">
                  <a:extLst>
                    <a:ext uri="{FF2B5EF4-FFF2-40B4-BE49-F238E27FC236}">
                      <a16:creationId xmlns:a16="http://schemas.microsoft.com/office/drawing/2014/main" id="{9F8090C5-C661-448A-B444-A06DA959EA2D}"/>
                    </a:ext>
                  </a:extLst>
                </p:cNvPr>
                <p:cNvSpPr>
                  <a:spLocks noEditPoints="1"/>
                </p:cNvSpPr>
                <p:nvPr/>
              </p:nvSpPr>
              <p:spPr bwMode="auto">
                <a:xfrm>
                  <a:off x="244475" y="3013075"/>
                  <a:ext cx="204788" cy="415925"/>
                </a:xfrm>
                <a:custGeom>
                  <a:avLst/>
                  <a:gdLst>
                    <a:gd name="T0" fmla="*/ 41 w 54"/>
                    <a:gd name="T1" fmla="*/ 13 h 109"/>
                    <a:gd name="T2" fmla="*/ 41 w 54"/>
                    <a:gd name="T3" fmla="*/ 47 h 109"/>
                    <a:gd name="T4" fmla="*/ 13 w 54"/>
                    <a:gd name="T5" fmla="*/ 47 h 109"/>
                    <a:gd name="T6" fmla="*/ 13 w 54"/>
                    <a:gd name="T7" fmla="*/ 13 h 109"/>
                    <a:gd name="T8" fmla="*/ 41 w 54"/>
                    <a:gd name="T9" fmla="*/ 13 h 109"/>
                    <a:gd name="T10" fmla="*/ 50 w 54"/>
                    <a:gd name="T11" fmla="*/ 0 h 109"/>
                    <a:gd name="T12" fmla="*/ 4 w 54"/>
                    <a:gd name="T13" fmla="*/ 0 h 109"/>
                    <a:gd name="T14" fmla="*/ 0 w 54"/>
                    <a:gd name="T15" fmla="*/ 5 h 109"/>
                    <a:gd name="T16" fmla="*/ 0 w 54"/>
                    <a:gd name="T17" fmla="*/ 105 h 109"/>
                    <a:gd name="T18" fmla="*/ 4 w 54"/>
                    <a:gd name="T19" fmla="*/ 109 h 109"/>
                    <a:gd name="T20" fmla="*/ 50 w 54"/>
                    <a:gd name="T21" fmla="*/ 109 h 109"/>
                    <a:gd name="T22" fmla="*/ 54 w 54"/>
                    <a:gd name="T23" fmla="*/ 105 h 109"/>
                    <a:gd name="T24" fmla="*/ 54 w 54"/>
                    <a:gd name="T25" fmla="*/ 5 h 109"/>
                    <a:gd name="T26" fmla="*/ 50 w 54"/>
                    <a:gd name="T27"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109">
                      <a:moveTo>
                        <a:pt x="41" y="13"/>
                      </a:moveTo>
                      <a:cubicBezTo>
                        <a:pt x="41" y="47"/>
                        <a:pt x="41" y="47"/>
                        <a:pt x="41" y="47"/>
                      </a:cubicBezTo>
                      <a:cubicBezTo>
                        <a:pt x="13" y="47"/>
                        <a:pt x="13" y="47"/>
                        <a:pt x="13" y="47"/>
                      </a:cubicBezTo>
                      <a:cubicBezTo>
                        <a:pt x="13" y="13"/>
                        <a:pt x="13" y="13"/>
                        <a:pt x="13" y="13"/>
                      </a:cubicBezTo>
                      <a:cubicBezTo>
                        <a:pt x="41" y="13"/>
                        <a:pt x="41" y="13"/>
                        <a:pt x="41" y="13"/>
                      </a:cubicBezTo>
                      <a:moveTo>
                        <a:pt x="50" y="0"/>
                      </a:moveTo>
                      <a:cubicBezTo>
                        <a:pt x="4" y="0"/>
                        <a:pt x="4" y="0"/>
                        <a:pt x="4" y="0"/>
                      </a:cubicBezTo>
                      <a:cubicBezTo>
                        <a:pt x="2" y="0"/>
                        <a:pt x="0" y="2"/>
                        <a:pt x="0" y="5"/>
                      </a:cubicBezTo>
                      <a:cubicBezTo>
                        <a:pt x="0" y="105"/>
                        <a:pt x="0" y="105"/>
                        <a:pt x="0" y="105"/>
                      </a:cubicBezTo>
                      <a:cubicBezTo>
                        <a:pt x="0" y="107"/>
                        <a:pt x="2" y="109"/>
                        <a:pt x="4" y="109"/>
                      </a:cubicBezTo>
                      <a:cubicBezTo>
                        <a:pt x="50" y="109"/>
                        <a:pt x="50" y="109"/>
                        <a:pt x="50" y="109"/>
                      </a:cubicBezTo>
                      <a:cubicBezTo>
                        <a:pt x="52" y="109"/>
                        <a:pt x="54" y="107"/>
                        <a:pt x="54" y="105"/>
                      </a:cubicBezTo>
                      <a:cubicBezTo>
                        <a:pt x="54" y="5"/>
                        <a:pt x="54" y="5"/>
                        <a:pt x="54" y="5"/>
                      </a:cubicBezTo>
                      <a:cubicBezTo>
                        <a:pt x="54" y="2"/>
                        <a:pt x="52" y="0"/>
                        <a:pt x="5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u="none" strike="noStrike" kern="0" cap="none" spc="0" normalizeH="0" baseline="0" noProof="0">
                    <a:ln>
                      <a:noFill/>
                    </a:ln>
                    <a:solidFill>
                      <a:srgbClr val="000000"/>
                    </a:solidFill>
                    <a:effectLst/>
                    <a:uLnTx/>
                    <a:uFillTx/>
                  </a:endParaRPr>
                </a:p>
              </p:txBody>
            </p:sp>
            <p:sp>
              <p:nvSpPr>
                <p:cNvPr id="15" name="Freeform 16">
                  <a:extLst>
                    <a:ext uri="{FF2B5EF4-FFF2-40B4-BE49-F238E27FC236}">
                      <a16:creationId xmlns:a16="http://schemas.microsoft.com/office/drawing/2014/main" id="{92D81F3A-3EA1-4379-A655-44F6EF274F66}"/>
                    </a:ext>
                  </a:extLst>
                </p:cNvPr>
                <p:cNvSpPr>
                  <a:spLocks noEditPoints="1"/>
                </p:cNvSpPr>
                <p:nvPr/>
              </p:nvSpPr>
              <p:spPr bwMode="auto">
                <a:xfrm>
                  <a:off x="500063" y="2914650"/>
                  <a:ext cx="207963" cy="514350"/>
                </a:xfrm>
                <a:custGeom>
                  <a:avLst/>
                  <a:gdLst>
                    <a:gd name="T0" fmla="*/ 42 w 55"/>
                    <a:gd name="T1" fmla="*/ 13 h 135"/>
                    <a:gd name="T2" fmla="*/ 42 w 55"/>
                    <a:gd name="T3" fmla="*/ 81 h 135"/>
                    <a:gd name="T4" fmla="*/ 13 w 55"/>
                    <a:gd name="T5" fmla="*/ 81 h 135"/>
                    <a:gd name="T6" fmla="*/ 13 w 55"/>
                    <a:gd name="T7" fmla="*/ 13 h 135"/>
                    <a:gd name="T8" fmla="*/ 42 w 55"/>
                    <a:gd name="T9" fmla="*/ 13 h 135"/>
                    <a:gd name="T10" fmla="*/ 51 w 55"/>
                    <a:gd name="T11" fmla="*/ 0 h 135"/>
                    <a:gd name="T12" fmla="*/ 5 w 55"/>
                    <a:gd name="T13" fmla="*/ 0 h 135"/>
                    <a:gd name="T14" fmla="*/ 0 w 55"/>
                    <a:gd name="T15" fmla="*/ 5 h 135"/>
                    <a:gd name="T16" fmla="*/ 0 w 55"/>
                    <a:gd name="T17" fmla="*/ 131 h 135"/>
                    <a:gd name="T18" fmla="*/ 5 w 55"/>
                    <a:gd name="T19" fmla="*/ 135 h 135"/>
                    <a:gd name="T20" fmla="*/ 51 w 55"/>
                    <a:gd name="T21" fmla="*/ 135 h 135"/>
                    <a:gd name="T22" fmla="*/ 55 w 55"/>
                    <a:gd name="T23" fmla="*/ 131 h 135"/>
                    <a:gd name="T24" fmla="*/ 55 w 55"/>
                    <a:gd name="T25" fmla="*/ 5 h 135"/>
                    <a:gd name="T26" fmla="*/ 51 w 55"/>
                    <a:gd name="T27"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135">
                      <a:moveTo>
                        <a:pt x="42" y="13"/>
                      </a:moveTo>
                      <a:cubicBezTo>
                        <a:pt x="42" y="81"/>
                        <a:pt x="42" y="81"/>
                        <a:pt x="42" y="81"/>
                      </a:cubicBezTo>
                      <a:cubicBezTo>
                        <a:pt x="13" y="81"/>
                        <a:pt x="13" y="81"/>
                        <a:pt x="13" y="81"/>
                      </a:cubicBezTo>
                      <a:cubicBezTo>
                        <a:pt x="13" y="13"/>
                        <a:pt x="13" y="13"/>
                        <a:pt x="13" y="13"/>
                      </a:cubicBezTo>
                      <a:cubicBezTo>
                        <a:pt x="42" y="13"/>
                        <a:pt x="42" y="13"/>
                        <a:pt x="42" y="13"/>
                      </a:cubicBezTo>
                      <a:moveTo>
                        <a:pt x="51" y="0"/>
                      </a:moveTo>
                      <a:cubicBezTo>
                        <a:pt x="5" y="0"/>
                        <a:pt x="5" y="0"/>
                        <a:pt x="5" y="0"/>
                      </a:cubicBezTo>
                      <a:cubicBezTo>
                        <a:pt x="2" y="0"/>
                        <a:pt x="0" y="2"/>
                        <a:pt x="0" y="5"/>
                      </a:cubicBezTo>
                      <a:cubicBezTo>
                        <a:pt x="0" y="131"/>
                        <a:pt x="0" y="131"/>
                        <a:pt x="0" y="131"/>
                      </a:cubicBezTo>
                      <a:cubicBezTo>
                        <a:pt x="0" y="133"/>
                        <a:pt x="2" y="135"/>
                        <a:pt x="5" y="135"/>
                      </a:cubicBezTo>
                      <a:cubicBezTo>
                        <a:pt x="51" y="135"/>
                        <a:pt x="51" y="135"/>
                        <a:pt x="51" y="135"/>
                      </a:cubicBezTo>
                      <a:cubicBezTo>
                        <a:pt x="53" y="135"/>
                        <a:pt x="55" y="133"/>
                        <a:pt x="55" y="131"/>
                      </a:cubicBezTo>
                      <a:cubicBezTo>
                        <a:pt x="55" y="5"/>
                        <a:pt x="55" y="5"/>
                        <a:pt x="55" y="5"/>
                      </a:cubicBezTo>
                      <a:cubicBezTo>
                        <a:pt x="55" y="2"/>
                        <a:pt x="53" y="0"/>
                        <a:pt x="5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u="none" strike="noStrike" kern="0" cap="none" spc="0" normalizeH="0" baseline="0" noProof="0">
                    <a:ln>
                      <a:noFill/>
                    </a:ln>
                    <a:solidFill>
                      <a:srgbClr val="000000"/>
                    </a:solidFill>
                    <a:effectLst/>
                    <a:uLnTx/>
                    <a:uFillTx/>
                  </a:endParaRPr>
                </a:p>
              </p:txBody>
            </p:sp>
            <p:sp>
              <p:nvSpPr>
                <p:cNvPr id="16" name="Freeform 17">
                  <a:extLst>
                    <a:ext uri="{FF2B5EF4-FFF2-40B4-BE49-F238E27FC236}">
                      <a16:creationId xmlns:a16="http://schemas.microsoft.com/office/drawing/2014/main" id="{744288B9-32B2-456C-A821-F4B144C0DBA5}"/>
                    </a:ext>
                  </a:extLst>
                </p:cNvPr>
                <p:cNvSpPr>
                  <a:spLocks noEditPoints="1"/>
                </p:cNvSpPr>
                <p:nvPr/>
              </p:nvSpPr>
              <p:spPr bwMode="auto">
                <a:xfrm>
                  <a:off x="762000" y="2743200"/>
                  <a:ext cx="209550" cy="685800"/>
                </a:xfrm>
                <a:custGeom>
                  <a:avLst/>
                  <a:gdLst>
                    <a:gd name="T0" fmla="*/ 42 w 55"/>
                    <a:gd name="T1" fmla="*/ 13 h 180"/>
                    <a:gd name="T2" fmla="*/ 42 w 55"/>
                    <a:gd name="T3" fmla="*/ 96 h 180"/>
                    <a:gd name="T4" fmla="*/ 13 w 55"/>
                    <a:gd name="T5" fmla="*/ 96 h 180"/>
                    <a:gd name="T6" fmla="*/ 13 w 55"/>
                    <a:gd name="T7" fmla="*/ 13 h 180"/>
                    <a:gd name="T8" fmla="*/ 42 w 55"/>
                    <a:gd name="T9" fmla="*/ 13 h 180"/>
                    <a:gd name="T10" fmla="*/ 50 w 55"/>
                    <a:gd name="T11" fmla="*/ 0 h 180"/>
                    <a:gd name="T12" fmla="*/ 4 w 55"/>
                    <a:gd name="T13" fmla="*/ 0 h 180"/>
                    <a:gd name="T14" fmla="*/ 0 w 55"/>
                    <a:gd name="T15" fmla="*/ 4 h 180"/>
                    <a:gd name="T16" fmla="*/ 0 w 55"/>
                    <a:gd name="T17" fmla="*/ 176 h 180"/>
                    <a:gd name="T18" fmla="*/ 4 w 55"/>
                    <a:gd name="T19" fmla="*/ 180 h 180"/>
                    <a:gd name="T20" fmla="*/ 50 w 55"/>
                    <a:gd name="T21" fmla="*/ 180 h 180"/>
                    <a:gd name="T22" fmla="*/ 55 w 55"/>
                    <a:gd name="T23" fmla="*/ 176 h 180"/>
                    <a:gd name="T24" fmla="*/ 55 w 55"/>
                    <a:gd name="T25" fmla="*/ 4 h 180"/>
                    <a:gd name="T26" fmla="*/ 50 w 55"/>
                    <a:gd name="T27"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180">
                      <a:moveTo>
                        <a:pt x="42" y="13"/>
                      </a:moveTo>
                      <a:cubicBezTo>
                        <a:pt x="42" y="96"/>
                        <a:pt x="42" y="96"/>
                        <a:pt x="42" y="96"/>
                      </a:cubicBezTo>
                      <a:cubicBezTo>
                        <a:pt x="13" y="96"/>
                        <a:pt x="13" y="96"/>
                        <a:pt x="13" y="96"/>
                      </a:cubicBezTo>
                      <a:cubicBezTo>
                        <a:pt x="13" y="13"/>
                        <a:pt x="13" y="13"/>
                        <a:pt x="13" y="13"/>
                      </a:cubicBezTo>
                      <a:cubicBezTo>
                        <a:pt x="42" y="13"/>
                        <a:pt x="42" y="13"/>
                        <a:pt x="42" y="13"/>
                      </a:cubicBezTo>
                      <a:moveTo>
                        <a:pt x="50" y="0"/>
                      </a:moveTo>
                      <a:cubicBezTo>
                        <a:pt x="4" y="0"/>
                        <a:pt x="4" y="0"/>
                        <a:pt x="4" y="0"/>
                      </a:cubicBezTo>
                      <a:cubicBezTo>
                        <a:pt x="2" y="0"/>
                        <a:pt x="0" y="2"/>
                        <a:pt x="0" y="4"/>
                      </a:cubicBezTo>
                      <a:cubicBezTo>
                        <a:pt x="0" y="176"/>
                        <a:pt x="0" y="176"/>
                        <a:pt x="0" y="176"/>
                      </a:cubicBezTo>
                      <a:cubicBezTo>
                        <a:pt x="0" y="178"/>
                        <a:pt x="2" y="180"/>
                        <a:pt x="4" y="180"/>
                      </a:cubicBezTo>
                      <a:cubicBezTo>
                        <a:pt x="50" y="180"/>
                        <a:pt x="50" y="180"/>
                        <a:pt x="50" y="180"/>
                      </a:cubicBezTo>
                      <a:cubicBezTo>
                        <a:pt x="53" y="180"/>
                        <a:pt x="55" y="178"/>
                        <a:pt x="55" y="176"/>
                      </a:cubicBezTo>
                      <a:cubicBezTo>
                        <a:pt x="55" y="4"/>
                        <a:pt x="55" y="4"/>
                        <a:pt x="55" y="4"/>
                      </a:cubicBezTo>
                      <a:cubicBezTo>
                        <a:pt x="55" y="2"/>
                        <a:pt x="53" y="0"/>
                        <a:pt x="5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u="none" strike="noStrike" kern="0" cap="none" spc="0" normalizeH="0" baseline="0" noProof="0">
                    <a:ln>
                      <a:noFill/>
                    </a:ln>
                    <a:solidFill>
                      <a:srgbClr val="000000"/>
                    </a:solidFill>
                    <a:effectLst/>
                    <a:uLnTx/>
                    <a:uFillTx/>
                  </a:endParaRPr>
                </a:p>
              </p:txBody>
            </p:sp>
          </p:grpSp>
        </p:grpSp>
      </p:grpSp>
      <p:grpSp>
        <p:nvGrpSpPr>
          <p:cNvPr id="50" name="组合 49">
            <a:extLst>
              <a:ext uri="{FF2B5EF4-FFF2-40B4-BE49-F238E27FC236}">
                <a16:creationId xmlns:a16="http://schemas.microsoft.com/office/drawing/2014/main" id="{48C656B2-79C7-4192-9507-45725DD733D0}"/>
              </a:ext>
            </a:extLst>
          </p:cNvPr>
          <p:cNvGrpSpPr/>
          <p:nvPr/>
        </p:nvGrpSpPr>
        <p:grpSpPr>
          <a:xfrm>
            <a:off x="617423" y="3321088"/>
            <a:ext cx="5180881" cy="849632"/>
            <a:chOff x="617423" y="3321088"/>
            <a:chExt cx="5180881" cy="849632"/>
          </a:xfrm>
        </p:grpSpPr>
        <p:grpSp>
          <p:nvGrpSpPr>
            <p:cNvPr id="17" name="组合 16">
              <a:extLst>
                <a:ext uri="{FF2B5EF4-FFF2-40B4-BE49-F238E27FC236}">
                  <a16:creationId xmlns:a16="http://schemas.microsoft.com/office/drawing/2014/main" id="{A61F1E31-308B-4AFA-997D-0132B868170F}"/>
                </a:ext>
              </a:extLst>
            </p:cNvPr>
            <p:cNvGrpSpPr/>
            <p:nvPr/>
          </p:nvGrpSpPr>
          <p:grpSpPr>
            <a:xfrm>
              <a:off x="1822341" y="3321088"/>
              <a:ext cx="3975963" cy="849632"/>
              <a:chOff x="998341" y="3119210"/>
              <a:chExt cx="3975963" cy="849632"/>
            </a:xfrm>
          </p:grpSpPr>
          <p:sp>
            <p:nvSpPr>
              <p:cNvPr id="18" name="文本框 17">
                <a:extLst>
                  <a:ext uri="{FF2B5EF4-FFF2-40B4-BE49-F238E27FC236}">
                    <a16:creationId xmlns:a16="http://schemas.microsoft.com/office/drawing/2014/main" id="{86B6718E-D02E-428C-988C-C96AA9EE708A}"/>
                  </a:ext>
                </a:extLst>
              </p:cNvPr>
              <p:cNvSpPr txBox="1"/>
              <p:nvPr/>
            </p:nvSpPr>
            <p:spPr>
              <a:xfrm>
                <a:off x="998341" y="3119210"/>
                <a:ext cx="2163084"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000" b="0" u="none" strike="noStrike" kern="0" cap="none" spc="0" normalizeH="0" baseline="0" noProof="0" dirty="0">
                    <a:ln>
                      <a:noFill/>
                    </a:ln>
                    <a:solidFill>
                      <a:srgbClr val="8DCDA4"/>
                    </a:solidFill>
                    <a:effectLst/>
                    <a:uLnTx/>
                    <a:uFillTx/>
                    <a:latin typeface="Segoe UI Semibold" panose="020B0702040204020203" pitchFamily="34" charset="0"/>
                    <a:cs typeface="Segoe UI Semibold" panose="020B0702040204020203" pitchFamily="34" charset="0"/>
                  </a:rPr>
                  <a:t>Date reliable</a:t>
                </a:r>
              </a:p>
            </p:txBody>
          </p:sp>
          <p:sp>
            <p:nvSpPr>
              <p:cNvPr id="19" name="文本框 18">
                <a:extLst>
                  <a:ext uri="{FF2B5EF4-FFF2-40B4-BE49-F238E27FC236}">
                    <a16:creationId xmlns:a16="http://schemas.microsoft.com/office/drawing/2014/main" id="{DB360986-FD68-4FB9-93CD-8AFB687698CE}"/>
                  </a:ext>
                </a:extLst>
              </p:cNvPr>
              <p:cNvSpPr txBox="1"/>
              <p:nvPr/>
            </p:nvSpPr>
            <p:spPr>
              <a:xfrm>
                <a:off x="1026999" y="3537955"/>
                <a:ext cx="3947305" cy="430887"/>
              </a:xfrm>
              <a:prstGeom prst="rect">
                <a:avLst/>
              </a:prstGeom>
              <a:noFill/>
            </p:spPr>
            <p:txBody>
              <a:bodyPr wrap="square" rtlCol="0">
                <a:spAutoFit/>
              </a:bodyPr>
              <a:lstStyle/>
              <a:p>
                <a:r>
                  <a:rPr lang="en-US" altLang="zh-CN" sz="1100" dirty="0">
                    <a:latin typeface="华文细黑" panose="02010600040101010101" pitchFamily="2" charset="-122"/>
                    <a:ea typeface="华文细黑" panose="02010600040101010101" pitchFamily="2" charset="-122"/>
                    <a:cs typeface="Open Sans" panose="020B0606030504020204" pitchFamily="34" charset="0"/>
                  </a:rPr>
                  <a:t>This is an example text. example text. go ahead and replace it.</a:t>
                </a:r>
              </a:p>
            </p:txBody>
          </p:sp>
        </p:grpSp>
        <p:grpSp>
          <p:nvGrpSpPr>
            <p:cNvPr id="20" name="组合 19">
              <a:extLst>
                <a:ext uri="{FF2B5EF4-FFF2-40B4-BE49-F238E27FC236}">
                  <a16:creationId xmlns:a16="http://schemas.microsoft.com/office/drawing/2014/main" id="{F368C9C3-CBAF-48DD-B2D3-41BADF947102}"/>
                </a:ext>
              </a:extLst>
            </p:cNvPr>
            <p:cNvGrpSpPr/>
            <p:nvPr/>
          </p:nvGrpSpPr>
          <p:grpSpPr>
            <a:xfrm>
              <a:off x="617423" y="3366080"/>
              <a:ext cx="759650" cy="759649"/>
              <a:chOff x="617423" y="3306571"/>
              <a:chExt cx="759650" cy="759649"/>
            </a:xfrm>
          </p:grpSpPr>
          <p:sp>
            <p:nvSpPr>
              <p:cNvPr id="21" name="椭圆 20">
                <a:extLst>
                  <a:ext uri="{FF2B5EF4-FFF2-40B4-BE49-F238E27FC236}">
                    <a16:creationId xmlns:a16="http://schemas.microsoft.com/office/drawing/2014/main" id="{31565522-F9AA-4C12-B329-0E2DAF7499A8}"/>
                  </a:ext>
                </a:extLst>
              </p:cNvPr>
              <p:cNvSpPr/>
              <p:nvPr/>
            </p:nvSpPr>
            <p:spPr>
              <a:xfrm>
                <a:off x="617423" y="3306571"/>
                <a:ext cx="759650" cy="759649"/>
              </a:xfrm>
              <a:prstGeom prst="ellipse">
                <a:avLst/>
              </a:prstGeom>
              <a:solidFill>
                <a:srgbClr val="8DCDA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grpSp>
            <p:nvGrpSpPr>
              <p:cNvPr id="22" name="组合 21">
                <a:extLst>
                  <a:ext uri="{FF2B5EF4-FFF2-40B4-BE49-F238E27FC236}">
                    <a16:creationId xmlns:a16="http://schemas.microsoft.com/office/drawing/2014/main" id="{22112321-C21B-45B4-9A78-85DE675F9546}"/>
                  </a:ext>
                </a:extLst>
              </p:cNvPr>
              <p:cNvGrpSpPr/>
              <p:nvPr/>
            </p:nvGrpSpPr>
            <p:grpSpPr>
              <a:xfrm>
                <a:off x="794575" y="3445057"/>
                <a:ext cx="405347" cy="482677"/>
                <a:chOff x="10787673" y="2508217"/>
                <a:chExt cx="478426" cy="569698"/>
              </a:xfrm>
              <a:solidFill>
                <a:schemeClr val="bg1"/>
              </a:solidFill>
            </p:grpSpPr>
            <p:sp>
              <p:nvSpPr>
                <p:cNvPr id="23" name="Freeform 25">
                  <a:extLst>
                    <a:ext uri="{FF2B5EF4-FFF2-40B4-BE49-F238E27FC236}">
                      <a16:creationId xmlns:a16="http://schemas.microsoft.com/office/drawing/2014/main" id="{455F0E85-E825-42A0-A7EF-5EBEB8F11B94}"/>
                    </a:ext>
                  </a:extLst>
                </p:cNvPr>
                <p:cNvSpPr>
                  <a:spLocks noEditPoints="1"/>
                </p:cNvSpPr>
                <p:nvPr/>
              </p:nvSpPr>
              <p:spPr bwMode="auto">
                <a:xfrm>
                  <a:off x="10787673" y="2508217"/>
                  <a:ext cx="478426" cy="569698"/>
                </a:xfrm>
                <a:custGeom>
                  <a:avLst/>
                  <a:gdLst>
                    <a:gd name="T0" fmla="*/ 145 w 156"/>
                    <a:gd name="T1" fmla="*/ 22 h 178"/>
                    <a:gd name="T2" fmla="*/ 134 w 156"/>
                    <a:gd name="T3" fmla="*/ 22 h 178"/>
                    <a:gd name="T4" fmla="*/ 134 w 156"/>
                    <a:gd name="T5" fmla="*/ 11 h 178"/>
                    <a:gd name="T6" fmla="*/ 123 w 156"/>
                    <a:gd name="T7" fmla="*/ 0 h 178"/>
                    <a:gd name="T8" fmla="*/ 11 w 156"/>
                    <a:gd name="T9" fmla="*/ 0 h 178"/>
                    <a:gd name="T10" fmla="*/ 0 w 156"/>
                    <a:gd name="T11" fmla="*/ 11 h 178"/>
                    <a:gd name="T12" fmla="*/ 0 w 156"/>
                    <a:gd name="T13" fmla="*/ 145 h 178"/>
                    <a:gd name="T14" fmla="*/ 11 w 156"/>
                    <a:gd name="T15" fmla="*/ 156 h 178"/>
                    <a:gd name="T16" fmla="*/ 22 w 156"/>
                    <a:gd name="T17" fmla="*/ 156 h 178"/>
                    <a:gd name="T18" fmla="*/ 22 w 156"/>
                    <a:gd name="T19" fmla="*/ 167 h 178"/>
                    <a:gd name="T20" fmla="*/ 33 w 156"/>
                    <a:gd name="T21" fmla="*/ 178 h 178"/>
                    <a:gd name="T22" fmla="*/ 145 w 156"/>
                    <a:gd name="T23" fmla="*/ 178 h 178"/>
                    <a:gd name="T24" fmla="*/ 156 w 156"/>
                    <a:gd name="T25" fmla="*/ 167 h 178"/>
                    <a:gd name="T26" fmla="*/ 156 w 156"/>
                    <a:gd name="T27" fmla="*/ 33 h 178"/>
                    <a:gd name="T28" fmla="*/ 145 w 156"/>
                    <a:gd name="T29" fmla="*/ 22 h 178"/>
                    <a:gd name="T30" fmla="*/ 11 w 156"/>
                    <a:gd name="T31" fmla="*/ 145 h 178"/>
                    <a:gd name="T32" fmla="*/ 11 w 156"/>
                    <a:gd name="T33" fmla="*/ 11 h 178"/>
                    <a:gd name="T34" fmla="*/ 123 w 156"/>
                    <a:gd name="T35" fmla="*/ 11 h 178"/>
                    <a:gd name="T36" fmla="*/ 123 w 156"/>
                    <a:gd name="T37" fmla="*/ 145 h 178"/>
                    <a:gd name="T38" fmla="*/ 11 w 156"/>
                    <a:gd name="T39" fmla="*/ 145 h 178"/>
                    <a:gd name="T40" fmla="*/ 145 w 156"/>
                    <a:gd name="T41" fmla="*/ 167 h 178"/>
                    <a:gd name="T42" fmla="*/ 33 w 156"/>
                    <a:gd name="T43" fmla="*/ 167 h 178"/>
                    <a:gd name="T44" fmla="*/ 33 w 156"/>
                    <a:gd name="T45" fmla="*/ 156 h 178"/>
                    <a:gd name="T46" fmla="*/ 123 w 156"/>
                    <a:gd name="T47" fmla="*/ 156 h 178"/>
                    <a:gd name="T48" fmla="*/ 134 w 156"/>
                    <a:gd name="T49" fmla="*/ 145 h 178"/>
                    <a:gd name="T50" fmla="*/ 134 w 156"/>
                    <a:gd name="T51" fmla="*/ 33 h 178"/>
                    <a:gd name="T52" fmla="*/ 145 w 156"/>
                    <a:gd name="T53" fmla="*/ 33 h 178"/>
                    <a:gd name="T54" fmla="*/ 145 w 156"/>
                    <a:gd name="T55" fmla="*/ 167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6" h="178">
                      <a:moveTo>
                        <a:pt x="145" y="22"/>
                      </a:moveTo>
                      <a:cubicBezTo>
                        <a:pt x="134" y="22"/>
                        <a:pt x="134" y="22"/>
                        <a:pt x="134" y="22"/>
                      </a:cubicBezTo>
                      <a:cubicBezTo>
                        <a:pt x="134" y="11"/>
                        <a:pt x="134" y="11"/>
                        <a:pt x="134" y="11"/>
                      </a:cubicBezTo>
                      <a:cubicBezTo>
                        <a:pt x="134" y="5"/>
                        <a:pt x="129" y="0"/>
                        <a:pt x="123" y="0"/>
                      </a:cubicBezTo>
                      <a:cubicBezTo>
                        <a:pt x="11" y="0"/>
                        <a:pt x="11" y="0"/>
                        <a:pt x="11" y="0"/>
                      </a:cubicBezTo>
                      <a:cubicBezTo>
                        <a:pt x="5" y="0"/>
                        <a:pt x="0" y="5"/>
                        <a:pt x="0" y="11"/>
                      </a:cubicBezTo>
                      <a:cubicBezTo>
                        <a:pt x="0" y="145"/>
                        <a:pt x="0" y="145"/>
                        <a:pt x="0" y="145"/>
                      </a:cubicBezTo>
                      <a:cubicBezTo>
                        <a:pt x="0" y="151"/>
                        <a:pt x="5" y="156"/>
                        <a:pt x="11" y="156"/>
                      </a:cubicBezTo>
                      <a:cubicBezTo>
                        <a:pt x="22" y="156"/>
                        <a:pt x="22" y="156"/>
                        <a:pt x="22" y="156"/>
                      </a:cubicBezTo>
                      <a:cubicBezTo>
                        <a:pt x="22" y="167"/>
                        <a:pt x="22" y="167"/>
                        <a:pt x="22" y="167"/>
                      </a:cubicBezTo>
                      <a:cubicBezTo>
                        <a:pt x="22" y="173"/>
                        <a:pt x="27" y="178"/>
                        <a:pt x="33" y="178"/>
                      </a:cubicBezTo>
                      <a:cubicBezTo>
                        <a:pt x="145" y="178"/>
                        <a:pt x="145" y="178"/>
                        <a:pt x="145" y="178"/>
                      </a:cubicBezTo>
                      <a:cubicBezTo>
                        <a:pt x="151" y="178"/>
                        <a:pt x="156" y="173"/>
                        <a:pt x="156" y="167"/>
                      </a:cubicBezTo>
                      <a:cubicBezTo>
                        <a:pt x="156" y="33"/>
                        <a:pt x="156" y="33"/>
                        <a:pt x="156" y="33"/>
                      </a:cubicBezTo>
                      <a:cubicBezTo>
                        <a:pt x="156" y="27"/>
                        <a:pt x="151" y="22"/>
                        <a:pt x="145" y="22"/>
                      </a:cubicBezTo>
                      <a:close/>
                      <a:moveTo>
                        <a:pt x="11" y="145"/>
                      </a:moveTo>
                      <a:cubicBezTo>
                        <a:pt x="11" y="11"/>
                        <a:pt x="11" y="11"/>
                        <a:pt x="11" y="11"/>
                      </a:cubicBezTo>
                      <a:cubicBezTo>
                        <a:pt x="123" y="11"/>
                        <a:pt x="123" y="11"/>
                        <a:pt x="123" y="11"/>
                      </a:cubicBezTo>
                      <a:cubicBezTo>
                        <a:pt x="123" y="145"/>
                        <a:pt x="123" y="145"/>
                        <a:pt x="123" y="145"/>
                      </a:cubicBezTo>
                      <a:lnTo>
                        <a:pt x="11" y="145"/>
                      </a:lnTo>
                      <a:close/>
                      <a:moveTo>
                        <a:pt x="145" y="167"/>
                      </a:moveTo>
                      <a:cubicBezTo>
                        <a:pt x="33" y="167"/>
                        <a:pt x="33" y="167"/>
                        <a:pt x="33" y="167"/>
                      </a:cubicBezTo>
                      <a:cubicBezTo>
                        <a:pt x="33" y="156"/>
                        <a:pt x="33" y="156"/>
                        <a:pt x="33" y="156"/>
                      </a:cubicBezTo>
                      <a:cubicBezTo>
                        <a:pt x="123" y="156"/>
                        <a:pt x="123" y="156"/>
                        <a:pt x="123" y="156"/>
                      </a:cubicBezTo>
                      <a:cubicBezTo>
                        <a:pt x="129" y="156"/>
                        <a:pt x="134" y="151"/>
                        <a:pt x="134" y="145"/>
                      </a:cubicBezTo>
                      <a:cubicBezTo>
                        <a:pt x="134" y="33"/>
                        <a:pt x="134" y="33"/>
                        <a:pt x="134" y="33"/>
                      </a:cubicBezTo>
                      <a:cubicBezTo>
                        <a:pt x="145" y="33"/>
                        <a:pt x="145" y="33"/>
                        <a:pt x="145" y="33"/>
                      </a:cubicBezTo>
                      <a:lnTo>
                        <a:pt x="145" y="1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u="none" strike="noStrike" kern="0" cap="none" spc="0" normalizeH="0" baseline="0" noProof="0">
                    <a:ln>
                      <a:noFill/>
                    </a:ln>
                    <a:solidFill>
                      <a:srgbClr val="000000"/>
                    </a:solidFill>
                    <a:effectLst/>
                    <a:uLnTx/>
                    <a:uFillTx/>
                  </a:endParaRPr>
                </a:p>
              </p:txBody>
            </p:sp>
            <p:sp>
              <p:nvSpPr>
                <p:cNvPr id="24" name="Freeform 26">
                  <a:extLst>
                    <a:ext uri="{FF2B5EF4-FFF2-40B4-BE49-F238E27FC236}">
                      <a16:creationId xmlns:a16="http://schemas.microsoft.com/office/drawing/2014/main" id="{D9764F78-7E76-44CD-9F50-57E691B2ED85}"/>
                    </a:ext>
                  </a:extLst>
                </p:cNvPr>
                <p:cNvSpPr>
                  <a:spLocks/>
                </p:cNvSpPr>
                <p:nvPr/>
              </p:nvSpPr>
              <p:spPr bwMode="auto">
                <a:xfrm>
                  <a:off x="10925460" y="2614454"/>
                  <a:ext cx="205404" cy="34527"/>
                </a:xfrm>
                <a:custGeom>
                  <a:avLst/>
                  <a:gdLst>
                    <a:gd name="T0" fmla="*/ 61 w 67"/>
                    <a:gd name="T1" fmla="*/ 0 h 11"/>
                    <a:gd name="T2" fmla="*/ 5 w 67"/>
                    <a:gd name="T3" fmla="*/ 0 h 11"/>
                    <a:gd name="T4" fmla="*/ 0 w 67"/>
                    <a:gd name="T5" fmla="*/ 6 h 11"/>
                    <a:gd name="T6" fmla="*/ 5 w 67"/>
                    <a:gd name="T7" fmla="*/ 11 h 11"/>
                    <a:gd name="T8" fmla="*/ 61 w 67"/>
                    <a:gd name="T9" fmla="*/ 11 h 11"/>
                    <a:gd name="T10" fmla="*/ 67 w 67"/>
                    <a:gd name="T11" fmla="*/ 6 h 11"/>
                    <a:gd name="T12" fmla="*/ 61 w 67"/>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67" h="11">
                      <a:moveTo>
                        <a:pt x="61" y="0"/>
                      </a:moveTo>
                      <a:cubicBezTo>
                        <a:pt x="5" y="0"/>
                        <a:pt x="5" y="0"/>
                        <a:pt x="5" y="0"/>
                      </a:cubicBezTo>
                      <a:cubicBezTo>
                        <a:pt x="2" y="0"/>
                        <a:pt x="0" y="3"/>
                        <a:pt x="0" y="6"/>
                      </a:cubicBezTo>
                      <a:cubicBezTo>
                        <a:pt x="0" y="9"/>
                        <a:pt x="2" y="11"/>
                        <a:pt x="5" y="11"/>
                      </a:cubicBezTo>
                      <a:cubicBezTo>
                        <a:pt x="61" y="11"/>
                        <a:pt x="61" y="11"/>
                        <a:pt x="61" y="11"/>
                      </a:cubicBezTo>
                      <a:cubicBezTo>
                        <a:pt x="64" y="11"/>
                        <a:pt x="67" y="9"/>
                        <a:pt x="67" y="6"/>
                      </a:cubicBezTo>
                      <a:cubicBezTo>
                        <a:pt x="67" y="3"/>
                        <a:pt x="64" y="0"/>
                        <a:pt x="6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u="none" strike="noStrike" kern="0" cap="none" spc="0" normalizeH="0" baseline="0" noProof="0">
                    <a:ln>
                      <a:noFill/>
                    </a:ln>
                    <a:solidFill>
                      <a:srgbClr val="000000"/>
                    </a:solidFill>
                    <a:effectLst/>
                    <a:uLnTx/>
                    <a:uFillTx/>
                  </a:endParaRPr>
                </a:p>
              </p:txBody>
            </p:sp>
            <p:sp>
              <p:nvSpPr>
                <p:cNvPr id="25" name="Freeform 27">
                  <a:extLst>
                    <a:ext uri="{FF2B5EF4-FFF2-40B4-BE49-F238E27FC236}">
                      <a16:creationId xmlns:a16="http://schemas.microsoft.com/office/drawing/2014/main" id="{389E011E-DF82-43BD-9FF4-37CB0400EA2B}"/>
                    </a:ext>
                  </a:extLst>
                </p:cNvPr>
                <p:cNvSpPr>
                  <a:spLocks/>
                </p:cNvSpPr>
                <p:nvPr/>
              </p:nvSpPr>
              <p:spPr bwMode="auto">
                <a:xfrm>
                  <a:off x="10854015" y="2723348"/>
                  <a:ext cx="276849" cy="34527"/>
                </a:xfrm>
                <a:custGeom>
                  <a:avLst/>
                  <a:gdLst>
                    <a:gd name="T0" fmla="*/ 84 w 90"/>
                    <a:gd name="T1" fmla="*/ 0 h 11"/>
                    <a:gd name="T2" fmla="*/ 6 w 90"/>
                    <a:gd name="T3" fmla="*/ 0 h 11"/>
                    <a:gd name="T4" fmla="*/ 0 w 90"/>
                    <a:gd name="T5" fmla="*/ 5 h 11"/>
                    <a:gd name="T6" fmla="*/ 6 w 90"/>
                    <a:gd name="T7" fmla="*/ 11 h 11"/>
                    <a:gd name="T8" fmla="*/ 84 w 90"/>
                    <a:gd name="T9" fmla="*/ 11 h 11"/>
                    <a:gd name="T10" fmla="*/ 90 w 90"/>
                    <a:gd name="T11" fmla="*/ 5 h 11"/>
                    <a:gd name="T12" fmla="*/ 84 w 90"/>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90" h="11">
                      <a:moveTo>
                        <a:pt x="84" y="0"/>
                      </a:moveTo>
                      <a:cubicBezTo>
                        <a:pt x="6" y="0"/>
                        <a:pt x="6" y="0"/>
                        <a:pt x="6" y="0"/>
                      </a:cubicBezTo>
                      <a:cubicBezTo>
                        <a:pt x="3" y="0"/>
                        <a:pt x="0" y="2"/>
                        <a:pt x="0" y="5"/>
                      </a:cubicBezTo>
                      <a:cubicBezTo>
                        <a:pt x="0" y="8"/>
                        <a:pt x="3" y="11"/>
                        <a:pt x="6" y="11"/>
                      </a:cubicBezTo>
                      <a:cubicBezTo>
                        <a:pt x="84" y="11"/>
                        <a:pt x="84" y="11"/>
                        <a:pt x="84" y="11"/>
                      </a:cubicBezTo>
                      <a:cubicBezTo>
                        <a:pt x="87" y="11"/>
                        <a:pt x="90" y="8"/>
                        <a:pt x="90" y="5"/>
                      </a:cubicBezTo>
                      <a:cubicBezTo>
                        <a:pt x="90" y="2"/>
                        <a:pt x="87" y="0"/>
                        <a:pt x="8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u="none" strike="noStrike" kern="0" cap="none" spc="0" normalizeH="0" baseline="0" noProof="0">
                    <a:ln>
                      <a:noFill/>
                    </a:ln>
                    <a:solidFill>
                      <a:srgbClr val="000000"/>
                    </a:solidFill>
                    <a:effectLst/>
                    <a:uLnTx/>
                    <a:uFillTx/>
                  </a:endParaRPr>
                </a:p>
              </p:txBody>
            </p:sp>
            <p:sp>
              <p:nvSpPr>
                <p:cNvPr id="26" name="Freeform 28">
                  <a:extLst>
                    <a:ext uri="{FF2B5EF4-FFF2-40B4-BE49-F238E27FC236}">
                      <a16:creationId xmlns:a16="http://schemas.microsoft.com/office/drawing/2014/main" id="{9A15C61E-439D-4B19-A205-E523C830D268}"/>
                    </a:ext>
                  </a:extLst>
                </p:cNvPr>
                <p:cNvSpPr>
                  <a:spLocks/>
                </p:cNvSpPr>
                <p:nvPr/>
              </p:nvSpPr>
              <p:spPr bwMode="auto">
                <a:xfrm>
                  <a:off x="10854015" y="2793730"/>
                  <a:ext cx="276849" cy="34527"/>
                </a:xfrm>
                <a:custGeom>
                  <a:avLst/>
                  <a:gdLst>
                    <a:gd name="T0" fmla="*/ 84 w 90"/>
                    <a:gd name="T1" fmla="*/ 0 h 11"/>
                    <a:gd name="T2" fmla="*/ 6 w 90"/>
                    <a:gd name="T3" fmla="*/ 0 h 11"/>
                    <a:gd name="T4" fmla="*/ 0 w 90"/>
                    <a:gd name="T5" fmla="*/ 6 h 11"/>
                    <a:gd name="T6" fmla="*/ 6 w 90"/>
                    <a:gd name="T7" fmla="*/ 11 h 11"/>
                    <a:gd name="T8" fmla="*/ 84 w 90"/>
                    <a:gd name="T9" fmla="*/ 11 h 11"/>
                    <a:gd name="T10" fmla="*/ 90 w 90"/>
                    <a:gd name="T11" fmla="*/ 6 h 11"/>
                    <a:gd name="T12" fmla="*/ 84 w 90"/>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90" h="11">
                      <a:moveTo>
                        <a:pt x="84" y="0"/>
                      </a:moveTo>
                      <a:cubicBezTo>
                        <a:pt x="6" y="0"/>
                        <a:pt x="6" y="0"/>
                        <a:pt x="6" y="0"/>
                      </a:cubicBezTo>
                      <a:cubicBezTo>
                        <a:pt x="3" y="0"/>
                        <a:pt x="0" y="3"/>
                        <a:pt x="0" y="6"/>
                      </a:cubicBezTo>
                      <a:cubicBezTo>
                        <a:pt x="0" y="9"/>
                        <a:pt x="3" y="11"/>
                        <a:pt x="6" y="11"/>
                      </a:cubicBezTo>
                      <a:cubicBezTo>
                        <a:pt x="84" y="11"/>
                        <a:pt x="84" y="11"/>
                        <a:pt x="84" y="11"/>
                      </a:cubicBezTo>
                      <a:cubicBezTo>
                        <a:pt x="87" y="11"/>
                        <a:pt x="90" y="9"/>
                        <a:pt x="90" y="6"/>
                      </a:cubicBezTo>
                      <a:cubicBezTo>
                        <a:pt x="90" y="3"/>
                        <a:pt x="87" y="0"/>
                        <a:pt x="8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u="none" strike="noStrike" kern="0" cap="none" spc="0" normalizeH="0" baseline="0" noProof="0">
                    <a:ln>
                      <a:noFill/>
                    </a:ln>
                    <a:solidFill>
                      <a:srgbClr val="000000"/>
                    </a:solidFill>
                    <a:effectLst/>
                    <a:uLnTx/>
                    <a:uFillTx/>
                  </a:endParaRPr>
                </a:p>
              </p:txBody>
            </p:sp>
            <p:sp>
              <p:nvSpPr>
                <p:cNvPr id="27" name="Freeform 29">
                  <a:extLst>
                    <a:ext uri="{FF2B5EF4-FFF2-40B4-BE49-F238E27FC236}">
                      <a16:creationId xmlns:a16="http://schemas.microsoft.com/office/drawing/2014/main" id="{8B2BE4E9-7EFC-45EC-BEB3-D4FC0E731F7A}"/>
                    </a:ext>
                  </a:extLst>
                </p:cNvPr>
                <p:cNvSpPr>
                  <a:spLocks/>
                </p:cNvSpPr>
                <p:nvPr/>
              </p:nvSpPr>
              <p:spPr bwMode="auto">
                <a:xfrm>
                  <a:off x="10854015" y="2862784"/>
                  <a:ext cx="276849" cy="38511"/>
                </a:xfrm>
                <a:custGeom>
                  <a:avLst/>
                  <a:gdLst>
                    <a:gd name="T0" fmla="*/ 84 w 90"/>
                    <a:gd name="T1" fmla="*/ 0 h 12"/>
                    <a:gd name="T2" fmla="*/ 6 w 90"/>
                    <a:gd name="T3" fmla="*/ 0 h 12"/>
                    <a:gd name="T4" fmla="*/ 0 w 90"/>
                    <a:gd name="T5" fmla="*/ 6 h 12"/>
                    <a:gd name="T6" fmla="*/ 6 w 90"/>
                    <a:gd name="T7" fmla="*/ 12 h 12"/>
                    <a:gd name="T8" fmla="*/ 84 w 90"/>
                    <a:gd name="T9" fmla="*/ 12 h 12"/>
                    <a:gd name="T10" fmla="*/ 90 w 90"/>
                    <a:gd name="T11" fmla="*/ 6 h 12"/>
                    <a:gd name="T12" fmla="*/ 84 w 90"/>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90" h="12">
                      <a:moveTo>
                        <a:pt x="84" y="0"/>
                      </a:moveTo>
                      <a:cubicBezTo>
                        <a:pt x="6" y="0"/>
                        <a:pt x="6" y="0"/>
                        <a:pt x="6" y="0"/>
                      </a:cubicBezTo>
                      <a:cubicBezTo>
                        <a:pt x="3" y="0"/>
                        <a:pt x="0" y="3"/>
                        <a:pt x="0" y="6"/>
                      </a:cubicBezTo>
                      <a:cubicBezTo>
                        <a:pt x="0" y="9"/>
                        <a:pt x="3" y="12"/>
                        <a:pt x="6" y="12"/>
                      </a:cubicBezTo>
                      <a:cubicBezTo>
                        <a:pt x="84" y="12"/>
                        <a:pt x="84" y="12"/>
                        <a:pt x="84" y="12"/>
                      </a:cubicBezTo>
                      <a:cubicBezTo>
                        <a:pt x="87" y="12"/>
                        <a:pt x="90" y="9"/>
                        <a:pt x="90" y="6"/>
                      </a:cubicBezTo>
                      <a:cubicBezTo>
                        <a:pt x="90" y="3"/>
                        <a:pt x="87" y="0"/>
                        <a:pt x="8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u="none" strike="noStrike" kern="0" cap="none" spc="0" normalizeH="0" baseline="0" noProof="0">
                    <a:ln>
                      <a:noFill/>
                    </a:ln>
                    <a:solidFill>
                      <a:srgbClr val="000000"/>
                    </a:solidFill>
                    <a:effectLst/>
                    <a:uLnTx/>
                    <a:uFillTx/>
                  </a:endParaRPr>
                </a:p>
              </p:txBody>
            </p:sp>
          </p:grpSp>
        </p:grpSp>
      </p:grpSp>
      <p:grpSp>
        <p:nvGrpSpPr>
          <p:cNvPr id="52" name="组合 51">
            <a:extLst>
              <a:ext uri="{FF2B5EF4-FFF2-40B4-BE49-F238E27FC236}">
                <a16:creationId xmlns:a16="http://schemas.microsoft.com/office/drawing/2014/main" id="{7293B715-0029-482E-A983-4CA7518BE14B}"/>
              </a:ext>
            </a:extLst>
          </p:cNvPr>
          <p:cNvGrpSpPr/>
          <p:nvPr/>
        </p:nvGrpSpPr>
        <p:grpSpPr>
          <a:xfrm>
            <a:off x="6408726" y="1709286"/>
            <a:ext cx="5165852" cy="829168"/>
            <a:chOff x="6408726" y="1709286"/>
            <a:chExt cx="5165852" cy="829168"/>
          </a:xfrm>
        </p:grpSpPr>
        <p:grpSp>
          <p:nvGrpSpPr>
            <p:cNvPr id="28" name="组合 27">
              <a:extLst>
                <a:ext uri="{FF2B5EF4-FFF2-40B4-BE49-F238E27FC236}">
                  <a16:creationId xmlns:a16="http://schemas.microsoft.com/office/drawing/2014/main" id="{BFDA5C89-4303-424D-814D-C9ECBE6B3D79}"/>
                </a:ext>
              </a:extLst>
            </p:cNvPr>
            <p:cNvGrpSpPr/>
            <p:nvPr/>
          </p:nvGrpSpPr>
          <p:grpSpPr>
            <a:xfrm>
              <a:off x="6408726" y="1748276"/>
              <a:ext cx="751188" cy="751188"/>
              <a:chOff x="6443245" y="1611109"/>
              <a:chExt cx="751188" cy="751188"/>
            </a:xfrm>
          </p:grpSpPr>
          <p:sp>
            <p:nvSpPr>
              <p:cNvPr id="29" name="椭圆 28">
                <a:extLst>
                  <a:ext uri="{FF2B5EF4-FFF2-40B4-BE49-F238E27FC236}">
                    <a16:creationId xmlns:a16="http://schemas.microsoft.com/office/drawing/2014/main" id="{6B77C9CB-5E32-4ABC-B583-D2768373306D}"/>
                  </a:ext>
                </a:extLst>
              </p:cNvPr>
              <p:cNvSpPr/>
              <p:nvPr/>
            </p:nvSpPr>
            <p:spPr>
              <a:xfrm>
                <a:off x="6443245" y="1611109"/>
                <a:ext cx="751188" cy="751188"/>
              </a:xfrm>
              <a:prstGeom prst="ellipse">
                <a:avLst/>
              </a:prstGeom>
              <a:solidFill>
                <a:srgbClr val="8DCDA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30" name="Freeform 21">
                <a:extLst>
                  <a:ext uri="{FF2B5EF4-FFF2-40B4-BE49-F238E27FC236}">
                    <a16:creationId xmlns:a16="http://schemas.microsoft.com/office/drawing/2014/main" id="{3FFCD95A-48E1-47F6-BD32-D0EA501E55E6}"/>
                  </a:ext>
                </a:extLst>
              </p:cNvPr>
              <p:cNvSpPr>
                <a:spLocks noEditPoints="1"/>
              </p:cNvSpPr>
              <p:nvPr/>
            </p:nvSpPr>
            <p:spPr bwMode="auto">
              <a:xfrm>
                <a:off x="6602953" y="1780982"/>
                <a:ext cx="425755" cy="418061"/>
              </a:xfrm>
              <a:custGeom>
                <a:avLst/>
                <a:gdLst>
                  <a:gd name="T0" fmla="*/ 179 w 208"/>
                  <a:gd name="T1" fmla="*/ 79 h 204"/>
                  <a:gd name="T2" fmla="*/ 174 w 208"/>
                  <a:gd name="T3" fmla="*/ 66 h 204"/>
                  <a:gd name="T4" fmla="*/ 185 w 208"/>
                  <a:gd name="T5" fmla="*/ 38 h 204"/>
                  <a:gd name="T6" fmla="*/ 169 w 208"/>
                  <a:gd name="T7" fmla="*/ 22 h 204"/>
                  <a:gd name="T8" fmla="*/ 140 w 208"/>
                  <a:gd name="T9" fmla="*/ 33 h 204"/>
                  <a:gd name="T10" fmla="*/ 128 w 208"/>
                  <a:gd name="T11" fmla="*/ 28 h 204"/>
                  <a:gd name="T12" fmla="*/ 115 w 208"/>
                  <a:gd name="T13" fmla="*/ 0 h 204"/>
                  <a:gd name="T14" fmla="*/ 92 w 208"/>
                  <a:gd name="T15" fmla="*/ 0 h 204"/>
                  <a:gd name="T16" fmla="*/ 80 w 208"/>
                  <a:gd name="T17" fmla="*/ 28 h 204"/>
                  <a:gd name="T18" fmla="*/ 67 w 208"/>
                  <a:gd name="T19" fmla="*/ 33 h 204"/>
                  <a:gd name="T20" fmla="*/ 38 w 208"/>
                  <a:gd name="T21" fmla="*/ 22 h 204"/>
                  <a:gd name="T22" fmla="*/ 22 w 208"/>
                  <a:gd name="T23" fmla="*/ 38 h 204"/>
                  <a:gd name="T24" fmla="*/ 34 w 208"/>
                  <a:gd name="T25" fmla="*/ 66 h 204"/>
                  <a:gd name="T26" fmla="*/ 28 w 208"/>
                  <a:gd name="T27" fmla="*/ 79 h 204"/>
                  <a:gd name="T28" fmla="*/ 0 w 208"/>
                  <a:gd name="T29" fmla="*/ 91 h 204"/>
                  <a:gd name="T30" fmla="*/ 0 w 208"/>
                  <a:gd name="T31" fmla="*/ 114 h 204"/>
                  <a:gd name="T32" fmla="*/ 28 w 208"/>
                  <a:gd name="T33" fmla="*/ 126 h 204"/>
                  <a:gd name="T34" fmla="*/ 34 w 208"/>
                  <a:gd name="T35" fmla="*/ 138 h 204"/>
                  <a:gd name="T36" fmla="*/ 23 w 208"/>
                  <a:gd name="T37" fmla="*/ 167 h 204"/>
                  <a:gd name="T38" fmla="*/ 39 w 208"/>
                  <a:gd name="T39" fmla="*/ 182 h 204"/>
                  <a:gd name="T40" fmla="*/ 67 w 208"/>
                  <a:gd name="T41" fmla="*/ 171 h 204"/>
                  <a:gd name="T42" fmla="*/ 80 w 208"/>
                  <a:gd name="T43" fmla="*/ 176 h 204"/>
                  <a:gd name="T44" fmla="*/ 93 w 208"/>
                  <a:gd name="T45" fmla="*/ 204 h 204"/>
                  <a:gd name="T46" fmla="*/ 116 w 208"/>
                  <a:gd name="T47" fmla="*/ 204 h 204"/>
                  <a:gd name="T48" fmla="*/ 128 w 208"/>
                  <a:gd name="T49" fmla="*/ 176 h 204"/>
                  <a:gd name="T50" fmla="*/ 141 w 208"/>
                  <a:gd name="T51" fmla="*/ 171 h 204"/>
                  <a:gd name="T52" fmla="*/ 170 w 208"/>
                  <a:gd name="T53" fmla="*/ 182 h 204"/>
                  <a:gd name="T54" fmla="*/ 186 w 208"/>
                  <a:gd name="T55" fmla="*/ 166 h 204"/>
                  <a:gd name="T56" fmla="*/ 174 w 208"/>
                  <a:gd name="T57" fmla="*/ 138 h 204"/>
                  <a:gd name="T58" fmla="*/ 179 w 208"/>
                  <a:gd name="T59" fmla="*/ 125 h 204"/>
                  <a:gd name="T60" fmla="*/ 208 w 208"/>
                  <a:gd name="T61" fmla="*/ 113 h 204"/>
                  <a:gd name="T62" fmla="*/ 208 w 208"/>
                  <a:gd name="T63" fmla="*/ 90 h 204"/>
                  <a:gd name="T64" fmla="*/ 179 w 208"/>
                  <a:gd name="T65" fmla="*/ 79 h 204"/>
                  <a:gd name="T66" fmla="*/ 137 w 208"/>
                  <a:gd name="T67" fmla="*/ 102 h 204"/>
                  <a:gd name="T68" fmla="*/ 104 w 208"/>
                  <a:gd name="T69" fmla="*/ 135 h 204"/>
                  <a:gd name="T70" fmla="*/ 71 w 208"/>
                  <a:gd name="T71" fmla="*/ 102 h 204"/>
                  <a:gd name="T72" fmla="*/ 104 w 208"/>
                  <a:gd name="T73" fmla="*/ 69 h 204"/>
                  <a:gd name="T74" fmla="*/ 137 w 208"/>
                  <a:gd name="T75" fmla="*/ 10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8" h="204">
                    <a:moveTo>
                      <a:pt x="179" y="79"/>
                    </a:moveTo>
                    <a:cubicBezTo>
                      <a:pt x="174" y="66"/>
                      <a:pt x="174" y="66"/>
                      <a:pt x="174" y="66"/>
                    </a:cubicBezTo>
                    <a:cubicBezTo>
                      <a:pt x="174" y="66"/>
                      <a:pt x="186" y="39"/>
                      <a:pt x="185" y="38"/>
                    </a:cubicBezTo>
                    <a:cubicBezTo>
                      <a:pt x="169" y="22"/>
                      <a:pt x="169" y="22"/>
                      <a:pt x="169" y="22"/>
                    </a:cubicBezTo>
                    <a:cubicBezTo>
                      <a:pt x="168" y="21"/>
                      <a:pt x="140" y="33"/>
                      <a:pt x="140" y="33"/>
                    </a:cubicBezTo>
                    <a:cubicBezTo>
                      <a:pt x="128" y="28"/>
                      <a:pt x="128" y="28"/>
                      <a:pt x="128" y="28"/>
                    </a:cubicBezTo>
                    <a:cubicBezTo>
                      <a:pt x="128" y="28"/>
                      <a:pt x="116" y="0"/>
                      <a:pt x="115" y="0"/>
                    </a:cubicBezTo>
                    <a:cubicBezTo>
                      <a:pt x="92" y="0"/>
                      <a:pt x="92" y="0"/>
                      <a:pt x="92" y="0"/>
                    </a:cubicBezTo>
                    <a:cubicBezTo>
                      <a:pt x="90" y="0"/>
                      <a:pt x="80" y="28"/>
                      <a:pt x="80" y="28"/>
                    </a:cubicBezTo>
                    <a:cubicBezTo>
                      <a:pt x="67" y="33"/>
                      <a:pt x="67" y="33"/>
                      <a:pt x="67" y="33"/>
                    </a:cubicBezTo>
                    <a:cubicBezTo>
                      <a:pt x="67" y="33"/>
                      <a:pt x="39" y="21"/>
                      <a:pt x="38" y="22"/>
                    </a:cubicBezTo>
                    <a:cubicBezTo>
                      <a:pt x="22" y="38"/>
                      <a:pt x="22" y="38"/>
                      <a:pt x="22" y="38"/>
                    </a:cubicBezTo>
                    <a:cubicBezTo>
                      <a:pt x="21" y="39"/>
                      <a:pt x="34" y="66"/>
                      <a:pt x="34" y="66"/>
                    </a:cubicBezTo>
                    <a:cubicBezTo>
                      <a:pt x="28" y="79"/>
                      <a:pt x="28" y="79"/>
                      <a:pt x="28" y="79"/>
                    </a:cubicBezTo>
                    <a:cubicBezTo>
                      <a:pt x="28" y="79"/>
                      <a:pt x="0" y="90"/>
                      <a:pt x="0" y="91"/>
                    </a:cubicBezTo>
                    <a:cubicBezTo>
                      <a:pt x="0" y="114"/>
                      <a:pt x="0" y="114"/>
                      <a:pt x="0" y="114"/>
                    </a:cubicBezTo>
                    <a:cubicBezTo>
                      <a:pt x="0" y="115"/>
                      <a:pt x="28" y="126"/>
                      <a:pt x="28" y="126"/>
                    </a:cubicBezTo>
                    <a:cubicBezTo>
                      <a:pt x="34" y="138"/>
                      <a:pt x="34" y="138"/>
                      <a:pt x="34" y="138"/>
                    </a:cubicBezTo>
                    <a:cubicBezTo>
                      <a:pt x="34" y="138"/>
                      <a:pt x="21" y="166"/>
                      <a:pt x="23" y="167"/>
                    </a:cubicBezTo>
                    <a:cubicBezTo>
                      <a:pt x="39" y="182"/>
                      <a:pt x="39" y="182"/>
                      <a:pt x="39" y="182"/>
                    </a:cubicBezTo>
                    <a:cubicBezTo>
                      <a:pt x="40" y="184"/>
                      <a:pt x="67" y="171"/>
                      <a:pt x="67" y="171"/>
                    </a:cubicBezTo>
                    <a:cubicBezTo>
                      <a:pt x="80" y="176"/>
                      <a:pt x="80" y="176"/>
                      <a:pt x="80" y="176"/>
                    </a:cubicBezTo>
                    <a:cubicBezTo>
                      <a:pt x="80" y="176"/>
                      <a:pt x="91" y="204"/>
                      <a:pt x="93" y="204"/>
                    </a:cubicBezTo>
                    <a:cubicBezTo>
                      <a:pt x="116" y="204"/>
                      <a:pt x="116" y="204"/>
                      <a:pt x="116" y="204"/>
                    </a:cubicBezTo>
                    <a:cubicBezTo>
                      <a:pt x="117" y="204"/>
                      <a:pt x="128" y="176"/>
                      <a:pt x="128" y="176"/>
                    </a:cubicBezTo>
                    <a:cubicBezTo>
                      <a:pt x="141" y="171"/>
                      <a:pt x="141" y="171"/>
                      <a:pt x="141" y="171"/>
                    </a:cubicBezTo>
                    <a:cubicBezTo>
                      <a:pt x="141" y="171"/>
                      <a:pt x="169" y="183"/>
                      <a:pt x="170" y="182"/>
                    </a:cubicBezTo>
                    <a:cubicBezTo>
                      <a:pt x="186" y="166"/>
                      <a:pt x="186" y="166"/>
                      <a:pt x="186" y="166"/>
                    </a:cubicBezTo>
                    <a:cubicBezTo>
                      <a:pt x="187" y="165"/>
                      <a:pt x="174" y="138"/>
                      <a:pt x="174" y="138"/>
                    </a:cubicBezTo>
                    <a:cubicBezTo>
                      <a:pt x="179" y="125"/>
                      <a:pt x="179" y="125"/>
                      <a:pt x="179" y="125"/>
                    </a:cubicBezTo>
                    <a:cubicBezTo>
                      <a:pt x="179" y="125"/>
                      <a:pt x="208" y="114"/>
                      <a:pt x="208" y="113"/>
                    </a:cubicBezTo>
                    <a:cubicBezTo>
                      <a:pt x="208" y="90"/>
                      <a:pt x="208" y="90"/>
                      <a:pt x="208" y="90"/>
                    </a:cubicBezTo>
                    <a:cubicBezTo>
                      <a:pt x="208" y="89"/>
                      <a:pt x="179" y="79"/>
                      <a:pt x="179" y="79"/>
                    </a:cubicBezTo>
                    <a:close/>
                    <a:moveTo>
                      <a:pt x="137" y="102"/>
                    </a:moveTo>
                    <a:cubicBezTo>
                      <a:pt x="137" y="120"/>
                      <a:pt x="122" y="135"/>
                      <a:pt x="104" y="135"/>
                    </a:cubicBezTo>
                    <a:cubicBezTo>
                      <a:pt x="86" y="135"/>
                      <a:pt x="71" y="120"/>
                      <a:pt x="71" y="102"/>
                    </a:cubicBezTo>
                    <a:cubicBezTo>
                      <a:pt x="71" y="84"/>
                      <a:pt x="86" y="69"/>
                      <a:pt x="104" y="69"/>
                    </a:cubicBezTo>
                    <a:cubicBezTo>
                      <a:pt x="122" y="69"/>
                      <a:pt x="137" y="84"/>
                      <a:pt x="137" y="10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u="none" strike="noStrike" kern="0" cap="none" spc="0" normalizeH="0" baseline="0" noProof="0">
                  <a:ln>
                    <a:noFill/>
                  </a:ln>
                  <a:solidFill>
                    <a:srgbClr val="000000"/>
                  </a:solidFill>
                  <a:effectLst/>
                  <a:uLnTx/>
                  <a:uFillTx/>
                </a:endParaRPr>
              </a:p>
            </p:txBody>
          </p:sp>
        </p:grpSp>
        <p:grpSp>
          <p:nvGrpSpPr>
            <p:cNvPr id="31" name="组合 30">
              <a:extLst>
                <a:ext uri="{FF2B5EF4-FFF2-40B4-BE49-F238E27FC236}">
                  <a16:creationId xmlns:a16="http://schemas.microsoft.com/office/drawing/2014/main" id="{3E01C00F-3DE0-4C06-B611-398BF034FB34}"/>
                </a:ext>
              </a:extLst>
            </p:cNvPr>
            <p:cNvGrpSpPr/>
            <p:nvPr/>
          </p:nvGrpSpPr>
          <p:grpSpPr>
            <a:xfrm>
              <a:off x="7609413" y="1709286"/>
              <a:ext cx="3965165" cy="829168"/>
              <a:chOff x="7421701" y="1550774"/>
              <a:chExt cx="3965165" cy="829168"/>
            </a:xfrm>
          </p:grpSpPr>
          <p:sp>
            <p:nvSpPr>
              <p:cNvPr id="32" name="文本框 31">
                <a:extLst>
                  <a:ext uri="{FF2B5EF4-FFF2-40B4-BE49-F238E27FC236}">
                    <a16:creationId xmlns:a16="http://schemas.microsoft.com/office/drawing/2014/main" id="{577F81EB-45CA-4506-AA98-607BC870364D}"/>
                  </a:ext>
                </a:extLst>
              </p:cNvPr>
              <p:cNvSpPr txBox="1"/>
              <p:nvPr/>
            </p:nvSpPr>
            <p:spPr>
              <a:xfrm>
                <a:off x="7421701" y="1550774"/>
                <a:ext cx="2163084"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000" b="0" u="none" strike="noStrike" kern="0" cap="none" spc="0" normalizeH="0" baseline="0" noProof="0" dirty="0">
                    <a:ln>
                      <a:noFill/>
                    </a:ln>
                    <a:solidFill>
                      <a:srgbClr val="8DCDA4"/>
                    </a:solidFill>
                    <a:effectLst/>
                    <a:uLnTx/>
                    <a:uFillTx/>
                    <a:latin typeface="Segoe UI Semibold" panose="020B0702040204020203" pitchFamily="34" charset="0"/>
                    <a:cs typeface="Segoe UI Semibold" panose="020B0702040204020203" pitchFamily="34" charset="0"/>
                  </a:rPr>
                  <a:t>Coordinate</a:t>
                </a:r>
              </a:p>
            </p:txBody>
          </p:sp>
          <p:sp>
            <p:nvSpPr>
              <p:cNvPr id="33" name="文本框 32">
                <a:extLst>
                  <a:ext uri="{FF2B5EF4-FFF2-40B4-BE49-F238E27FC236}">
                    <a16:creationId xmlns:a16="http://schemas.microsoft.com/office/drawing/2014/main" id="{AAE6A808-D033-4B55-8065-4ED617BF4F49}"/>
                  </a:ext>
                </a:extLst>
              </p:cNvPr>
              <p:cNvSpPr txBox="1"/>
              <p:nvPr/>
            </p:nvSpPr>
            <p:spPr>
              <a:xfrm>
                <a:off x="7456505" y="1949055"/>
                <a:ext cx="3930361" cy="430887"/>
              </a:xfrm>
              <a:prstGeom prst="rect">
                <a:avLst/>
              </a:prstGeom>
              <a:noFill/>
            </p:spPr>
            <p:txBody>
              <a:bodyPr wrap="square" rtlCol="0">
                <a:spAutoFit/>
              </a:bodyPr>
              <a:lstStyle/>
              <a:p>
                <a:r>
                  <a:rPr lang="en-US" altLang="zh-CN" sz="1100" dirty="0">
                    <a:latin typeface="华文细黑" panose="02010600040101010101" pitchFamily="2" charset="-122"/>
                    <a:ea typeface="华文细黑" panose="02010600040101010101" pitchFamily="2" charset="-122"/>
                    <a:cs typeface="Open Sans" panose="020B0606030504020204" pitchFamily="34" charset="0"/>
                  </a:rPr>
                  <a:t>This is an example text. example text. go ahead and replace it.</a:t>
                </a:r>
              </a:p>
            </p:txBody>
          </p:sp>
        </p:grpSp>
      </p:grpSp>
      <p:grpSp>
        <p:nvGrpSpPr>
          <p:cNvPr id="53" name="组合 52">
            <a:extLst>
              <a:ext uri="{FF2B5EF4-FFF2-40B4-BE49-F238E27FC236}">
                <a16:creationId xmlns:a16="http://schemas.microsoft.com/office/drawing/2014/main" id="{D38ED9AA-0AF9-452E-8DDA-4983AB58057B}"/>
              </a:ext>
            </a:extLst>
          </p:cNvPr>
          <p:cNvGrpSpPr/>
          <p:nvPr/>
        </p:nvGrpSpPr>
        <p:grpSpPr>
          <a:xfrm>
            <a:off x="6408726" y="3325906"/>
            <a:ext cx="5165851" cy="839996"/>
            <a:chOff x="6408726" y="3325906"/>
            <a:chExt cx="5165851" cy="839996"/>
          </a:xfrm>
        </p:grpSpPr>
        <p:grpSp>
          <p:nvGrpSpPr>
            <p:cNvPr id="34" name="组合 33">
              <a:extLst>
                <a:ext uri="{FF2B5EF4-FFF2-40B4-BE49-F238E27FC236}">
                  <a16:creationId xmlns:a16="http://schemas.microsoft.com/office/drawing/2014/main" id="{0EA55075-F7DE-48D3-9326-311BE77BA22E}"/>
                </a:ext>
              </a:extLst>
            </p:cNvPr>
            <p:cNvGrpSpPr/>
            <p:nvPr/>
          </p:nvGrpSpPr>
          <p:grpSpPr>
            <a:xfrm>
              <a:off x="6408726" y="3370310"/>
              <a:ext cx="751188" cy="751188"/>
              <a:chOff x="6443245" y="3204483"/>
              <a:chExt cx="751188" cy="751188"/>
            </a:xfrm>
          </p:grpSpPr>
          <p:sp>
            <p:nvSpPr>
              <p:cNvPr id="35" name="椭圆 34">
                <a:extLst>
                  <a:ext uri="{FF2B5EF4-FFF2-40B4-BE49-F238E27FC236}">
                    <a16:creationId xmlns:a16="http://schemas.microsoft.com/office/drawing/2014/main" id="{0F07A8EC-E00A-4808-9F05-84540FBCA76D}"/>
                  </a:ext>
                </a:extLst>
              </p:cNvPr>
              <p:cNvSpPr/>
              <p:nvPr/>
            </p:nvSpPr>
            <p:spPr>
              <a:xfrm>
                <a:off x="6443245" y="3204483"/>
                <a:ext cx="751188" cy="751188"/>
              </a:xfrm>
              <a:prstGeom prst="ellipse">
                <a:avLst/>
              </a:prstGeom>
              <a:solidFill>
                <a:srgbClr val="8DCDA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36" name="Freeform 33">
                <a:extLst>
                  <a:ext uri="{FF2B5EF4-FFF2-40B4-BE49-F238E27FC236}">
                    <a16:creationId xmlns:a16="http://schemas.microsoft.com/office/drawing/2014/main" id="{BDE3E5BF-886C-430C-825F-74A2D0149143}"/>
                  </a:ext>
                </a:extLst>
              </p:cNvPr>
              <p:cNvSpPr>
                <a:spLocks noEditPoints="1"/>
              </p:cNvSpPr>
              <p:nvPr/>
            </p:nvSpPr>
            <p:spPr bwMode="auto">
              <a:xfrm>
                <a:off x="6534210" y="3329085"/>
                <a:ext cx="554928" cy="455936"/>
              </a:xfrm>
              <a:custGeom>
                <a:avLst/>
                <a:gdLst>
                  <a:gd name="T0" fmla="*/ 221 w 244"/>
                  <a:gd name="T1" fmla="*/ 66 h 200"/>
                  <a:gd name="T2" fmla="*/ 207 w 244"/>
                  <a:gd name="T3" fmla="*/ 80 h 200"/>
                  <a:gd name="T4" fmla="*/ 221 w 244"/>
                  <a:gd name="T5" fmla="*/ 93 h 200"/>
                  <a:gd name="T6" fmla="*/ 235 w 244"/>
                  <a:gd name="T7" fmla="*/ 80 h 200"/>
                  <a:gd name="T8" fmla="*/ 221 w 244"/>
                  <a:gd name="T9" fmla="*/ 66 h 200"/>
                  <a:gd name="T10" fmla="*/ 23 w 244"/>
                  <a:gd name="T11" fmla="*/ 66 h 200"/>
                  <a:gd name="T12" fmla="*/ 9 w 244"/>
                  <a:gd name="T13" fmla="*/ 80 h 200"/>
                  <a:gd name="T14" fmla="*/ 23 w 244"/>
                  <a:gd name="T15" fmla="*/ 93 h 200"/>
                  <a:gd name="T16" fmla="*/ 37 w 244"/>
                  <a:gd name="T17" fmla="*/ 80 h 200"/>
                  <a:gd name="T18" fmla="*/ 23 w 244"/>
                  <a:gd name="T19" fmla="*/ 66 h 200"/>
                  <a:gd name="T20" fmla="*/ 180 w 244"/>
                  <a:gd name="T21" fmla="*/ 41 h 200"/>
                  <a:gd name="T22" fmla="*/ 160 w 244"/>
                  <a:gd name="T23" fmla="*/ 61 h 200"/>
                  <a:gd name="T24" fmla="*/ 180 w 244"/>
                  <a:gd name="T25" fmla="*/ 82 h 200"/>
                  <a:gd name="T26" fmla="*/ 201 w 244"/>
                  <a:gd name="T27" fmla="*/ 61 h 200"/>
                  <a:gd name="T28" fmla="*/ 180 w 244"/>
                  <a:gd name="T29" fmla="*/ 41 h 200"/>
                  <a:gd name="T30" fmla="*/ 244 w 244"/>
                  <a:gd name="T31" fmla="*/ 166 h 200"/>
                  <a:gd name="T32" fmla="*/ 220 w 244"/>
                  <a:gd name="T33" fmla="*/ 166 h 200"/>
                  <a:gd name="T34" fmla="*/ 220 w 244"/>
                  <a:gd name="T35" fmla="*/ 123 h 200"/>
                  <a:gd name="T36" fmla="*/ 215 w 244"/>
                  <a:gd name="T37" fmla="*/ 102 h 200"/>
                  <a:gd name="T38" fmla="*/ 221 w 244"/>
                  <a:gd name="T39" fmla="*/ 101 h 200"/>
                  <a:gd name="T40" fmla="*/ 244 w 244"/>
                  <a:gd name="T41" fmla="*/ 124 h 200"/>
                  <a:gd name="T42" fmla="*/ 244 w 244"/>
                  <a:gd name="T43" fmla="*/ 166 h 200"/>
                  <a:gd name="T44" fmla="*/ 64 w 244"/>
                  <a:gd name="T45" fmla="*/ 41 h 200"/>
                  <a:gd name="T46" fmla="*/ 43 w 244"/>
                  <a:gd name="T47" fmla="*/ 61 h 200"/>
                  <a:gd name="T48" fmla="*/ 64 w 244"/>
                  <a:gd name="T49" fmla="*/ 82 h 200"/>
                  <a:gd name="T50" fmla="*/ 84 w 244"/>
                  <a:gd name="T51" fmla="*/ 61 h 200"/>
                  <a:gd name="T52" fmla="*/ 64 w 244"/>
                  <a:gd name="T53" fmla="*/ 41 h 200"/>
                  <a:gd name="T54" fmla="*/ 23 w 244"/>
                  <a:gd name="T55" fmla="*/ 101 h 200"/>
                  <a:gd name="T56" fmla="*/ 29 w 244"/>
                  <a:gd name="T57" fmla="*/ 102 h 200"/>
                  <a:gd name="T58" fmla="*/ 24 w 244"/>
                  <a:gd name="T59" fmla="*/ 123 h 200"/>
                  <a:gd name="T60" fmla="*/ 24 w 244"/>
                  <a:gd name="T61" fmla="*/ 166 h 200"/>
                  <a:gd name="T62" fmla="*/ 0 w 244"/>
                  <a:gd name="T63" fmla="*/ 166 h 200"/>
                  <a:gd name="T64" fmla="*/ 0 w 244"/>
                  <a:gd name="T65" fmla="*/ 124 h 200"/>
                  <a:gd name="T66" fmla="*/ 23 w 244"/>
                  <a:gd name="T67" fmla="*/ 101 h 200"/>
                  <a:gd name="T68" fmla="*/ 122 w 244"/>
                  <a:gd name="T69" fmla="*/ 0 h 200"/>
                  <a:gd name="T70" fmla="*/ 92 w 244"/>
                  <a:gd name="T71" fmla="*/ 30 h 200"/>
                  <a:gd name="T72" fmla="*/ 122 w 244"/>
                  <a:gd name="T73" fmla="*/ 60 h 200"/>
                  <a:gd name="T74" fmla="*/ 152 w 244"/>
                  <a:gd name="T75" fmla="*/ 30 h 200"/>
                  <a:gd name="T76" fmla="*/ 122 w 244"/>
                  <a:gd name="T77" fmla="*/ 0 h 200"/>
                  <a:gd name="T78" fmla="*/ 213 w 244"/>
                  <a:gd name="T79" fmla="*/ 182 h 200"/>
                  <a:gd name="T80" fmla="*/ 177 w 244"/>
                  <a:gd name="T81" fmla="*/ 182 h 200"/>
                  <a:gd name="T82" fmla="*/ 177 w 244"/>
                  <a:gd name="T83" fmla="*/ 116 h 200"/>
                  <a:gd name="T84" fmla="*/ 171 w 244"/>
                  <a:gd name="T85" fmla="*/ 91 h 200"/>
                  <a:gd name="T86" fmla="*/ 180 w 244"/>
                  <a:gd name="T87" fmla="*/ 90 h 200"/>
                  <a:gd name="T88" fmla="*/ 213 w 244"/>
                  <a:gd name="T89" fmla="*/ 123 h 200"/>
                  <a:gd name="T90" fmla="*/ 213 w 244"/>
                  <a:gd name="T91" fmla="*/ 182 h 200"/>
                  <a:gd name="T92" fmla="*/ 67 w 244"/>
                  <a:gd name="T93" fmla="*/ 116 h 200"/>
                  <a:gd name="T94" fmla="*/ 67 w 244"/>
                  <a:gd name="T95" fmla="*/ 182 h 200"/>
                  <a:gd name="T96" fmla="*/ 31 w 244"/>
                  <a:gd name="T97" fmla="*/ 182 h 200"/>
                  <a:gd name="T98" fmla="*/ 31 w 244"/>
                  <a:gd name="T99" fmla="*/ 123 h 200"/>
                  <a:gd name="T100" fmla="*/ 64 w 244"/>
                  <a:gd name="T101" fmla="*/ 90 h 200"/>
                  <a:gd name="T102" fmla="*/ 73 w 244"/>
                  <a:gd name="T103" fmla="*/ 91 h 200"/>
                  <a:gd name="T104" fmla="*/ 67 w 244"/>
                  <a:gd name="T105" fmla="*/ 116 h 200"/>
                  <a:gd name="T106" fmla="*/ 74 w 244"/>
                  <a:gd name="T107" fmla="*/ 200 h 200"/>
                  <a:gd name="T108" fmla="*/ 170 w 244"/>
                  <a:gd name="T109" fmla="*/ 200 h 200"/>
                  <a:gd name="T110" fmla="*/ 170 w 244"/>
                  <a:gd name="T111" fmla="*/ 116 h 200"/>
                  <a:gd name="T112" fmla="*/ 122 w 244"/>
                  <a:gd name="T113" fmla="*/ 69 h 200"/>
                  <a:gd name="T114" fmla="*/ 74 w 244"/>
                  <a:gd name="T115" fmla="*/ 116 h 200"/>
                  <a:gd name="T116" fmla="*/ 74 w 244"/>
                  <a:gd name="T117"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4" h="200">
                    <a:moveTo>
                      <a:pt x="221" y="66"/>
                    </a:moveTo>
                    <a:cubicBezTo>
                      <a:pt x="214" y="66"/>
                      <a:pt x="207" y="72"/>
                      <a:pt x="207" y="80"/>
                    </a:cubicBezTo>
                    <a:cubicBezTo>
                      <a:pt x="207" y="87"/>
                      <a:pt x="214" y="93"/>
                      <a:pt x="221" y="93"/>
                    </a:cubicBezTo>
                    <a:cubicBezTo>
                      <a:pt x="229" y="93"/>
                      <a:pt x="235" y="87"/>
                      <a:pt x="235" y="80"/>
                    </a:cubicBezTo>
                    <a:cubicBezTo>
                      <a:pt x="235" y="72"/>
                      <a:pt x="229" y="66"/>
                      <a:pt x="221" y="66"/>
                    </a:cubicBezTo>
                    <a:close/>
                    <a:moveTo>
                      <a:pt x="23" y="66"/>
                    </a:moveTo>
                    <a:cubicBezTo>
                      <a:pt x="15" y="66"/>
                      <a:pt x="9" y="72"/>
                      <a:pt x="9" y="80"/>
                    </a:cubicBezTo>
                    <a:cubicBezTo>
                      <a:pt x="9" y="87"/>
                      <a:pt x="15" y="93"/>
                      <a:pt x="23" y="93"/>
                    </a:cubicBezTo>
                    <a:cubicBezTo>
                      <a:pt x="31" y="93"/>
                      <a:pt x="37" y="87"/>
                      <a:pt x="37" y="80"/>
                    </a:cubicBezTo>
                    <a:cubicBezTo>
                      <a:pt x="37" y="72"/>
                      <a:pt x="31" y="66"/>
                      <a:pt x="23" y="66"/>
                    </a:cubicBezTo>
                    <a:close/>
                    <a:moveTo>
                      <a:pt x="180" y="41"/>
                    </a:moveTo>
                    <a:cubicBezTo>
                      <a:pt x="169" y="41"/>
                      <a:pt x="160" y="50"/>
                      <a:pt x="160" y="61"/>
                    </a:cubicBezTo>
                    <a:cubicBezTo>
                      <a:pt x="160" y="73"/>
                      <a:pt x="169" y="82"/>
                      <a:pt x="180" y="82"/>
                    </a:cubicBezTo>
                    <a:cubicBezTo>
                      <a:pt x="191" y="82"/>
                      <a:pt x="201" y="73"/>
                      <a:pt x="201" y="61"/>
                    </a:cubicBezTo>
                    <a:cubicBezTo>
                      <a:pt x="201" y="50"/>
                      <a:pt x="191" y="41"/>
                      <a:pt x="180" y="41"/>
                    </a:cubicBezTo>
                    <a:close/>
                    <a:moveTo>
                      <a:pt x="244" y="166"/>
                    </a:moveTo>
                    <a:cubicBezTo>
                      <a:pt x="220" y="166"/>
                      <a:pt x="220" y="166"/>
                      <a:pt x="220" y="166"/>
                    </a:cubicBezTo>
                    <a:cubicBezTo>
                      <a:pt x="220" y="123"/>
                      <a:pt x="220" y="123"/>
                      <a:pt x="220" y="123"/>
                    </a:cubicBezTo>
                    <a:cubicBezTo>
                      <a:pt x="220" y="115"/>
                      <a:pt x="218" y="108"/>
                      <a:pt x="215" y="102"/>
                    </a:cubicBezTo>
                    <a:cubicBezTo>
                      <a:pt x="217" y="102"/>
                      <a:pt x="219" y="101"/>
                      <a:pt x="221" y="101"/>
                    </a:cubicBezTo>
                    <a:cubicBezTo>
                      <a:pt x="234" y="101"/>
                      <a:pt x="244" y="111"/>
                      <a:pt x="244" y="124"/>
                    </a:cubicBezTo>
                    <a:lnTo>
                      <a:pt x="244" y="166"/>
                    </a:lnTo>
                    <a:close/>
                    <a:moveTo>
                      <a:pt x="64" y="41"/>
                    </a:moveTo>
                    <a:cubicBezTo>
                      <a:pt x="53" y="41"/>
                      <a:pt x="43" y="50"/>
                      <a:pt x="43" y="61"/>
                    </a:cubicBezTo>
                    <a:cubicBezTo>
                      <a:pt x="43" y="73"/>
                      <a:pt x="53" y="82"/>
                      <a:pt x="64" y="82"/>
                    </a:cubicBezTo>
                    <a:cubicBezTo>
                      <a:pt x="75" y="82"/>
                      <a:pt x="84" y="73"/>
                      <a:pt x="84" y="61"/>
                    </a:cubicBezTo>
                    <a:cubicBezTo>
                      <a:pt x="84" y="50"/>
                      <a:pt x="75" y="41"/>
                      <a:pt x="64" y="41"/>
                    </a:cubicBezTo>
                    <a:close/>
                    <a:moveTo>
                      <a:pt x="23" y="101"/>
                    </a:moveTo>
                    <a:cubicBezTo>
                      <a:pt x="25" y="101"/>
                      <a:pt x="27" y="102"/>
                      <a:pt x="29" y="102"/>
                    </a:cubicBezTo>
                    <a:cubicBezTo>
                      <a:pt x="26" y="108"/>
                      <a:pt x="24" y="115"/>
                      <a:pt x="24" y="123"/>
                    </a:cubicBezTo>
                    <a:cubicBezTo>
                      <a:pt x="24" y="166"/>
                      <a:pt x="24" y="166"/>
                      <a:pt x="24" y="166"/>
                    </a:cubicBezTo>
                    <a:cubicBezTo>
                      <a:pt x="0" y="166"/>
                      <a:pt x="0" y="166"/>
                      <a:pt x="0" y="166"/>
                    </a:cubicBezTo>
                    <a:cubicBezTo>
                      <a:pt x="0" y="124"/>
                      <a:pt x="0" y="124"/>
                      <a:pt x="0" y="124"/>
                    </a:cubicBezTo>
                    <a:cubicBezTo>
                      <a:pt x="0" y="111"/>
                      <a:pt x="11" y="101"/>
                      <a:pt x="23" y="101"/>
                    </a:cubicBezTo>
                    <a:close/>
                    <a:moveTo>
                      <a:pt x="122" y="0"/>
                    </a:moveTo>
                    <a:cubicBezTo>
                      <a:pt x="105" y="0"/>
                      <a:pt x="92" y="13"/>
                      <a:pt x="92" y="30"/>
                    </a:cubicBezTo>
                    <a:cubicBezTo>
                      <a:pt x="92" y="47"/>
                      <a:pt x="105" y="60"/>
                      <a:pt x="122" y="60"/>
                    </a:cubicBezTo>
                    <a:cubicBezTo>
                      <a:pt x="139" y="60"/>
                      <a:pt x="152" y="47"/>
                      <a:pt x="152" y="30"/>
                    </a:cubicBezTo>
                    <a:cubicBezTo>
                      <a:pt x="152" y="13"/>
                      <a:pt x="139" y="0"/>
                      <a:pt x="122" y="0"/>
                    </a:cubicBezTo>
                    <a:close/>
                    <a:moveTo>
                      <a:pt x="213" y="182"/>
                    </a:moveTo>
                    <a:cubicBezTo>
                      <a:pt x="177" y="182"/>
                      <a:pt x="177" y="182"/>
                      <a:pt x="177" y="182"/>
                    </a:cubicBezTo>
                    <a:cubicBezTo>
                      <a:pt x="177" y="116"/>
                      <a:pt x="177" y="116"/>
                      <a:pt x="177" y="116"/>
                    </a:cubicBezTo>
                    <a:cubicBezTo>
                      <a:pt x="177" y="107"/>
                      <a:pt x="175" y="99"/>
                      <a:pt x="171" y="91"/>
                    </a:cubicBezTo>
                    <a:cubicBezTo>
                      <a:pt x="174" y="90"/>
                      <a:pt x="177" y="90"/>
                      <a:pt x="180" y="90"/>
                    </a:cubicBezTo>
                    <a:cubicBezTo>
                      <a:pt x="198" y="90"/>
                      <a:pt x="213" y="104"/>
                      <a:pt x="213" y="123"/>
                    </a:cubicBezTo>
                    <a:lnTo>
                      <a:pt x="213" y="182"/>
                    </a:lnTo>
                    <a:close/>
                    <a:moveTo>
                      <a:pt x="67" y="116"/>
                    </a:moveTo>
                    <a:cubicBezTo>
                      <a:pt x="67" y="182"/>
                      <a:pt x="67" y="182"/>
                      <a:pt x="67" y="182"/>
                    </a:cubicBezTo>
                    <a:cubicBezTo>
                      <a:pt x="31" y="182"/>
                      <a:pt x="31" y="182"/>
                      <a:pt x="31" y="182"/>
                    </a:cubicBezTo>
                    <a:cubicBezTo>
                      <a:pt x="31" y="123"/>
                      <a:pt x="31" y="123"/>
                      <a:pt x="31" y="123"/>
                    </a:cubicBezTo>
                    <a:cubicBezTo>
                      <a:pt x="31" y="104"/>
                      <a:pt x="46" y="90"/>
                      <a:pt x="64" y="90"/>
                    </a:cubicBezTo>
                    <a:cubicBezTo>
                      <a:pt x="67" y="90"/>
                      <a:pt x="70" y="90"/>
                      <a:pt x="73" y="91"/>
                    </a:cubicBezTo>
                    <a:cubicBezTo>
                      <a:pt x="69" y="99"/>
                      <a:pt x="67" y="107"/>
                      <a:pt x="67" y="116"/>
                    </a:cubicBezTo>
                    <a:close/>
                    <a:moveTo>
                      <a:pt x="74" y="200"/>
                    </a:moveTo>
                    <a:cubicBezTo>
                      <a:pt x="170" y="200"/>
                      <a:pt x="170" y="200"/>
                      <a:pt x="170" y="200"/>
                    </a:cubicBezTo>
                    <a:cubicBezTo>
                      <a:pt x="170" y="116"/>
                      <a:pt x="170" y="116"/>
                      <a:pt x="170" y="116"/>
                    </a:cubicBezTo>
                    <a:cubicBezTo>
                      <a:pt x="170" y="90"/>
                      <a:pt x="148" y="69"/>
                      <a:pt x="122" y="69"/>
                    </a:cubicBezTo>
                    <a:cubicBezTo>
                      <a:pt x="96" y="69"/>
                      <a:pt x="74" y="90"/>
                      <a:pt x="74" y="116"/>
                    </a:cubicBezTo>
                    <a:lnTo>
                      <a:pt x="74" y="20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u="none" strike="noStrike" kern="0" cap="none" spc="0" normalizeH="0" baseline="0" noProof="0">
                  <a:ln>
                    <a:noFill/>
                  </a:ln>
                  <a:solidFill>
                    <a:srgbClr val="000000"/>
                  </a:solidFill>
                  <a:effectLst/>
                  <a:uLnTx/>
                  <a:uFillTx/>
                </a:endParaRPr>
              </a:p>
            </p:txBody>
          </p:sp>
        </p:grpSp>
        <p:grpSp>
          <p:nvGrpSpPr>
            <p:cNvPr id="37" name="组合 36">
              <a:extLst>
                <a:ext uri="{FF2B5EF4-FFF2-40B4-BE49-F238E27FC236}">
                  <a16:creationId xmlns:a16="http://schemas.microsoft.com/office/drawing/2014/main" id="{2D2282C5-D5D9-4818-8688-265D1FCCD248}"/>
                </a:ext>
              </a:extLst>
            </p:cNvPr>
            <p:cNvGrpSpPr/>
            <p:nvPr/>
          </p:nvGrpSpPr>
          <p:grpSpPr>
            <a:xfrm>
              <a:off x="7609413" y="3325906"/>
              <a:ext cx="3965164" cy="839996"/>
              <a:chOff x="7421701" y="3170968"/>
              <a:chExt cx="3965164" cy="839996"/>
            </a:xfrm>
          </p:grpSpPr>
          <p:sp>
            <p:nvSpPr>
              <p:cNvPr id="38" name="文本框 37">
                <a:extLst>
                  <a:ext uri="{FF2B5EF4-FFF2-40B4-BE49-F238E27FC236}">
                    <a16:creationId xmlns:a16="http://schemas.microsoft.com/office/drawing/2014/main" id="{4B225A8F-08DF-4541-9697-A80771677613}"/>
                  </a:ext>
                </a:extLst>
              </p:cNvPr>
              <p:cNvSpPr txBox="1"/>
              <p:nvPr/>
            </p:nvSpPr>
            <p:spPr>
              <a:xfrm>
                <a:off x="7421701" y="3170968"/>
                <a:ext cx="2163084"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000" b="0" u="none" strike="noStrike" kern="0" cap="none" spc="0" normalizeH="0" baseline="0" noProof="0" dirty="0">
                    <a:ln>
                      <a:noFill/>
                    </a:ln>
                    <a:solidFill>
                      <a:srgbClr val="8DCDA4"/>
                    </a:solidFill>
                    <a:effectLst/>
                    <a:uLnTx/>
                    <a:uFillTx/>
                    <a:latin typeface="Segoe UI Semibold" panose="020B0702040204020203" pitchFamily="34" charset="0"/>
                    <a:cs typeface="Segoe UI Semibold" panose="020B0702040204020203" pitchFamily="34" charset="0"/>
                  </a:rPr>
                  <a:t>Team work</a:t>
                </a:r>
              </a:p>
            </p:txBody>
          </p:sp>
          <p:sp>
            <p:nvSpPr>
              <p:cNvPr id="39" name="文本框 38">
                <a:extLst>
                  <a:ext uri="{FF2B5EF4-FFF2-40B4-BE49-F238E27FC236}">
                    <a16:creationId xmlns:a16="http://schemas.microsoft.com/office/drawing/2014/main" id="{CBE105E3-712F-4334-9EAF-B0E67545ECA3}"/>
                  </a:ext>
                </a:extLst>
              </p:cNvPr>
              <p:cNvSpPr txBox="1"/>
              <p:nvPr/>
            </p:nvSpPr>
            <p:spPr>
              <a:xfrm>
                <a:off x="7456504" y="3580077"/>
                <a:ext cx="3930361" cy="430887"/>
              </a:xfrm>
              <a:prstGeom prst="rect">
                <a:avLst/>
              </a:prstGeom>
              <a:noFill/>
            </p:spPr>
            <p:txBody>
              <a:bodyPr wrap="square" rtlCol="0">
                <a:spAutoFit/>
              </a:bodyPr>
              <a:lstStyle/>
              <a:p>
                <a:pPr lvl="0"/>
                <a:r>
                  <a:rPr lang="en-US" altLang="zh-CN" sz="1100" dirty="0">
                    <a:latin typeface="华文细黑" panose="02010600040101010101" pitchFamily="2" charset="-122"/>
                    <a:ea typeface="华文细黑" panose="02010600040101010101" pitchFamily="2" charset="-122"/>
                    <a:cs typeface="Open Sans" panose="020B0606030504020204" pitchFamily="34" charset="0"/>
                  </a:rPr>
                  <a:t>This is an example text. example text. go ahead and replace it.</a:t>
                </a:r>
              </a:p>
            </p:txBody>
          </p:sp>
        </p:grpSp>
      </p:grpSp>
      <p:grpSp>
        <p:nvGrpSpPr>
          <p:cNvPr id="54" name="组合 53">
            <a:extLst>
              <a:ext uri="{FF2B5EF4-FFF2-40B4-BE49-F238E27FC236}">
                <a16:creationId xmlns:a16="http://schemas.microsoft.com/office/drawing/2014/main" id="{72AB573F-4D66-4F51-B89A-C773DB825D9F}"/>
              </a:ext>
            </a:extLst>
          </p:cNvPr>
          <p:cNvGrpSpPr/>
          <p:nvPr/>
        </p:nvGrpSpPr>
        <p:grpSpPr>
          <a:xfrm>
            <a:off x="6408726" y="4983481"/>
            <a:ext cx="5131048" cy="795991"/>
            <a:chOff x="6408726" y="4983481"/>
            <a:chExt cx="5131048" cy="795991"/>
          </a:xfrm>
        </p:grpSpPr>
        <p:grpSp>
          <p:nvGrpSpPr>
            <p:cNvPr id="40" name="组合 39">
              <a:extLst>
                <a:ext uri="{FF2B5EF4-FFF2-40B4-BE49-F238E27FC236}">
                  <a16:creationId xmlns:a16="http://schemas.microsoft.com/office/drawing/2014/main" id="{4F5DCE54-970C-4061-9A21-90DA559EF6B8}"/>
                </a:ext>
              </a:extLst>
            </p:cNvPr>
            <p:cNvGrpSpPr/>
            <p:nvPr/>
          </p:nvGrpSpPr>
          <p:grpSpPr>
            <a:xfrm>
              <a:off x="6408726" y="5005882"/>
              <a:ext cx="751188" cy="751188"/>
              <a:chOff x="6408726" y="4948938"/>
              <a:chExt cx="751188" cy="751188"/>
            </a:xfrm>
          </p:grpSpPr>
          <p:sp>
            <p:nvSpPr>
              <p:cNvPr id="41" name="椭圆 40">
                <a:extLst>
                  <a:ext uri="{FF2B5EF4-FFF2-40B4-BE49-F238E27FC236}">
                    <a16:creationId xmlns:a16="http://schemas.microsoft.com/office/drawing/2014/main" id="{A6B343F0-3933-43FC-9862-690EEFCE3EFD}"/>
                  </a:ext>
                </a:extLst>
              </p:cNvPr>
              <p:cNvSpPr/>
              <p:nvPr/>
            </p:nvSpPr>
            <p:spPr>
              <a:xfrm>
                <a:off x="6408726" y="4948938"/>
                <a:ext cx="751188" cy="751188"/>
              </a:xfrm>
              <a:prstGeom prst="ellipse">
                <a:avLst/>
              </a:prstGeom>
              <a:solidFill>
                <a:srgbClr val="8DCDA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grpSp>
            <p:nvGrpSpPr>
              <p:cNvPr id="42" name="组合 41">
                <a:extLst>
                  <a:ext uri="{FF2B5EF4-FFF2-40B4-BE49-F238E27FC236}">
                    <a16:creationId xmlns:a16="http://schemas.microsoft.com/office/drawing/2014/main" id="{99CC853E-13FC-476D-B68B-2D6C4DE34402}"/>
                  </a:ext>
                </a:extLst>
              </p:cNvPr>
              <p:cNvGrpSpPr/>
              <p:nvPr/>
            </p:nvGrpSpPr>
            <p:grpSpPr>
              <a:xfrm>
                <a:off x="6542859" y="5083605"/>
                <a:ext cx="482923" cy="481855"/>
                <a:chOff x="3175" y="4763"/>
                <a:chExt cx="717550" cy="715963"/>
              </a:xfrm>
              <a:solidFill>
                <a:schemeClr val="bg1"/>
              </a:solidFill>
            </p:grpSpPr>
            <p:sp>
              <p:nvSpPr>
                <p:cNvPr id="43" name="Freeform 9">
                  <a:extLst>
                    <a:ext uri="{FF2B5EF4-FFF2-40B4-BE49-F238E27FC236}">
                      <a16:creationId xmlns:a16="http://schemas.microsoft.com/office/drawing/2014/main" id="{C5CFA099-BEFA-4D47-870F-D483BC879A61}"/>
                    </a:ext>
                  </a:extLst>
                </p:cNvPr>
                <p:cNvSpPr>
                  <a:spLocks/>
                </p:cNvSpPr>
                <p:nvPr/>
              </p:nvSpPr>
              <p:spPr bwMode="auto">
                <a:xfrm>
                  <a:off x="434975" y="439738"/>
                  <a:ext cx="285750" cy="280988"/>
                </a:xfrm>
                <a:custGeom>
                  <a:avLst/>
                  <a:gdLst>
                    <a:gd name="T0" fmla="*/ 68 w 75"/>
                    <a:gd name="T1" fmla="*/ 42 h 74"/>
                    <a:gd name="T2" fmla="*/ 25 w 75"/>
                    <a:gd name="T3" fmla="*/ 0 h 74"/>
                    <a:gd name="T4" fmla="*/ 0 w 75"/>
                    <a:gd name="T5" fmla="*/ 24 h 74"/>
                    <a:gd name="T6" fmla="*/ 43 w 75"/>
                    <a:gd name="T7" fmla="*/ 67 h 74"/>
                    <a:gd name="T8" fmla="*/ 68 w 75"/>
                    <a:gd name="T9" fmla="*/ 67 h 74"/>
                    <a:gd name="T10" fmla="*/ 68 w 75"/>
                    <a:gd name="T11" fmla="*/ 42 h 74"/>
                  </a:gdLst>
                  <a:ahLst/>
                  <a:cxnLst>
                    <a:cxn ang="0">
                      <a:pos x="T0" y="T1"/>
                    </a:cxn>
                    <a:cxn ang="0">
                      <a:pos x="T2" y="T3"/>
                    </a:cxn>
                    <a:cxn ang="0">
                      <a:pos x="T4" y="T5"/>
                    </a:cxn>
                    <a:cxn ang="0">
                      <a:pos x="T6" y="T7"/>
                    </a:cxn>
                    <a:cxn ang="0">
                      <a:pos x="T8" y="T9"/>
                    </a:cxn>
                    <a:cxn ang="0">
                      <a:pos x="T10" y="T11"/>
                    </a:cxn>
                  </a:cxnLst>
                  <a:rect l="0" t="0" r="r" b="b"/>
                  <a:pathLst>
                    <a:path w="75" h="74">
                      <a:moveTo>
                        <a:pt x="68" y="42"/>
                      </a:moveTo>
                      <a:cubicBezTo>
                        <a:pt x="25" y="0"/>
                        <a:pt x="25" y="0"/>
                        <a:pt x="25" y="0"/>
                      </a:cubicBezTo>
                      <a:cubicBezTo>
                        <a:pt x="19" y="10"/>
                        <a:pt x="10" y="18"/>
                        <a:pt x="0" y="24"/>
                      </a:cubicBezTo>
                      <a:cubicBezTo>
                        <a:pt x="43" y="67"/>
                        <a:pt x="43" y="67"/>
                        <a:pt x="43" y="67"/>
                      </a:cubicBezTo>
                      <a:cubicBezTo>
                        <a:pt x="50" y="74"/>
                        <a:pt x="61" y="74"/>
                        <a:pt x="68" y="67"/>
                      </a:cubicBezTo>
                      <a:cubicBezTo>
                        <a:pt x="75" y="60"/>
                        <a:pt x="75" y="49"/>
                        <a:pt x="68"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u="none" strike="noStrike" kern="0" cap="none" spc="0" normalizeH="0" baseline="0" noProof="0">
                    <a:ln>
                      <a:noFill/>
                    </a:ln>
                    <a:solidFill>
                      <a:srgbClr val="000000"/>
                    </a:solidFill>
                    <a:effectLst/>
                    <a:uLnTx/>
                    <a:uFillTx/>
                  </a:endParaRPr>
                </a:p>
              </p:txBody>
            </p:sp>
            <p:sp>
              <p:nvSpPr>
                <p:cNvPr id="44" name="Freeform 10">
                  <a:extLst>
                    <a:ext uri="{FF2B5EF4-FFF2-40B4-BE49-F238E27FC236}">
                      <a16:creationId xmlns:a16="http://schemas.microsoft.com/office/drawing/2014/main" id="{A13559C7-D055-4658-B6FC-25AB6D79E1FA}"/>
                    </a:ext>
                  </a:extLst>
                </p:cNvPr>
                <p:cNvSpPr>
                  <a:spLocks noEditPoints="1"/>
                </p:cNvSpPr>
                <p:nvPr/>
              </p:nvSpPr>
              <p:spPr bwMode="auto">
                <a:xfrm>
                  <a:off x="3175" y="4763"/>
                  <a:ext cx="530225" cy="533400"/>
                </a:xfrm>
                <a:custGeom>
                  <a:avLst/>
                  <a:gdLst>
                    <a:gd name="T0" fmla="*/ 139 w 139"/>
                    <a:gd name="T1" fmla="*/ 70 h 140"/>
                    <a:gd name="T2" fmla="*/ 70 w 139"/>
                    <a:gd name="T3" fmla="*/ 0 h 140"/>
                    <a:gd name="T4" fmla="*/ 0 w 139"/>
                    <a:gd name="T5" fmla="*/ 70 h 140"/>
                    <a:gd name="T6" fmla="*/ 70 w 139"/>
                    <a:gd name="T7" fmla="*/ 140 h 140"/>
                    <a:gd name="T8" fmla="*/ 139 w 139"/>
                    <a:gd name="T9" fmla="*/ 70 h 140"/>
                    <a:gd name="T10" fmla="*/ 70 w 139"/>
                    <a:gd name="T11" fmla="*/ 122 h 140"/>
                    <a:gd name="T12" fmla="*/ 17 w 139"/>
                    <a:gd name="T13" fmla="*/ 70 h 140"/>
                    <a:gd name="T14" fmla="*/ 70 w 139"/>
                    <a:gd name="T15" fmla="*/ 17 h 140"/>
                    <a:gd name="T16" fmla="*/ 122 w 139"/>
                    <a:gd name="T17" fmla="*/ 70 h 140"/>
                    <a:gd name="T18" fmla="*/ 70 w 139"/>
                    <a:gd name="T19" fmla="*/ 12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9" h="140">
                      <a:moveTo>
                        <a:pt x="139" y="70"/>
                      </a:moveTo>
                      <a:cubicBezTo>
                        <a:pt x="139" y="31"/>
                        <a:pt x="108" y="0"/>
                        <a:pt x="70" y="0"/>
                      </a:cubicBezTo>
                      <a:cubicBezTo>
                        <a:pt x="31" y="0"/>
                        <a:pt x="0" y="31"/>
                        <a:pt x="0" y="70"/>
                      </a:cubicBezTo>
                      <a:cubicBezTo>
                        <a:pt x="0" y="108"/>
                        <a:pt x="31" y="140"/>
                        <a:pt x="70" y="140"/>
                      </a:cubicBezTo>
                      <a:cubicBezTo>
                        <a:pt x="108" y="140"/>
                        <a:pt x="139" y="108"/>
                        <a:pt x="139" y="70"/>
                      </a:cubicBezTo>
                      <a:close/>
                      <a:moveTo>
                        <a:pt x="70" y="122"/>
                      </a:moveTo>
                      <a:cubicBezTo>
                        <a:pt x="41" y="122"/>
                        <a:pt x="17" y="99"/>
                        <a:pt x="17" y="70"/>
                      </a:cubicBezTo>
                      <a:cubicBezTo>
                        <a:pt x="17" y="41"/>
                        <a:pt x="41" y="17"/>
                        <a:pt x="70" y="17"/>
                      </a:cubicBezTo>
                      <a:cubicBezTo>
                        <a:pt x="98" y="17"/>
                        <a:pt x="122" y="41"/>
                        <a:pt x="122" y="70"/>
                      </a:cubicBezTo>
                      <a:cubicBezTo>
                        <a:pt x="122" y="99"/>
                        <a:pt x="98" y="122"/>
                        <a:pt x="70"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u="none" strike="noStrike" kern="0" cap="none" spc="0" normalizeH="0" baseline="0" noProof="0">
                    <a:ln>
                      <a:noFill/>
                    </a:ln>
                    <a:solidFill>
                      <a:srgbClr val="000000"/>
                    </a:solidFill>
                    <a:effectLst/>
                    <a:uLnTx/>
                    <a:uFillTx/>
                  </a:endParaRPr>
                </a:p>
              </p:txBody>
            </p:sp>
            <p:sp>
              <p:nvSpPr>
                <p:cNvPr id="45" name="Freeform 11">
                  <a:extLst>
                    <a:ext uri="{FF2B5EF4-FFF2-40B4-BE49-F238E27FC236}">
                      <a16:creationId xmlns:a16="http://schemas.microsoft.com/office/drawing/2014/main" id="{FED4779B-B83B-4FC2-AEAA-F0C8F3ADA998}"/>
                    </a:ext>
                  </a:extLst>
                </p:cNvPr>
                <p:cNvSpPr>
                  <a:spLocks/>
                </p:cNvSpPr>
                <p:nvPr/>
              </p:nvSpPr>
              <p:spPr bwMode="auto">
                <a:xfrm>
                  <a:off x="114300" y="115888"/>
                  <a:ext cx="157163" cy="155575"/>
                </a:xfrm>
                <a:custGeom>
                  <a:avLst/>
                  <a:gdLst>
                    <a:gd name="T0" fmla="*/ 0 w 41"/>
                    <a:gd name="T1" fmla="*/ 41 h 41"/>
                    <a:gd name="T2" fmla="*/ 12 w 41"/>
                    <a:gd name="T3" fmla="*/ 41 h 41"/>
                    <a:gd name="T4" fmla="*/ 41 w 41"/>
                    <a:gd name="T5" fmla="*/ 12 h 41"/>
                    <a:gd name="T6" fmla="*/ 41 w 41"/>
                    <a:gd name="T7" fmla="*/ 0 h 41"/>
                    <a:gd name="T8" fmla="*/ 0 w 41"/>
                    <a:gd name="T9" fmla="*/ 41 h 41"/>
                  </a:gdLst>
                  <a:ahLst/>
                  <a:cxnLst>
                    <a:cxn ang="0">
                      <a:pos x="T0" y="T1"/>
                    </a:cxn>
                    <a:cxn ang="0">
                      <a:pos x="T2" y="T3"/>
                    </a:cxn>
                    <a:cxn ang="0">
                      <a:pos x="T4" y="T5"/>
                    </a:cxn>
                    <a:cxn ang="0">
                      <a:pos x="T6" y="T7"/>
                    </a:cxn>
                    <a:cxn ang="0">
                      <a:pos x="T8" y="T9"/>
                    </a:cxn>
                  </a:cxnLst>
                  <a:rect l="0" t="0" r="r" b="b"/>
                  <a:pathLst>
                    <a:path w="41" h="41">
                      <a:moveTo>
                        <a:pt x="0" y="41"/>
                      </a:moveTo>
                      <a:cubicBezTo>
                        <a:pt x="12" y="41"/>
                        <a:pt x="12" y="41"/>
                        <a:pt x="12" y="41"/>
                      </a:cubicBezTo>
                      <a:cubicBezTo>
                        <a:pt x="12" y="25"/>
                        <a:pt x="25" y="12"/>
                        <a:pt x="41" y="12"/>
                      </a:cubicBezTo>
                      <a:cubicBezTo>
                        <a:pt x="41" y="0"/>
                        <a:pt x="41" y="0"/>
                        <a:pt x="41" y="0"/>
                      </a:cubicBezTo>
                      <a:cubicBezTo>
                        <a:pt x="18" y="0"/>
                        <a:pt x="0" y="18"/>
                        <a:pt x="0"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u="none" strike="noStrike" kern="0" cap="none" spc="0" normalizeH="0" baseline="0" noProof="0">
                    <a:ln>
                      <a:noFill/>
                    </a:ln>
                    <a:solidFill>
                      <a:srgbClr val="000000"/>
                    </a:solidFill>
                    <a:effectLst/>
                    <a:uLnTx/>
                    <a:uFillTx/>
                  </a:endParaRPr>
                </a:p>
              </p:txBody>
            </p:sp>
          </p:grpSp>
        </p:grpSp>
        <p:grpSp>
          <p:nvGrpSpPr>
            <p:cNvPr id="46" name="组合 45">
              <a:extLst>
                <a:ext uri="{FF2B5EF4-FFF2-40B4-BE49-F238E27FC236}">
                  <a16:creationId xmlns:a16="http://schemas.microsoft.com/office/drawing/2014/main" id="{3BE2FC2A-E174-4A53-AB44-1940EDAE3531}"/>
                </a:ext>
              </a:extLst>
            </p:cNvPr>
            <p:cNvGrpSpPr/>
            <p:nvPr/>
          </p:nvGrpSpPr>
          <p:grpSpPr>
            <a:xfrm>
              <a:off x="7609413" y="4983481"/>
              <a:ext cx="3930361" cy="795991"/>
              <a:chOff x="7405758" y="4791094"/>
              <a:chExt cx="3930361" cy="795991"/>
            </a:xfrm>
          </p:grpSpPr>
          <p:sp>
            <p:nvSpPr>
              <p:cNvPr id="47" name="文本框 46">
                <a:extLst>
                  <a:ext uri="{FF2B5EF4-FFF2-40B4-BE49-F238E27FC236}">
                    <a16:creationId xmlns:a16="http://schemas.microsoft.com/office/drawing/2014/main" id="{F3677B91-DC18-426F-B6F3-3D64A7228961}"/>
                  </a:ext>
                </a:extLst>
              </p:cNvPr>
              <p:cNvSpPr txBox="1"/>
              <p:nvPr/>
            </p:nvSpPr>
            <p:spPr>
              <a:xfrm>
                <a:off x="7421700" y="4791094"/>
                <a:ext cx="2163084"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000" b="0" u="none" strike="noStrike" kern="0" cap="none" spc="0" normalizeH="0" baseline="0" noProof="0" dirty="0">
                    <a:ln>
                      <a:noFill/>
                    </a:ln>
                    <a:solidFill>
                      <a:srgbClr val="8DCDA4"/>
                    </a:solidFill>
                    <a:effectLst/>
                    <a:uLnTx/>
                    <a:uFillTx/>
                    <a:latin typeface="Segoe UI Semibold" panose="020B0702040204020203" pitchFamily="34" charset="0"/>
                    <a:cs typeface="Segoe UI Semibold" panose="020B0702040204020203" pitchFamily="34" charset="0"/>
                  </a:rPr>
                  <a:t>Rigorous</a:t>
                </a:r>
              </a:p>
            </p:txBody>
          </p:sp>
          <p:sp>
            <p:nvSpPr>
              <p:cNvPr id="48" name="文本框 47">
                <a:extLst>
                  <a:ext uri="{FF2B5EF4-FFF2-40B4-BE49-F238E27FC236}">
                    <a16:creationId xmlns:a16="http://schemas.microsoft.com/office/drawing/2014/main" id="{AB0C5E59-71A6-4485-B7FA-81F559ED6DD5}"/>
                  </a:ext>
                </a:extLst>
              </p:cNvPr>
              <p:cNvSpPr txBox="1"/>
              <p:nvPr/>
            </p:nvSpPr>
            <p:spPr>
              <a:xfrm>
                <a:off x="7405758" y="5156198"/>
                <a:ext cx="3930361" cy="430887"/>
              </a:xfrm>
              <a:prstGeom prst="rect">
                <a:avLst/>
              </a:prstGeom>
              <a:noFill/>
            </p:spPr>
            <p:txBody>
              <a:bodyPr wrap="square" rtlCol="0">
                <a:spAutoFit/>
              </a:bodyPr>
              <a:lstStyle/>
              <a:p>
                <a:r>
                  <a:rPr lang="en-US" altLang="zh-CN" sz="1100" dirty="0">
                    <a:latin typeface="华文细黑" panose="02010600040101010101" pitchFamily="2" charset="-122"/>
                    <a:ea typeface="华文细黑" panose="02010600040101010101" pitchFamily="2" charset="-122"/>
                    <a:cs typeface="Open Sans" panose="020B0606030504020204" pitchFamily="34" charset="0"/>
                  </a:rPr>
                  <a:t>This is an example text. example text. go ahead and replace it.</a:t>
                </a:r>
              </a:p>
            </p:txBody>
          </p:sp>
        </p:grpSp>
      </p:grpSp>
    </p:spTree>
    <p:extLst>
      <p:ext uri="{BB962C8B-B14F-4D97-AF65-F5344CB8AC3E}">
        <p14:creationId xmlns:p14="http://schemas.microsoft.com/office/powerpoint/2010/main" val="1201746172"/>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left)">
                                      <p:cBhvr>
                                        <p:cTn id="7" dur="500"/>
                                        <p:tgtEl>
                                          <p:spTgt spid="4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left)">
                                      <p:cBhvr>
                                        <p:cTn id="11" dur="500"/>
                                        <p:tgtEl>
                                          <p:spTgt spid="52"/>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wipe(left)">
                                      <p:cBhvr>
                                        <p:cTn id="15" dur="500"/>
                                        <p:tgtEl>
                                          <p:spTgt spid="50"/>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wipe(left)">
                                      <p:cBhvr>
                                        <p:cTn id="19" dur="500"/>
                                        <p:tgtEl>
                                          <p:spTgt spid="53"/>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51"/>
                                        </p:tgtEl>
                                        <p:attrNameLst>
                                          <p:attrName>style.visibility</p:attrName>
                                        </p:attrNameLst>
                                      </p:cBhvr>
                                      <p:to>
                                        <p:strVal val="visible"/>
                                      </p:to>
                                    </p:set>
                                    <p:animEffect transition="in" filter="wipe(left)">
                                      <p:cBhvr>
                                        <p:cTn id="23" dur="500"/>
                                        <p:tgtEl>
                                          <p:spTgt spid="51"/>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wipe(left)">
                                      <p:cBhvr>
                                        <p:cTn id="2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68">
            <a:extLst>
              <a:ext uri="{FF2B5EF4-FFF2-40B4-BE49-F238E27FC236}">
                <a16:creationId xmlns:a16="http://schemas.microsoft.com/office/drawing/2014/main" id="{A94555DB-C5C8-4231-AD8E-F69FB0174E9F}"/>
              </a:ext>
            </a:extLst>
          </p:cNvPr>
          <p:cNvGrpSpPr/>
          <p:nvPr/>
        </p:nvGrpSpPr>
        <p:grpSpPr>
          <a:xfrm>
            <a:off x="7891323" y="2905728"/>
            <a:ext cx="1971346" cy="1875140"/>
            <a:chOff x="5929313" y="3817937"/>
            <a:chExt cx="1854201" cy="1763712"/>
          </a:xfrm>
          <a:solidFill>
            <a:srgbClr val="8DCDA4"/>
          </a:solidFill>
        </p:grpSpPr>
        <p:sp>
          <p:nvSpPr>
            <p:cNvPr id="3" name="Freeform 30">
              <a:extLst>
                <a:ext uri="{FF2B5EF4-FFF2-40B4-BE49-F238E27FC236}">
                  <a16:creationId xmlns:a16="http://schemas.microsoft.com/office/drawing/2014/main" id="{8A524644-5D67-4FE2-8839-52BDC777A68E}"/>
                </a:ext>
              </a:extLst>
            </p:cNvPr>
            <p:cNvSpPr>
              <a:spLocks/>
            </p:cNvSpPr>
            <p:nvPr/>
          </p:nvSpPr>
          <p:spPr bwMode="auto">
            <a:xfrm>
              <a:off x="6369051" y="3825874"/>
              <a:ext cx="395288" cy="187325"/>
            </a:xfrm>
            <a:custGeom>
              <a:avLst/>
              <a:gdLst>
                <a:gd name="T0" fmla="*/ 0 w 105"/>
                <a:gd name="T1" fmla="*/ 40 h 50"/>
                <a:gd name="T2" fmla="*/ 105 w 105"/>
                <a:gd name="T3" fmla="*/ 0 h 50"/>
                <a:gd name="T4" fmla="*/ 95 w 105"/>
                <a:gd name="T5" fmla="*/ 40 h 50"/>
                <a:gd name="T6" fmla="*/ 75 w 105"/>
                <a:gd name="T7" fmla="*/ 50 h 50"/>
                <a:gd name="T8" fmla="*/ 0 w 105"/>
                <a:gd name="T9" fmla="*/ 40 h 50"/>
              </a:gdLst>
              <a:ahLst/>
              <a:cxnLst>
                <a:cxn ang="0">
                  <a:pos x="T0" y="T1"/>
                </a:cxn>
                <a:cxn ang="0">
                  <a:pos x="T2" y="T3"/>
                </a:cxn>
                <a:cxn ang="0">
                  <a:pos x="T4" y="T5"/>
                </a:cxn>
                <a:cxn ang="0">
                  <a:pos x="T6" y="T7"/>
                </a:cxn>
                <a:cxn ang="0">
                  <a:pos x="T8" y="T9"/>
                </a:cxn>
              </a:cxnLst>
              <a:rect l="0" t="0" r="r" b="b"/>
              <a:pathLst>
                <a:path w="105" h="50">
                  <a:moveTo>
                    <a:pt x="0" y="40"/>
                  </a:moveTo>
                  <a:cubicBezTo>
                    <a:pt x="32" y="20"/>
                    <a:pt x="67" y="5"/>
                    <a:pt x="105" y="0"/>
                  </a:cubicBezTo>
                  <a:cubicBezTo>
                    <a:pt x="101" y="13"/>
                    <a:pt x="98" y="27"/>
                    <a:pt x="95" y="40"/>
                  </a:cubicBezTo>
                  <a:cubicBezTo>
                    <a:pt x="88" y="41"/>
                    <a:pt x="81" y="45"/>
                    <a:pt x="75" y="50"/>
                  </a:cubicBezTo>
                  <a:cubicBezTo>
                    <a:pt x="50" y="46"/>
                    <a:pt x="25" y="43"/>
                    <a:pt x="0"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 name="Freeform 31">
              <a:extLst>
                <a:ext uri="{FF2B5EF4-FFF2-40B4-BE49-F238E27FC236}">
                  <a16:creationId xmlns:a16="http://schemas.microsoft.com/office/drawing/2014/main" id="{5D67294C-8DA4-435A-8AC7-B805985E8415}"/>
                </a:ext>
              </a:extLst>
            </p:cNvPr>
            <p:cNvSpPr>
              <a:spLocks/>
            </p:cNvSpPr>
            <p:nvPr/>
          </p:nvSpPr>
          <p:spPr bwMode="auto">
            <a:xfrm>
              <a:off x="6783388" y="3817937"/>
              <a:ext cx="288925" cy="176212"/>
            </a:xfrm>
            <a:custGeom>
              <a:avLst/>
              <a:gdLst>
                <a:gd name="T0" fmla="*/ 11 w 77"/>
                <a:gd name="T1" fmla="*/ 2 h 47"/>
                <a:gd name="T2" fmla="*/ 77 w 77"/>
                <a:gd name="T3" fmla="*/ 8 h 47"/>
                <a:gd name="T4" fmla="*/ 0 w 77"/>
                <a:gd name="T5" fmla="*/ 47 h 47"/>
                <a:gd name="T6" fmla="*/ 11 w 77"/>
                <a:gd name="T7" fmla="*/ 2 h 47"/>
              </a:gdLst>
              <a:ahLst/>
              <a:cxnLst>
                <a:cxn ang="0">
                  <a:pos x="T0" y="T1"/>
                </a:cxn>
                <a:cxn ang="0">
                  <a:pos x="T2" y="T3"/>
                </a:cxn>
                <a:cxn ang="0">
                  <a:pos x="T4" y="T5"/>
                </a:cxn>
                <a:cxn ang="0">
                  <a:pos x="T6" y="T7"/>
                </a:cxn>
              </a:cxnLst>
              <a:rect l="0" t="0" r="r" b="b"/>
              <a:pathLst>
                <a:path w="77" h="47">
                  <a:moveTo>
                    <a:pt x="11" y="2"/>
                  </a:moveTo>
                  <a:cubicBezTo>
                    <a:pt x="33" y="0"/>
                    <a:pt x="56" y="2"/>
                    <a:pt x="77" y="8"/>
                  </a:cubicBezTo>
                  <a:cubicBezTo>
                    <a:pt x="50" y="18"/>
                    <a:pt x="24" y="30"/>
                    <a:pt x="0" y="47"/>
                  </a:cubicBezTo>
                  <a:cubicBezTo>
                    <a:pt x="3" y="31"/>
                    <a:pt x="7" y="16"/>
                    <a:pt x="1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 name="Freeform 33">
              <a:extLst>
                <a:ext uri="{FF2B5EF4-FFF2-40B4-BE49-F238E27FC236}">
                  <a16:creationId xmlns:a16="http://schemas.microsoft.com/office/drawing/2014/main" id="{A1686372-2BE9-4617-9E07-EF5587A0BE86}"/>
                </a:ext>
              </a:extLst>
            </p:cNvPr>
            <p:cNvSpPr>
              <a:spLocks/>
            </p:cNvSpPr>
            <p:nvPr/>
          </p:nvSpPr>
          <p:spPr bwMode="auto">
            <a:xfrm>
              <a:off x="6802438" y="3878262"/>
              <a:ext cx="661988" cy="511175"/>
            </a:xfrm>
            <a:custGeom>
              <a:avLst/>
              <a:gdLst>
                <a:gd name="T0" fmla="*/ 0 w 176"/>
                <a:gd name="T1" fmla="*/ 45 h 136"/>
                <a:gd name="T2" fmla="*/ 100 w 176"/>
                <a:gd name="T3" fmla="*/ 0 h 136"/>
                <a:gd name="T4" fmla="*/ 172 w 176"/>
                <a:gd name="T5" fmla="*/ 44 h 136"/>
                <a:gd name="T6" fmla="*/ 170 w 176"/>
                <a:gd name="T7" fmla="*/ 136 h 136"/>
                <a:gd name="T8" fmla="*/ 147 w 176"/>
                <a:gd name="T9" fmla="*/ 117 h 136"/>
                <a:gd name="T10" fmla="*/ 0 w 176"/>
                <a:gd name="T11" fmla="*/ 45 h 136"/>
              </a:gdLst>
              <a:ahLst/>
              <a:cxnLst>
                <a:cxn ang="0">
                  <a:pos x="T0" y="T1"/>
                </a:cxn>
                <a:cxn ang="0">
                  <a:pos x="T2" y="T3"/>
                </a:cxn>
                <a:cxn ang="0">
                  <a:pos x="T4" y="T5"/>
                </a:cxn>
                <a:cxn ang="0">
                  <a:pos x="T6" y="T7"/>
                </a:cxn>
                <a:cxn ang="0">
                  <a:pos x="T8" y="T9"/>
                </a:cxn>
                <a:cxn ang="0">
                  <a:pos x="T10" y="T11"/>
                </a:cxn>
              </a:cxnLst>
              <a:rect l="0" t="0" r="r" b="b"/>
              <a:pathLst>
                <a:path w="176" h="136">
                  <a:moveTo>
                    <a:pt x="0" y="45"/>
                  </a:moveTo>
                  <a:cubicBezTo>
                    <a:pt x="30" y="24"/>
                    <a:pt x="64" y="9"/>
                    <a:pt x="100" y="0"/>
                  </a:cubicBezTo>
                  <a:cubicBezTo>
                    <a:pt x="127" y="9"/>
                    <a:pt x="151" y="25"/>
                    <a:pt x="172" y="44"/>
                  </a:cubicBezTo>
                  <a:cubicBezTo>
                    <a:pt x="172" y="75"/>
                    <a:pt x="176" y="106"/>
                    <a:pt x="170" y="136"/>
                  </a:cubicBezTo>
                  <a:cubicBezTo>
                    <a:pt x="161" y="131"/>
                    <a:pt x="155" y="123"/>
                    <a:pt x="147" y="117"/>
                  </a:cubicBezTo>
                  <a:cubicBezTo>
                    <a:pt x="105" y="82"/>
                    <a:pt x="53" y="60"/>
                    <a:pt x="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 name="Freeform 34">
              <a:extLst>
                <a:ext uri="{FF2B5EF4-FFF2-40B4-BE49-F238E27FC236}">
                  <a16:creationId xmlns:a16="http://schemas.microsoft.com/office/drawing/2014/main" id="{9B602672-FB05-45A7-9AAA-177096E007CC}"/>
                </a:ext>
              </a:extLst>
            </p:cNvPr>
            <p:cNvSpPr>
              <a:spLocks/>
            </p:cNvSpPr>
            <p:nvPr/>
          </p:nvSpPr>
          <p:spPr bwMode="auto">
            <a:xfrm>
              <a:off x="6113463" y="4032249"/>
              <a:ext cx="541338" cy="782637"/>
            </a:xfrm>
            <a:custGeom>
              <a:avLst/>
              <a:gdLst>
                <a:gd name="T0" fmla="*/ 0 w 144"/>
                <a:gd name="T1" fmla="*/ 62 h 208"/>
                <a:gd name="T2" fmla="*/ 48 w 144"/>
                <a:gd name="T3" fmla="*/ 2 h 208"/>
                <a:gd name="T4" fmla="*/ 140 w 144"/>
                <a:gd name="T5" fmla="*/ 10 h 208"/>
                <a:gd name="T6" fmla="*/ 128 w 144"/>
                <a:gd name="T7" fmla="*/ 34 h 208"/>
                <a:gd name="T8" fmla="*/ 46 w 144"/>
                <a:gd name="T9" fmla="*/ 208 h 208"/>
                <a:gd name="T10" fmla="*/ 0 w 144"/>
                <a:gd name="T11" fmla="*/ 62 h 208"/>
              </a:gdLst>
              <a:ahLst/>
              <a:cxnLst>
                <a:cxn ang="0">
                  <a:pos x="T0" y="T1"/>
                </a:cxn>
                <a:cxn ang="0">
                  <a:pos x="T2" y="T3"/>
                </a:cxn>
                <a:cxn ang="0">
                  <a:pos x="T4" y="T5"/>
                </a:cxn>
                <a:cxn ang="0">
                  <a:pos x="T6" y="T7"/>
                </a:cxn>
                <a:cxn ang="0">
                  <a:pos x="T8" y="T9"/>
                </a:cxn>
                <a:cxn ang="0">
                  <a:pos x="T10" y="T11"/>
                </a:cxn>
              </a:cxnLst>
              <a:rect l="0" t="0" r="r" b="b"/>
              <a:pathLst>
                <a:path w="144" h="208">
                  <a:moveTo>
                    <a:pt x="0" y="62"/>
                  </a:moveTo>
                  <a:cubicBezTo>
                    <a:pt x="12" y="39"/>
                    <a:pt x="29" y="19"/>
                    <a:pt x="48" y="2"/>
                  </a:cubicBezTo>
                  <a:cubicBezTo>
                    <a:pt x="79" y="0"/>
                    <a:pt x="110" y="5"/>
                    <a:pt x="140" y="10"/>
                  </a:cubicBezTo>
                  <a:cubicBezTo>
                    <a:pt x="144" y="21"/>
                    <a:pt x="134" y="27"/>
                    <a:pt x="128" y="34"/>
                  </a:cubicBezTo>
                  <a:cubicBezTo>
                    <a:pt x="84" y="82"/>
                    <a:pt x="60" y="145"/>
                    <a:pt x="46" y="208"/>
                  </a:cubicBezTo>
                  <a:cubicBezTo>
                    <a:pt x="16" y="166"/>
                    <a:pt x="2" y="113"/>
                    <a:pt x="0"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37">
              <a:extLst>
                <a:ext uri="{FF2B5EF4-FFF2-40B4-BE49-F238E27FC236}">
                  <a16:creationId xmlns:a16="http://schemas.microsoft.com/office/drawing/2014/main" id="{1885192A-C3E4-458D-93E9-A96B8A1102FF}"/>
                </a:ext>
              </a:extLst>
            </p:cNvPr>
            <p:cNvSpPr>
              <a:spLocks/>
            </p:cNvSpPr>
            <p:nvPr/>
          </p:nvSpPr>
          <p:spPr bwMode="auto">
            <a:xfrm>
              <a:off x="6750051" y="4108449"/>
              <a:ext cx="673100" cy="923925"/>
            </a:xfrm>
            <a:custGeom>
              <a:avLst/>
              <a:gdLst>
                <a:gd name="T0" fmla="*/ 6 w 179"/>
                <a:gd name="T1" fmla="*/ 42 h 246"/>
                <a:gd name="T2" fmla="*/ 14 w 179"/>
                <a:gd name="T3" fmla="*/ 0 h 246"/>
                <a:gd name="T4" fmla="*/ 170 w 179"/>
                <a:gd name="T5" fmla="*/ 84 h 246"/>
                <a:gd name="T6" fmla="*/ 179 w 179"/>
                <a:gd name="T7" fmla="*/ 116 h 246"/>
                <a:gd name="T8" fmla="*/ 132 w 179"/>
                <a:gd name="T9" fmla="*/ 246 h 246"/>
                <a:gd name="T10" fmla="*/ 114 w 179"/>
                <a:gd name="T11" fmla="*/ 246 h 246"/>
                <a:gd name="T12" fmla="*/ 6 w 179"/>
                <a:gd name="T13" fmla="*/ 42 h 246"/>
              </a:gdLst>
              <a:ahLst/>
              <a:cxnLst>
                <a:cxn ang="0">
                  <a:pos x="T0" y="T1"/>
                </a:cxn>
                <a:cxn ang="0">
                  <a:pos x="T2" y="T3"/>
                </a:cxn>
                <a:cxn ang="0">
                  <a:pos x="T4" y="T5"/>
                </a:cxn>
                <a:cxn ang="0">
                  <a:pos x="T6" y="T7"/>
                </a:cxn>
                <a:cxn ang="0">
                  <a:pos x="T8" y="T9"/>
                </a:cxn>
                <a:cxn ang="0">
                  <a:pos x="T10" y="T11"/>
                </a:cxn>
                <a:cxn ang="0">
                  <a:pos x="T12" y="T13"/>
                </a:cxn>
              </a:cxnLst>
              <a:rect l="0" t="0" r="r" b="b"/>
              <a:pathLst>
                <a:path w="179" h="246">
                  <a:moveTo>
                    <a:pt x="6" y="42"/>
                  </a:moveTo>
                  <a:cubicBezTo>
                    <a:pt x="6" y="28"/>
                    <a:pt x="0" y="10"/>
                    <a:pt x="14" y="0"/>
                  </a:cubicBezTo>
                  <a:cubicBezTo>
                    <a:pt x="71" y="16"/>
                    <a:pt x="127" y="42"/>
                    <a:pt x="170" y="84"/>
                  </a:cubicBezTo>
                  <a:cubicBezTo>
                    <a:pt x="168" y="96"/>
                    <a:pt x="170" y="108"/>
                    <a:pt x="179" y="116"/>
                  </a:cubicBezTo>
                  <a:cubicBezTo>
                    <a:pt x="171" y="161"/>
                    <a:pt x="156" y="206"/>
                    <a:pt x="132" y="246"/>
                  </a:cubicBezTo>
                  <a:cubicBezTo>
                    <a:pt x="126" y="246"/>
                    <a:pt x="120" y="246"/>
                    <a:pt x="114" y="246"/>
                  </a:cubicBezTo>
                  <a:cubicBezTo>
                    <a:pt x="57" y="192"/>
                    <a:pt x="13" y="121"/>
                    <a:pt x="6"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38">
              <a:extLst>
                <a:ext uri="{FF2B5EF4-FFF2-40B4-BE49-F238E27FC236}">
                  <a16:creationId xmlns:a16="http://schemas.microsoft.com/office/drawing/2014/main" id="{7C62D1DA-4597-4C7B-AB62-DCA2A64F8930}"/>
                </a:ext>
              </a:extLst>
            </p:cNvPr>
            <p:cNvSpPr>
              <a:spLocks/>
            </p:cNvSpPr>
            <p:nvPr/>
          </p:nvSpPr>
          <p:spPr bwMode="auto">
            <a:xfrm>
              <a:off x="7505701" y="4103687"/>
              <a:ext cx="277813" cy="766762"/>
            </a:xfrm>
            <a:custGeom>
              <a:avLst/>
              <a:gdLst>
                <a:gd name="T0" fmla="*/ 2 w 74"/>
                <a:gd name="T1" fmla="*/ 0 h 204"/>
                <a:gd name="T2" fmla="*/ 57 w 74"/>
                <a:gd name="T3" fmla="*/ 204 h 204"/>
                <a:gd name="T4" fmla="*/ 11 w 74"/>
                <a:gd name="T5" fmla="*/ 110 h 204"/>
                <a:gd name="T6" fmla="*/ 0 w 74"/>
                <a:gd name="T7" fmla="*/ 74 h 204"/>
                <a:gd name="T8" fmla="*/ 2 w 74"/>
                <a:gd name="T9" fmla="*/ 0 h 204"/>
              </a:gdLst>
              <a:ahLst/>
              <a:cxnLst>
                <a:cxn ang="0">
                  <a:pos x="T0" y="T1"/>
                </a:cxn>
                <a:cxn ang="0">
                  <a:pos x="T2" y="T3"/>
                </a:cxn>
                <a:cxn ang="0">
                  <a:pos x="T4" y="T5"/>
                </a:cxn>
                <a:cxn ang="0">
                  <a:pos x="T6" y="T7"/>
                </a:cxn>
                <a:cxn ang="0">
                  <a:pos x="T8" y="T9"/>
                </a:cxn>
              </a:cxnLst>
              <a:rect l="0" t="0" r="r" b="b"/>
              <a:pathLst>
                <a:path w="74" h="204">
                  <a:moveTo>
                    <a:pt x="2" y="0"/>
                  </a:moveTo>
                  <a:cubicBezTo>
                    <a:pt x="51" y="54"/>
                    <a:pt x="74" y="132"/>
                    <a:pt x="57" y="204"/>
                  </a:cubicBezTo>
                  <a:cubicBezTo>
                    <a:pt x="47" y="170"/>
                    <a:pt x="31" y="138"/>
                    <a:pt x="11" y="110"/>
                  </a:cubicBezTo>
                  <a:cubicBezTo>
                    <a:pt x="18" y="97"/>
                    <a:pt x="12" y="81"/>
                    <a:pt x="0" y="74"/>
                  </a:cubicBezTo>
                  <a:cubicBezTo>
                    <a:pt x="2" y="49"/>
                    <a:pt x="2" y="25"/>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41">
              <a:extLst>
                <a:ext uri="{FF2B5EF4-FFF2-40B4-BE49-F238E27FC236}">
                  <a16:creationId xmlns:a16="http://schemas.microsoft.com/office/drawing/2014/main" id="{F64F73D7-B061-489F-886A-EF55ECFA4563}"/>
                </a:ext>
              </a:extLst>
            </p:cNvPr>
            <p:cNvSpPr>
              <a:spLocks/>
            </p:cNvSpPr>
            <p:nvPr/>
          </p:nvSpPr>
          <p:spPr bwMode="auto">
            <a:xfrm>
              <a:off x="6351588" y="4141787"/>
              <a:ext cx="796925" cy="1157287"/>
            </a:xfrm>
            <a:custGeom>
              <a:avLst/>
              <a:gdLst>
                <a:gd name="T0" fmla="*/ 83 w 212"/>
                <a:gd name="T1" fmla="*/ 7 h 308"/>
                <a:gd name="T2" fmla="*/ 96 w 212"/>
                <a:gd name="T3" fmla="*/ 0 h 308"/>
                <a:gd name="T4" fmla="*/ 158 w 212"/>
                <a:gd name="T5" fmla="*/ 189 h 308"/>
                <a:gd name="T6" fmla="*/ 208 w 212"/>
                <a:gd name="T7" fmla="*/ 247 h 308"/>
                <a:gd name="T8" fmla="*/ 212 w 212"/>
                <a:gd name="T9" fmla="*/ 273 h 308"/>
                <a:gd name="T10" fmla="*/ 180 w 212"/>
                <a:gd name="T11" fmla="*/ 304 h 308"/>
                <a:gd name="T12" fmla="*/ 151 w 212"/>
                <a:gd name="T13" fmla="*/ 308 h 308"/>
                <a:gd name="T14" fmla="*/ 8 w 212"/>
                <a:gd name="T15" fmla="*/ 211 h 308"/>
                <a:gd name="T16" fmla="*/ 0 w 212"/>
                <a:gd name="T17" fmla="*/ 178 h 308"/>
                <a:gd name="T18" fmla="*/ 83 w 212"/>
                <a:gd name="T19" fmla="*/ 7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2" h="308">
                  <a:moveTo>
                    <a:pt x="83" y="7"/>
                  </a:moveTo>
                  <a:cubicBezTo>
                    <a:pt x="86" y="3"/>
                    <a:pt x="91" y="1"/>
                    <a:pt x="96" y="0"/>
                  </a:cubicBezTo>
                  <a:cubicBezTo>
                    <a:pt x="95" y="68"/>
                    <a:pt x="118" y="135"/>
                    <a:pt x="158" y="189"/>
                  </a:cubicBezTo>
                  <a:cubicBezTo>
                    <a:pt x="172" y="210"/>
                    <a:pt x="190" y="229"/>
                    <a:pt x="208" y="247"/>
                  </a:cubicBezTo>
                  <a:cubicBezTo>
                    <a:pt x="210" y="256"/>
                    <a:pt x="209" y="264"/>
                    <a:pt x="212" y="273"/>
                  </a:cubicBezTo>
                  <a:cubicBezTo>
                    <a:pt x="202" y="284"/>
                    <a:pt x="192" y="295"/>
                    <a:pt x="180" y="304"/>
                  </a:cubicBezTo>
                  <a:cubicBezTo>
                    <a:pt x="170" y="301"/>
                    <a:pt x="160" y="302"/>
                    <a:pt x="151" y="308"/>
                  </a:cubicBezTo>
                  <a:cubicBezTo>
                    <a:pt x="97" y="286"/>
                    <a:pt x="46" y="255"/>
                    <a:pt x="8" y="211"/>
                  </a:cubicBezTo>
                  <a:cubicBezTo>
                    <a:pt x="12" y="199"/>
                    <a:pt x="9" y="187"/>
                    <a:pt x="0" y="178"/>
                  </a:cubicBezTo>
                  <a:cubicBezTo>
                    <a:pt x="12" y="115"/>
                    <a:pt x="38" y="53"/>
                    <a:pt x="83"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44">
              <a:extLst>
                <a:ext uri="{FF2B5EF4-FFF2-40B4-BE49-F238E27FC236}">
                  <a16:creationId xmlns:a16="http://schemas.microsoft.com/office/drawing/2014/main" id="{3D23F388-2753-4D70-89B0-6DA93A59F842}"/>
                </a:ext>
              </a:extLst>
            </p:cNvPr>
            <p:cNvSpPr>
              <a:spLocks/>
            </p:cNvSpPr>
            <p:nvPr/>
          </p:nvSpPr>
          <p:spPr bwMode="auto">
            <a:xfrm>
              <a:off x="5929313" y="4364037"/>
              <a:ext cx="334963" cy="942975"/>
            </a:xfrm>
            <a:custGeom>
              <a:avLst/>
              <a:gdLst>
                <a:gd name="T0" fmla="*/ 88 w 89"/>
                <a:gd name="T1" fmla="*/ 251 h 251"/>
                <a:gd name="T2" fmla="*/ 36 w 89"/>
                <a:gd name="T3" fmla="*/ 0 h 251"/>
                <a:gd name="T4" fmla="*/ 79 w 89"/>
                <a:gd name="T5" fmla="*/ 124 h 251"/>
                <a:gd name="T6" fmla="*/ 89 w 89"/>
                <a:gd name="T7" fmla="*/ 162 h 251"/>
                <a:gd name="T8" fmla="*/ 88 w 89"/>
                <a:gd name="T9" fmla="*/ 251 h 251"/>
              </a:gdLst>
              <a:ahLst/>
              <a:cxnLst>
                <a:cxn ang="0">
                  <a:pos x="T0" y="T1"/>
                </a:cxn>
                <a:cxn ang="0">
                  <a:pos x="T2" y="T3"/>
                </a:cxn>
                <a:cxn ang="0">
                  <a:pos x="T4" y="T5"/>
                </a:cxn>
                <a:cxn ang="0">
                  <a:pos x="T6" y="T7"/>
                </a:cxn>
                <a:cxn ang="0">
                  <a:pos x="T8" y="T9"/>
                </a:cxn>
              </a:cxnLst>
              <a:rect l="0" t="0" r="r" b="b"/>
              <a:pathLst>
                <a:path w="89" h="251">
                  <a:moveTo>
                    <a:pt x="88" y="251"/>
                  </a:moveTo>
                  <a:cubicBezTo>
                    <a:pt x="21" y="188"/>
                    <a:pt x="0" y="84"/>
                    <a:pt x="36" y="0"/>
                  </a:cubicBezTo>
                  <a:cubicBezTo>
                    <a:pt x="41" y="44"/>
                    <a:pt x="56" y="86"/>
                    <a:pt x="79" y="124"/>
                  </a:cubicBezTo>
                  <a:cubicBezTo>
                    <a:pt x="74" y="138"/>
                    <a:pt x="75" y="154"/>
                    <a:pt x="89" y="162"/>
                  </a:cubicBezTo>
                  <a:cubicBezTo>
                    <a:pt x="88" y="192"/>
                    <a:pt x="85" y="221"/>
                    <a:pt x="88" y="2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47">
              <a:extLst>
                <a:ext uri="{FF2B5EF4-FFF2-40B4-BE49-F238E27FC236}">
                  <a16:creationId xmlns:a16="http://schemas.microsoft.com/office/drawing/2014/main" id="{C12663A0-F0EE-4A15-A962-69E091D11A0E}"/>
                </a:ext>
              </a:extLst>
            </p:cNvPr>
            <p:cNvSpPr>
              <a:spLocks/>
            </p:cNvSpPr>
            <p:nvPr/>
          </p:nvSpPr>
          <p:spPr bwMode="auto">
            <a:xfrm>
              <a:off x="7294563" y="4532312"/>
              <a:ext cx="390525" cy="755650"/>
            </a:xfrm>
            <a:custGeom>
              <a:avLst/>
              <a:gdLst>
                <a:gd name="T0" fmla="*/ 48 w 104"/>
                <a:gd name="T1" fmla="*/ 13 h 201"/>
                <a:gd name="T2" fmla="*/ 56 w 104"/>
                <a:gd name="T3" fmla="*/ 7 h 201"/>
                <a:gd name="T4" fmla="*/ 104 w 104"/>
                <a:gd name="T5" fmla="*/ 120 h 201"/>
                <a:gd name="T6" fmla="*/ 56 w 104"/>
                <a:gd name="T7" fmla="*/ 201 h 201"/>
                <a:gd name="T8" fmla="*/ 3 w 104"/>
                <a:gd name="T9" fmla="*/ 164 h 201"/>
                <a:gd name="T10" fmla="*/ 0 w 104"/>
                <a:gd name="T11" fmla="*/ 140 h 201"/>
                <a:gd name="T12" fmla="*/ 48 w 104"/>
                <a:gd name="T13" fmla="*/ 13 h 201"/>
              </a:gdLst>
              <a:ahLst/>
              <a:cxnLst>
                <a:cxn ang="0">
                  <a:pos x="T0" y="T1"/>
                </a:cxn>
                <a:cxn ang="0">
                  <a:pos x="T2" y="T3"/>
                </a:cxn>
                <a:cxn ang="0">
                  <a:pos x="T4" y="T5"/>
                </a:cxn>
                <a:cxn ang="0">
                  <a:pos x="T6" y="T7"/>
                </a:cxn>
                <a:cxn ang="0">
                  <a:pos x="T8" y="T9"/>
                </a:cxn>
                <a:cxn ang="0">
                  <a:pos x="T10" y="T11"/>
                </a:cxn>
                <a:cxn ang="0">
                  <a:pos x="T12" y="T13"/>
                </a:cxn>
              </a:cxnLst>
              <a:rect l="0" t="0" r="r" b="b"/>
              <a:pathLst>
                <a:path w="104" h="201">
                  <a:moveTo>
                    <a:pt x="48" y="13"/>
                  </a:moveTo>
                  <a:cubicBezTo>
                    <a:pt x="48" y="8"/>
                    <a:pt x="51" y="0"/>
                    <a:pt x="56" y="7"/>
                  </a:cubicBezTo>
                  <a:cubicBezTo>
                    <a:pt x="80" y="41"/>
                    <a:pt x="97" y="80"/>
                    <a:pt x="104" y="120"/>
                  </a:cubicBezTo>
                  <a:cubicBezTo>
                    <a:pt x="95" y="150"/>
                    <a:pt x="76" y="177"/>
                    <a:pt x="56" y="201"/>
                  </a:cubicBezTo>
                  <a:cubicBezTo>
                    <a:pt x="37" y="190"/>
                    <a:pt x="20" y="177"/>
                    <a:pt x="3" y="164"/>
                  </a:cubicBezTo>
                  <a:cubicBezTo>
                    <a:pt x="3" y="156"/>
                    <a:pt x="2" y="148"/>
                    <a:pt x="0" y="140"/>
                  </a:cubicBezTo>
                  <a:cubicBezTo>
                    <a:pt x="23" y="101"/>
                    <a:pt x="39" y="58"/>
                    <a:pt x="48"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52">
              <a:extLst>
                <a:ext uri="{FF2B5EF4-FFF2-40B4-BE49-F238E27FC236}">
                  <a16:creationId xmlns:a16="http://schemas.microsoft.com/office/drawing/2014/main" id="{7C799B44-522D-41FF-BE63-76A6EE8FB403}"/>
                </a:ext>
              </a:extLst>
            </p:cNvPr>
            <p:cNvSpPr>
              <a:spLocks/>
            </p:cNvSpPr>
            <p:nvPr/>
          </p:nvSpPr>
          <p:spPr bwMode="auto">
            <a:xfrm>
              <a:off x="6308726" y="4964112"/>
              <a:ext cx="587375" cy="546100"/>
            </a:xfrm>
            <a:custGeom>
              <a:avLst/>
              <a:gdLst>
                <a:gd name="T0" fmla="*/ 4 w 156"/>
                <a:gd name="T1" fmla="*/ 0 h 145"/>
                <a:gd name="T2" fmla="*/ 155 w 156"/>
                <a:gd name="T3" fmla="*/ 103 h 145"/>
                <a:gd name="T4" fmla="*/ 156 w 156"/>
                <a:gd name="T5" fmla="*/ 110 h 145"/>
                <a:gd name="T6" fmla="*/ 71 w 156"/>
                <a:gd name="T7" fmla="*/ 145 h 145"/>
                <a:gd name="T8" fmla="*/ 4 w 156"/>
                <a:gd name="T9" fmla="*/ 106 h 145"/>
                <a:gd name="T10" fmla="*/ 4 w 156"/>
                <a:gd name="T11" fmla="*/ 0 h 145"/>
              </a:gdLst>
              <a:ahLst/>
              <a:cxnLst>
                <a:cxn ang="0">
                  <a:pos x="T0" y="T1"/>
                </a:cxn>
                <a:cxn ang="0">
                  <a:pos x="T2" y="T3"/>
                </a:cxn>
                <a:cxn ang="0">
                  <a:pos x="T4" y="T5"/>
                </a:cxn>
                <a:cxn ang="0">
                  <a:pos x="T6" y="T7"/>
                </a:cxn>
                <a:cxn ang="0">
                  <a:pos x="T8" y="T9"/>
                </a:cxn>
                <a:cxn ang="0">
                  <a:pos x="T10" y="T11"/>
                </a:cxn>
              </a:cxnLst>
              <a:rect l="0" t="0" r="r" b="b"/>
              <a:pathLst>
                <a:path w="156" h="145">
                  <a:moveTo>
                    <a:pt x="4" y="0"/>
                  </a:moveTo>
                  <a:cubicBezTo>
                    <a:pt x="46" y="46"/>
                    <a:pt x="99" y="79"/>
                    <a:pt x="155" y="103"/>
                  </a:cubicBezTo>
                  <a:cubicBezTo>
                    <a:pt x="155" y="105"/>
                    <a:pt x="156" y="108"/>
                    <a:pt x="156" y="110"/>
                  </a:cubicBezTo>
                  <a:cubicBezTo>
                    <a:pt x="130" y="126"/>
                    <a:pt x="101" y="137"/>
                    <a:pt x="71" y="145"/>
                  </a:cubicBezTo>
                  <a:cubicBezTo>
                    <a:pt x="47" y="135"/>
                    <a:pt x="23" y="124"/>
                    <a:pt x="4" y="106"/>
                  </a:cubicBezTo>
                  <a:cubicBezTo>
                    <a:pt x="0" y="90"/>
                    <a:pt x="3" y="17"/>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57">
              <a:extLst>
                <a:ext uri="{FF2B5EF4-FFF2-40B4-BE49-F238E27FC236}">
                  <a16:creationId xmlns:a16="http://schemas.microsoft.com/office/drawing/2014/main" id="{C28F8FAC-A5EE-48D4-8DC1-F37B41C26B5C}"/>
                </a:ext>
              </a:extLst>
            </p:cNvPr>
            <p:cNvSpPr>
              <a:spLocks/>
            </p:cNvSpPr>
            <p:nvPr/>
          </p:nvSpPr>
          <p:spPr bwMode="auto">
            <a:xfrm>
              <a:off x="7053263" y="5191124"/>
              <a:ext cx="406400" cy="250825"/>
            </a:xfrm>
            <a:custGeom>
              <a:avLst/>
              <a:gdLst>
                <a:gd name="T0" fmla="*/ 36 w 108"/>
                <a:gd name="T1" fmla="*/ 4 h 67"/>
                <a:gd name="T2" fmla="*/ 57 w 108"/>
                <a:gd name="T3" fmla="*/ 0 h 67"/>
                <a:gd name="T4" fmla="*/ 108 w 108"/>
                <a:gd name="T5" fmla="*/ 36 h 67"/>
                <a:gd name="T6" fmla="*/ 62 w 108"/>
                <a:gd name="T7" fmla="*/ 59 h 67"/>
                <a:gd name="T8" fmla="*/ 0 w 108"/>
                <a:gd name="T9" fmla="*/ 39 h 67"/>
                <a:gd name="T10" fmla="*/ 36 w 108"/>
                <a:gd name="T11" fmla="*/ 4 h 67"/>
              </a:gdLst>
              <a:ahLst/>
              <a:cxnLst>
                <a:cxn ang="0">
                  <a:pos x="T0" y="T1"/>
                </a:cxn>
                <a:cxn ang="0">
                  <a:pos x="T2" y="T3"/>
                </a:cxn>
                <a:cxn ang="0">
                  <a:pos x="T4" y="T5"/>
                </a:cxn>
                <a:cxn ang="0">
                  <a:pos x="T6" y="T7"/>
                </a:cxn>
                <a:cxn ang="0">
                  <a:pos x="T8" y="T9"/>
                </a:cxn>
                <a:cxn ang="0">
                  <a:pos x="T10" y="T11"/>
                </a:cxn>
              </a:cxnLst>
              <a:rect l="0" t="0" r="r" b="b"/>
              <a:pathLst>
                <a:path w="108" h="67">
                  <a:moveTo>
                    <a:pt x="36" y="4"/>
                  </a:moveTo>
                  <a:cubicBezTo>
                    <a:pt x="43" y="2"/>
                    <a:pt x="50" y="2"/>
                    <a:pt x="57" y="0"/>
                  </a:cubicBezTo>
                  <a:cubicBezTo>
                    <a:pt x="74" y="13"/>
                    <a:pt x="90" y="25"/>
                    <a:pt x="108" y="36"/>
                  </a:cubicBezTo>
                  <a:cubicBezTo>
                    <a:pt x="94" y="47"/>
                    <a:pt x="81" y="67"/>
                    <a:pt x="62" y="59"/>
                  </a:cubicBezTo>
                  <a:cubicBezTo>
                    <a:pt x="41" y="53"/>
                    <a:pt x="18" y="52"/>
                    <a:pt x="0" y="39"/>
                  </a:cubicBezTo>
                  <a:cubicBezTo>
                    <a:pt x="13" y="28"/>
                    <a:pt x="24" y="16"/>
                    <a:pt x="3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58">
              <a:extLst>
                <a:ext uri="{FF2B5EF4-FFF2-40B4-BE49-F238E27FC236}">
                  <a16:creationId xmlns:a16="http://schemas.microsoft.com/office/drawing/2014/main" id="{B11977D7-D63F-4343-8D74-DF1EA79D483C}"/>
                </a:ext>
              </a:extLst>
            </p:cNvPr>
            <p:cNvSpPr>
              <a:spLocks/>
            </p:cNvSpPr>
            <p:nvPr/>
          </p:nvSpPr>
          <p:spPr bwMode="auto">
            <a:xfrm>
              <a:off x="6681788" y="5411787"/>
              <a:ext cx="574675" cy="169862"/>
            </a:xfrm>
            <a:custGeom>
              <a:avLst/>
              <a:gdLst>
                <a:gd name="T0" fmla="*/ 100 w 153"/>
                <a:gd name="T1" fmla="*/ 0 h 45"/>
                <a:gd name="T2" fmla="*/ 153 w 153"/>
                <a:gd name="T3" fmla="*/ 14 h 45"/>
                <a:gd name="T4" fmla="*/ 0 w 153"/>
                <a:gd name="T5" fmla="*/ 33 h 45"/>
                <a:gd name="T6" fmla="*/ 63 w 153"/>
                <a:gd name="T7" fmla="*/ 5 h 45"/>
                <a:gd name="T8" fmla="*/ 100 w 153"/>
                <a:gd name="T9" fmla="*/ 0 h 45"/>
              </a:gdLst>
              <a:ahLst/>
              <a:cxnLst>
                <a:cxn ang="0">
                  <a:pos x="T0" y="T1"/>
                </a:cxn>
                <a:cxn ang="0">
                  <a:pos x="T2" y="T3"/>
                </a:cxn>
                <a:cxn ang="0">
                  <a:pos x="T4" y="T5"/>
                </a:cxn>
                <a:cxn ang="0">
                  <a:pos x="T6" y="T7"/>
                </a:cxn>
                <a:cxn ang="0">
                  <a:pos x="T8" y="T9"/>
                </a:cxn>
              </a:cxnLst>
              <a:rect l="0" t="0" r="r" b="b"/>
              <a:pathLst>
                <a:path w="153" h="45">
                  <a:moveTo>
                    <a:pt x="100" y="0"/>
                  </a:moveTo>
                  <a:cubicBezTo>
                    <a:pt x="117" y="5"/>
                    <a:pt x="135" y="10"/>
                    <a:pt x="153" y="14"/>
                  </a:cubicBezTo>
                  <a:cubicBezTo>
                    <a:pt x="107" y="38"/>
                    <a:pt x="51" y="45"/>
                    <a:pt x="0" y="33"/>
                  </a:cubicBezTo>
                  <a:cubicBezTo>
                    <a:pt x="22" y="26"/>
                    <a:pt x="43" y="17"/>
                    <a:pt x="63" y="5"/>
                  </a:cubicBezTo>
                  <a:cubicBezTo>
                    <a:pt x="75" y="13"/>
                    <a:pt x="91" y="12"/>
                    <a:pt x="10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cxnSp>
        <p:nvCxnSpPr>
          <p:cNvPr id="15" name="Straight Arrow Connector 75">
            <a:extLst>
              <a:ext uri="{FF2B5EF4-FFF2-40B4-BE49-F238E27FC236}">
                <a16:creationId xmlns:a16="http://schemas.microsoft.com/office/drawing/2014/main" id="{B8788A91-817E-42AA-BAE0-A8FD5F5EF56C}"/>
              </a:ext>
            </a:extLst>
          </p:cNvPr>
          <p:cNvCxnSpPr/>
          <p:nvPr/>
        </p:nvCxnSpPr>
        <p:spPr>
          <a:xfrm flipH="1" flipV="1">
            <a:off x="6812761" y="3513334"/>
            <a:ext cx="1174631" cy="179643"/>
          </a:xfrm>
          <a:prstGeom prst="straightConnector1">
            <a:avLst/>
          </a:prstGeom>
          <a:ln w="19050">
            <a:solidFill>
              <a:srgbClr val="8DCDA4"/>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75">
            <a:extLst>
              <a:ext uri="{FF2B5EF4-FFF2-40B4-BE49-F238E27FC236}">
                <a16:creationId xmlns:a16="http://schemas.microsoft.com/office/drawing/2014/main" id="{527ED10F-8276-4D31-B8BB-EFA2488A3B7E}"/>
              </a:ext>
            </a:extLst>
          </p:cNvPr>
          <p:cNvCxnSpPr/>
          <p:nvPr/>
        </p:nvCxnSpPr>
        <p:spPr>
          <a:xfrm flipV="1">
            <a:off x="8886535" y="1736585"/>
            <a:ext cx="14158" cy="1167050"/>
          </a:xfrm>
          <a:prstGeom prst="straightConnector1">
            <a:avLst/>
          </a:prstGeom>
          <a:ln w="19050">
            <a:solidFill>
              <a:srgbClr val="8DCDA4"/>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75">
            <a:extLst>
              <a:ext uri="{FF2B5EF4-FFF2-40B4-BE49-F238E27FC236}">
                <a16:creationId xmlns:a16="http://schemas.microsoft.com/office/drawing/2014/main" id="{8DE69221-717E-488A-AAD4-723B8B953C07}"/>
              </a:ext>
            </a:extLst>
          </p:cNvPr>
          <p:cNvCxnSpPr/>
          <p:nvPr/>
        </p:nvCxnSpPr>
        <p:spPr>
          <a:xfrm flipH="1">
            <a:off x="7765009" y="4603292"/>
            <a:ext cx="653072" cy="1011082"/>
          </a:xfrm>
          <a:prstGeom prst="straightConnector1">
            <a:avLst/>
          </a:prstGeom>
          <a:ln w="19050">
            <a:solidFill>
              <a:srgbClr val="8DCDA4"/>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75">
            <a:extLst>
              <a:ext uri="{FF2B5EF4-FFF2-40B4-BE49-F238E27FC236}">
                <a16:creationId xmlns:a16="http://schemas.microsoft.com/office/drawing/2014/main" id="{5A60E524-2AAD-4A4F-B663-B7298472AB67}"/>
              </a:ext>
            </a:extLst>
          </p:cNvPr>
          <p:cNvCxnSpPr/>
          <p:nvPr/>
        </p:nvCxnSpPr>
        <p:spPr>
          <a:xfrm>
            <a:off x="9655463" y="4347498"/>
            <a:ext cx="958019" cy="684969"/>
          </a:xfrm>
          <a:prstGeom prst="straightConnector1">
            <a:avLst/>
          </a:prstGeom>
          <a:ln w="19050">
            <a:solidFill>
              <a:srgbClr val="8DCDA4"/>
            </a:solidFill>
            <a:prstDash val="sysDot"/>
            <a:tailEnd type="triangle"/>
          </a:ln>
        </p:spPr>
        <p:style>
          <a:lnRef idx="1">
            <a:schemeClr val="accent1"/>
          </a:lnRef>
          <a:fillRef idx="0">
            <a:schemeClr val="accent1"/>
          </a:fillRef>
          <a:effectRef idx="0">
            <a:schemeClr val="accent1"/>
          </a:effectRef>
          <a:fontRef idx="minor">
            <a:schemeClr val="tx1"/>
          </a:fontRef>
        </p:style>
      </p:cxnSp>
      <p:grpSp>
        <p:nvGrpSpPr>
          <p:cNvPr id="19" name="Group 50">
            <a:extLst>
              <a:ext uri="{FF2B5EF4-FFF2-40B4-BE49-F238E27FC236}">
                <a16:creationId xmlns:a16="http://schemas.microsoft.com/office/drawing/2014/main" id="{B68E9EB0-E400-4751-A742-543E1DFA2AA3}"/>
              </a:ext>
            </a:extLst>
          </p:cNvPr>
          <p:cNvGrpSpPr/>
          <p:nvPr/>
        </p:nvGrpSpPr>
        <p:grpSpPr>
          <a:xfrm>
            <a:off x="6323382" y="3226380"/>
            <a:ext cx="453749" cy="453749"/>
            <a:chOff x="1179225" y="991203"/>
            <a:chExt cx="1402970" cy="1402971"/>
          </a:xfrm>
          <a:solidFill>
            <a:srgbClr val="8DCDA4"/>
          </a:solidFill>
        </p:grpSpPr>
        <p:sp>
          <p:nvSpPr>
            <p:cNvPr id="20" name="Oval 51">
              <a:extLst>
                <a:ext uri="{FF2B5EF4-FFF2-40B4-BE49-F238E27FC236}">
                  <a16:creationId xmlns:a16="http://schemas.microsoft.com/office/drawing/2014/main" id="{D7E49568-588F-4C9C-A64C-DC5E549A6491}"/>
                </a:ext>
              </a:extLst>
            </p:cNvPr>
            <p:cNvSpPr/>
            <p:nvPr/>
          </p:nvSpPr>
          <p:spPr>
            <a:xfrm>
              <a:off x="1179225" y="991203"/>
              <a:ext cx="1402970" cy="1402970"/>
            </a:xfrm>
            <a:prstGeom prst="ellipse">
              <a:avLst/>
            </a:prstGeom>
            <a:solidFill>
              <a:schemeClr val="bg1"/>
            </a:solidFill>
            <a:ln w="28575">
              <a:solidFill>
                <a:srgbClr val="8DCD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Group 52">
              <a:extLst>
                <a:ext uri="{FF2B5EF4-FFF2-40B4-BE49-F238E27FC236}">
                  <a16:creationId xmlns:a16="http://schemas.microsoft.com/office/drawing/2014/main" id="{BAA8655F-8688-450E-BF96-82F42D149C91}"/>
                </a:ext>
              </a:extLst>
            </p:cNvPr>
            <p:cNvGrpSpPr/>
            <p:nvPr/>
          </p:nvGrpSpPr>
          <p:grpSpPr>
            <a:xfrm>
              <a:off x="1375885" y="1198807"/>
              <a:ext cx="1009650" cy="1195367"/>
              <a:chOff x="1375885" y="1198807"/>
              <a:chExt cx="1009650" cy="1195367"/>
            </a:xfrm>
            <a:grpFill/>
          </p:grpSpPr>
          <p:grpSp>
            <p:nvGrpSpPr>
              <p:cNvPr id="22" name="Group 53">
                <a:extLst>
                  <a:ext uri="{FF2B5EF4-FFF2-40B4-BE49-F238E27FC236}">
                    <a16:creationId xmlns:a16="http://schemas.microsoft.com/office/drawing/2014/main" id="{CA14B56D-0C93-4E45-BB80-668922282020}"/>
                  </a:ext>
                </a:extLst>
              </p:cNvPr>
              <p:cNvGrpSpPr/>
              <p:nvPr/>
            </p:nvGrpSpPr>
            <p:grpSpPr>
              <a:xfrm>
                <a:off x="1375885" y="1198807"/>
                <a:ext cx="1009650" cy="1139826"/>
                <a:chOff x="1368786" y="1195986"/>
                <a:chExt cx="1009650" cy="1139826"/>
              </a:xfrm>
              <a:grpFill/>
            </p:grpSpPr>
            <p:sp>
              <p:nvSpPr>
                <p:cNvPr id="24" name="Freeform 6">
                  <a:extLst>
                    <a:ext uri="{FF2B5EF4-FFF2-40B4-BE49-F238E27FC236}">
                      <a16:creationId xmlns:a16="http://schemas.microsoft.com/office/drawing/2014/main" id="{388B42C3-5C67-446C-A18F-E08E47099EE1}"/>
                    </a:ext>
                  </a:extLst>
                </p:cNvPr>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8">
                  <a:extLst>
                    <a:ext uri="{FF2B5EF4-FFF2-40B4-BE49-F238E27FC236}">
                      <a16:creationId xmlns:a16="http://schemas.microsoft.com/office/drawing/2014/main" id="{F3C51F00-7AAF-432B-9F5A-ECD2BF4F6762}"/>
                    </a:ext>
                  </a:extLst>
                </p:cNvPr>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9">
                  <a:extLst>
                    <a:ext uri="{FF2B5EF4-FFF2-40B4-BE49-F238E27FC236}">
                      <a16:creationId xmlns:a16="http://schemas.microsoft.com/office/drawing/2014/main" id="{B326C610-0710-4F9A-AC3A-062945244753}"/>
                    </a:ext>
                  </a:extLst>
                </p:cNvPr>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3" name="Freeform 54">
                <a:extLst>
                  <a:ext uri="{FF2B5EF4-FFF2-40B4-BE49-F238E27FC236}">
                    <a16:creationId xmlns:a16="http://schemas.microsoft.com/office/drawing/2014/main" id="{5EDF1F6E-8324-40DA-9163-C806E42945E9}"/>
                  </a:ext>
                </a:extLst>
              </p:cNvPr>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7" name="Group 50">
            <a:extLst>
              <a:ext uri="{FF2B5EF4-FFF2-40B4-BE49-F238E27FC236}">
                <a16:creationId xmlns:a16="http://schemas.microsoft.com/office/drawing/2014/main" id="{D4D89AC4-960B-4F13-8898-0E73B60E7FA1}"/>
              </a:ext>
            </a:extLst>
          </p:cNvPr>
          <p:cNvGrpSpPr/>
          <p:nvPr/>
        </p:nvGrpSpPr>
        <p:grpSpPr>
          <a:xfrm>
            <a:off x="8675086" y="1230121"/>
            <a:ext cx="453749" cy="453749"/>
            <a:chOff x="1179225" y="991203"/>
            <a:chExt cx="1402970" cy="1402971"/>
          </a:xfrm>
          <a:solidFill>
            <a:srgbClr val="8DCDA4"/>
          </a:solidFill>
        </p:grpSpPr>
        <p:sp>
          <p:nvSpPr>
            <p:cNvPr id="28" name="Oval 51">
              <a:extLst>
                <a:ext uri="{FF2B5EF4-FFF2-40B4-BE49-F238E27FC236}">
                  <a16:creationId xmlns:a16="http://schemas.microsoft.com/office/drawing/2014/main" id="{BE71A1F9-1C13-475D-AD96-22846FB2421B}"/>
                </a:ext>
              </a:extLst>
            </p:cNvPr>
            <p:cNvSpPr/>
            <p:nvPr/>
          </p:nvSpPr>
          <p:spPr>
            <a:xfrm>
              <a:off x="1179225" y="991203"/>
              <a:ext cx="1402970" cy="1402970"/>
            </a:xfrm>
            <a:prstGeom prst="ellipse">
              <a:avLst/>
            </a:prstGeom>
            <a:solidFill>
              <a:schemeClr val="bg1"/>
            </a:solidFill>
            <a:ln w="19050">
              <a:solidFill>
                <a:srgbClr val="8DCDA4"/>
              </a:solidFill>
              <a:round/>
              <a:headEnd/>
              <a:tailE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9" name="Group 52">
              <a:extLst>
                <a:ext uri="{FF2B5EF4-FFF2-40B4-BE49-F238E27FC236}">
                  <a16:creationId xmlns:a16="http://schemas.microsoft.com/office/drawing/2014/main" id="{591151B5-25A8-4913-938D-58B9E015882D}"/>
                </a:ext>
              </a:extLst>
            </p:cNvPr>
            <p:cNvGrpSpPr/>
            <p:nvPr/>
          </p:nvGrpSpPr>
          <p:grpSpPr>
            <a:xfrm>
              <a:off x="1375885" y="1198807"/>
              <a:ext cx="1009650" cy="1195367"/>
              <a:chOff x="1375885" y="1198807"/>
              <a:chExt cx="1009650" cy="1195367"/>
            </a:xfrm>
            <a:grpFill/>
          </p:grpSpPr>
          <p:grpSp>
            <p:nvGrpSpPr>
              <p:cNvPr id="30" name="Group 53">
                <a:extLst>
                  <a:ext uri="{FF2B5EF4-FFF2-40B4-BE49-F238E27FC236}">
                    <a16:creationId xmlns:a16="http://schemas.microsoft.com/office/drawing/2014/main" id="{0EF07414-AC44-4EE4-9E2D-992F30BFB3FD}"/>
                  </a:ext>
                </a:extLst>
              </p:cNvPr>
              <p:cNvGrpSpPr/>
              <p:nvPr/>
            </p:nvGrpSpPr>
            <p:grpSpPr>
              <a:xfrm>
                <a:off x="1375885" y="1198807"/>
                <a:ext cx="1009650" cy="1139826"/>
                <a:chOff x="1368786" y="1195986"/>
                <a:chExt cx="1009650" cy="1139826"/>
              </a:xfrm>
              <a:grpFill/>
            </p:grpSpPr>
            <p:sp>
              <p:nvSpPr>
                <p:cNvPr id="32" name="Freeform 6">
                  <a:extLst>
                    <a:ext uri="{FF2B5EF4-FFF2-40B4-BE49-F238E27FC236}">
                      <a16:creationId xmlns:a16="http://schemas.microsoft.com/office/drawing/2014/main" id="{8314B0B8-05B0-4A3C-81A6-97E53880CC88}"/>
                    </a:ext>
                  </a:extLst>
                </p:cNvPr>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8">
                  <a:extLst>
                    <a:ext uri="{FF2B5EF4-FFF2-40B4-BE49-F238E27FC236}">
                      <a16:creationId xmlns:a16="http://schemas.microsoft.com/office/drawing/2014/main" id="{02ABF20D-3FDC-4848-A9A1-04DA80C7AC91}"/>
                    </a:ext>
                  </a:extLst>
                </p:cNvPr>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9">
                  <a:extLst>
                    <a:ext uri="{FF2B5EF4-FFF2-40B4-BE49-F238E27FC236}">
                      <a16:creationId xmlns:a16="http://schemas.microsoft.com/office/drawing/2014/main" id="{7A545D54-D5BC-4B37-9829-5AAF5BB12D03}"/>
                    </a:ext>
                  </a:extLst>
                </p:cNvPr>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1" name="Freeform 54">
                <a:extLst>
                  <a:ext uri="{FF2B5EF4-FFF2-40B4-BE49-F238E27FC236}">
                    <a16:creationId xmlns:a16="http://schemas.microsoft.com/office/drawing/2014/main" id="{D6D8D954-BBDD-4251-98E6-2B8D0214FBA9}"/>
                  </a:ext>
                </a:extLst>
              </p:cNvPr>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5" name="Group 50">
            <a:extLst>
              <a:ext uri="{FF2B5EF4-FFF2-40B4-BE49-F238E27FC236}">
                <a16:creationId xmlns:a16="http://schemas.microsoft.com/office/drawing/2014/main" id="{9B77F0F1-4E8A-4E95-A993-4D9732211408}"/>
              </a:ext>
            </a:extLst>
          </p:cNvPr>
          <p:cNvGrpSpPr/>
          <p:nvPr/>
        </p:nvGrpSpPr>
        <p:grpSpPr>
          <a:xfrm>
            <a:off x="7375567" y="5602840"/>
            <a:ext cx="453749" cy="453749"/>
            <a:chOff x="1179225" y="991203"/>
            <a:chExt cx="1402970" cy="1402971"/>
          </a:xfrm>
          <a:solidFill>
            <a:srgbClr val="8DCDA4"/>
          </a:solidFill>
        </p:grpSpPr>
        <p:sp>
          <p:nvSpPr>
            <p:cNvPr id="36" name="Oval 51">
              <a:extLst>
                <a:ext uri="{FF2B5EF4-FFF2-40B4-BE49-F238E27FC236}">
                  <a16:creationId xmlns:a16="http://schemas.microsoft.com/office/drawing/2014/main" id="{17079619-08AD-4674-ABCB-4C1F84F21F21}"/>
                </a:ext>
              </a:extLst>
            </p:cNvPr>
            <p:cNvSpPr/>
            <p:nvPr/>
          </p:nvSpPr>
          <p:spPr>
            <a:xfrm>
              <a:off x="1179225" y="991203"/>
              <a:ext cx="1402970" cy="1402970"/>
            </a:xfrm>
            <a:prstGeom prst="ellipse">
              <a:avLst/>
            </a:prstGeom>
            <a:solidFill>
              <a:schemeClr val="bg1"/>
            </a:solidFill>
            <a:ln w="28575">
              <a:solidFill>
                <a:srgbClr val="8DCD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Group 52">
              <a:extLst>
                <a:ext uri="{FF2B5EF4-FFF2-40B4-BE49-F238E27FC236}">
                  <a16:creationId xmlns:a16="http://schemas.microsoft.com/office/drawing/2014/main" id="{0F66AFB5-2A61-4B88-AECE-6EEFD0DA57F6}"/>
                </a:ext>
              </a:extLst>
            </p:cNvPr>
            <p:cNvGrpSpPr/>
            <p:nvPr/>
          </p:nvGrpSpPr>
          <p:grpSpPr>
            <a:xfrm>
              <a:off x="1375885" y="1198807"/>
              <a:ext cx="1009650" cy="1195367"/>
              <a:chOff x="1375885" y="1198807"/>
              <a:chExt cx="1009650" cy="1195367"/>
            </a:xfrm>
            <a:grpFill/>
          </p:grpSpPr>
          <p:grpSp>
            <p:nvGrpSpPr>
              <p:cNvPr id="38" name="Group 53">
                <a:extLst>
                  <a:ext uri="{FF2B5EF4-FFF2-40B4-BE49-F238E27FC236}">
                    <a16:creationId xmlns:a16="http://schemas.microsoft.com/office/drawing/2014/main" id="{EC9DBAD9-0EAE-4B26-BB48-FF8E53F551C0}"/>
                  </a:ext>
                </a:extLst>
              </p:cNvPr>
              <p:cNvGrpSpPr/>
              <p:nvPr/>
            </p:nvGrpSpPr>
            <p:grpSpPr>
              <a:xfrm>
                <a:off x="1375885" y="1198807"/>
                <a:ext cx="1009650" cy="1139826"/>
                <a:chOff x="1368786" y="1195986"/>
                <a:chExt cx="1009650" cy="1139826"/>
              </a:xfrm>
              <a:grpFill/>
            </p:grpSpPr>
            <p:sp>
              <p:nvSpPr>
                <p:cNvPr id="40" name="Freeform 6">
                  <a:extLst>
                    <a:ext uri="{FF2B5EF4-FFF2-40B4-BE49-F238E27FC236}">
                      <a16:creationId xmlns:a16="http://schemas.microsoft.com/office/drawing/2014/main" id="{E5B8FE38-7916-4987-B8CA-DA506271D918}"/>
                    </a:ext>
                  </a:extLst>
                </p:cNvPr>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8">
                  <a:extLst>
                    <a:ext uri="{FF2B5EF4-FFF2-40B4-BE49-F238E27FC236}">
                      <a16:creationId xmlns:a16="http://schemas.microsoft.com/office/drawing/2014/main" id="{45A246DE-B1AF-496D-81FC-1807A12420E1}"/>
                    </a:ext>
                  </a:extLst>
                </p:cNvPr>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9">
                  <a:extLst>
                    <a:ext uri="{FF2B5EF4-FFF2-40B4-BE49-F238E27FC236}">
                      <a16:creationId xmlns:a16="http://schemas.microsoft.com/office/drawing/2014/main" id="{AC4372FD-1388-40ED-B8A8-350286543F99}"/>
                    </a:ext>
                  </a:extLst>
                </p:cNvPr>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9" name="Freeform 54">
                <a:extLst>
                  <a:ext uri="{FF2B5EF4-FFF2-40B4-BE49-F238E27FC236}">
                    <a16:creationId xmlns:a16="http://schemas.microsoft.com/office/drawing/2014/main" id="{A36C118D-7F2B-4ACE-B510-829F3B078AEF}"/>
                  </a:ext>
                </a:extLst>
              </p:cNvPr>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43" name="Group 50">
            <a:extLst>
              <a:ext uri="{FF2B5EF4-FFF2-40B4-BE49-F238E27FC236}">
                <a16:creationId xmlns:a16="http://schemas.microsoft.com/office/drawing/2014/main" id="{CD97D479-1473-4869-8A65-00385C57058B}"/>
              </a:ext>
            </a:extLst>
          </p:cNvPr>
          <p:cNvGrpSpPr/>
          <p:nvPr/>
        </p:nvGrpSpPr>
        <p:grpSpPr>
          <a:xfrm>
            <a:off x="10633875" y="4955271"/>
            <a:ext cx="453749" cy="453749"/>
            <a:chOff x="1179225" y="991203"/>
            <a:chExt cx="1402970" cy="1402971"/>
          </a:xfrm>
          <a:solidFill>
            <a:srgbClr val="8DCDA4"/>
          </a:solidFill>
        </p:grpSpPr>
        <p:sp>
          <p:nvSpPr>
            <p:cNvPr id="44" name="Oval 51">
              <a:extLst>
                <a:ext uri="{FF2B5EF4-FFF2-40B4-BE49-F238E27FC236}">
                  <a16:creationId xmlns:a16="http://schemas.microsoft.com/office/drawing/2014/main" id="{449B9396-2F0C-4894-868A-C24FB698D56C}"/>
                </a:ext>
              </a:extLst>
            </p:cNvPr>
            <p:cNvSpPr/>
            <p:nvPr/>
          </p:nvSpPr>
          <p:spPr>
            <a:xfrm>
              <a:off x="1179225" y="991203"/>
              <a:ext cx="1402970" cy="1402970"/>
            </a:xfrm>
            <a:prstGeom prst="ellipse">
              <a:avLst/>
            </a:prstGeom>
            <a:solidFill>
              <a:schemeClr val="bg1"/>
            </a:solidFill>
            <a:ln w="28575">
              <a:solidFill>
                <a:srgbClr val="8DCD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5" name="Group 52">
              <a:extLst>
                <a:ext uri="{FF2B5EF4-FFF2-40B4-BE49-F238E27FC236}">
                  <a16:creationId xmlns:a16="http://schemas.microsoft.com/office/drawing/2014/main" id="{26832AC3-3C84-4B16-8595-918298EAE714}"/>
                </a:ext>
              </a:extLst>
            </p:cNvPr>
            <p:cNvGrpSpPr/>
            <p:nvPr/>
          </p:nvGrpSpPr>
          <p:grpSpPr>
            <a:xfrm>
              <a:off x="1375885" y="1198807"/>
              <a:ext cx="1009650" cy="1195367"/>
              <a:chOff x="1375885" y="1198807"/>
              <a:chExt cx="1009650" cy="1195367"/>
            </a:xfrm>
            <a:grpFill/>
          </p:grpSpPr>
          <p:grpSp>
            <p:nvGrpSpPr>
              <p:cNvPr id="46" name="Group 53">
                <a:extLst>
                  <a:ext uri="{FF2B5EF4-FFF2-40B4-BE49-F238E27FC236}">
                    <a16:creationId xmlns:a16="http://schemas.microsoft.com/office/drawing/2014/main" id="{8FC6593D-D793-4B77-8FE1-92B0462C17EE}"/>
                  </a:ext>
                </a:extLst>
              </p:cNvPr>
              <p:cNvGrpSpPr/>
              <p:nvPr/>
            </p:nvGrpSpPr>
            <p:grpSpPr>
              <a:xfrm>
                <a:off x="1375885" y="1198807"/>
                <a:ext cx="1009650" cy="1139826"/>
                <a:chOff x="1368786" y="1195986"/>
                <a:chExt cx="1009650" cy="1139826"/>
              </a:xfrm>
              <a:grpFill/>
            </p:grpSpPr>
            <p:sp>
              <p:nvSpPr>
                <p:cNvPr id="48" name="Freeform 6">
                  <a:extLst>
                    <a:ext uri="{FF2B5EF4-FFF2-40B4-BE49-F238E27FC236}">
                      <a16:creationId xmlns:a16="http://schemas.microsoft.com/office/drawing/2014/main" id="{786239A9-4301-4855-A02A-21D450CE2884}"/>
                    </a:ext>
                  </a:extLst>
                </p:cNvPr>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8">
                  <a:extLst>
                    <a:ext uri="{FF2B5EF4-FFF2-40B4-BE49-F238E27FC236}">
                      <a16:creationId xmlns:a16="http://schemas.microsoft.com/office/drawing/2014/main" id="{19BE869B-5A42-4669-9343-73F629A55F2E}"/>
                    </a:ext>
                  </a:extLst>
                </p:cNvPr>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9">
                  <a:extLst>
                    <a:ext uri="{FF2B5EF4-FFF2-40B4-BE49-F238E27FC236}">
                      <a16:creationId xmlns:a16="http://schemas.microsoft.com/office/drawing/2014/main" id="{DD393922-6D5C-47ED-9E96-8AC6AA750847}"/>
                    </a:ext>
                  </a:extLst>
                </p:cNvPr>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7" name="Freeform 54">
                <a:extLst>
                  <a:ext uri="{FF2B5EF4-FFF2-40B4-BE49-F238E27FC236}">
                    <a16:creationId xmlns:a16="http://schemas.microsoft.com/office/drawing/2014/main" id="{256E03E2-FBF3-4C26-B5A1-E9E16E061B52}"/>
                  </a:ext>
                </a:extLst>
              </p:cNvPr>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cxnSp>
        <p:nvCxnSpPr>
          <p:cNvPr id="51" name="Straight Arrow Connector 75">
            <a:extLst>
              <a:ext uri="{FF2B5EF4-FFF2-40B4-BE49-F238E27FC236}">
                <a16:creationId xmlns:a16="http://schemas.microsoft.com/office/drawing/2014/main" id="{25FAEE9A-C9B8-4125-9C4F-1276016D60BC}"/>
              </a:ext>
            </a:extLst>
          </p:cNvPr>
          <p:cNvCxnSpPr/>
          <p:nvPr/>
        </p:nvCxnSpPr>
        <p:spPr>
          <a:xfrm flipH="1" flipV="1">
            <a:off x="7341061" y="2906737"/>
            <a:ext cx="120071" cy="761512"/>
          </a:xfrm>
          <a:prstGeom prst="straightConnector1">
            <a:avLst/>
          </a:prstGeom>
          <a:ln w="19050">
            <a:solidFill>
              <a:srgbClr val="8DCDA4"/>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75">
            <a:extLst>
              <a:ext uri="{FF2B5EF4-FFF2-40B4-BE49-F238E27FC236}">
                <a16:creationId xmlns:a16="http://schemas.microsoft.com/office/drawing/2014/main" id="{334274FD-66B7-45CB-87C9-79394BCEE727}"/>
              </a:ext>
            </a:extLst>
          </p:cNvPr>
          <p:cNvCxnSpPr/>
          <p:nvPr/>
        </p:nvCxnSpPr>
        <p:spPr>
          <a:xfrm flipH="1">
            <a:off x="7456449" y="5032468"/>
            <a:ext cx="513627" cy="24285"/>
          </a:xfrm>
          <a:prstGeom prst="straightConnector1">
            <a:avLst/>
          </a:prstGeom>
          <a:ln w="19050">
            <a:solidFill>
              <a:srgbClr val="8DCDA4"/>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75">
            <a:extLst>
              <a:ext uri="{FF2B5EF4-FFF2-40B4-BE49-F238E27FC236}">
                <a16:creationId xmlns:a16="http://schemas.microsoft.com/office/drawing/2014/main" id="{9767EA81-9D29-4C35-98B4-80EBC0B42F0B}"/>
              </a:ext>
            </a:extLst>
          </p:cNvPr>
          <p:cNvCxnSpPr/>
          <p:nvPr/>
        </p:nvCxnSpPr>
        <p:spPr>
          <a:xfrm flipH="1">
            <a:off x="7013652" y="3631601"/>
            <a:ext cx="433980" cy="537831"/>
          </a:xfrm>
          <a:prstGeom prst="straightConnector1">
            <a:avLst/>
          </a:prstGeom>
          <a:ln w="19050">
            <a:solidFill>
              <a:srgbClr val="8DCDA4"/>
            </a:solidFill>
            <a:prstDash val="sysDot"/>
            <a:tailEnd type="triangle"/>
          </a:ln>
        </p:spPr>
        <p:style>
          <a:lnRef idx="1">
            <a:schemeClr val="accent1"/>
          </a:lnRef>
          <a:fillRef idx="0">
            <a:schemeClr val="accent1"/>
          </a:fillRef>
          <a:effectRef idx="0">
            <a:schemeClr val="accent1"/>
          </a:effectRef>
          <a:fontRef idx="minor">
            <a:schemeClr val="tx1"/>
          </a:fontRef>
        </p:style>
      </p:cxnSp>
      <p:grpSp>
        <p:nvGrpSpPr>
          <p:cNvPr id="54" name="Group 50">
            <a:extLst>
              <a:ext uri="{FF2B5EF4-FFF2-40B4-BE49-F238E27FC236}">
                <a16:creationId xmlns:a16="http://schemas.microsoft.com/office/drawing/2014/main" id="{970F583A-AA6D-4A5F-8576-A35EC1B744B5}"/>
              </a:ext>
            </a:extLst>
          </p:cNvPr>
          <p:cNvGrpSpPr/>
          <p:nvPr/>
        </p:nvGrpSpPr>
        <p:grpSpPr>
          <a:xfrm>
            <a:off x="7100399" y="3269271"/>
            <a:ext cx="664338" cy="664338"/>
            <a:chOff x="1179225" y="991203"/>
            <a:chExt cx="1402970" cy="1402971"/>
          </a:xfrm>
          <a:solidFill>
            <a:srgbClr val="8DCDA4"/>
          </a:solidFill>
        </p:grpSpPr>
        <p:sp>
          <p:nvSpPr>
            <p:cNvPr id="55" name="Oval 51">
              <a:extLst>
                <a:ext uri="{FF2B5EF4-FFF2-40B4-BE49-F238E27FC236}">
                  <a16:creationId xmlns:a16="http://schemas.microsoft.com/office/drawing/2014/main" id="{C5E58EA8-6EBC-407F-B52E-89C64AC276C2}"/>
                </a:ext>
              </a:extLst>
            </p:cNvPr>
            <p:cNvSpPr/>
            <p:nvPr/>
          </p:nvSpPr>
          <p:spPr>
            <a:xfrm>
              <a:off x="1179225" y="991203"/>
              <a:ext cx="1402970" cy="1402970"/>
            </a:xfrm>
            <a:prstGeom prst="ellipse">
              <a:avLst/>
            </a:prstGeom>
            <a:solidFill>
              <a:schemeClr val="bg1"/>
            </a:solidFill>
            <a:ln w="28575">
              <a:solidFill>
                <a:srgbClr val="8DCD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6" name="Group 52">
              <a:extLst>
                <a:ext uri="{FF2B5EF4-FFF2-40B4-BE49-F238E27FC236}">
                  <a16:creationId xmlns:a16="http://schemas.microsoft.com/office/drawing/2014/main" id="{D385C965-609F-4D29-8A41-114EB8FBDE72}"/>
                </a:ext>
              </a:extLst>
            </p:cNvPr>
            <p:cNvGrpSpPr/>
            <p:nvPr/>
          </p:nvGrpSpPr>
          <p:grpSpPr>
            <a:xfrm>
              <a:off x="1375885" y="1198807"/>
              <a:ext cx="1009650" cy="1195367"/>
              <a:chOff x="1375885" y="1198807"/>
              <a:chExt cx="1009650" cy="1195367"/>
            </a:xfrm>
            <a:grpFill/>
          </p:grpSpPr>
          <p:grpSp>
            <p:nvGrpSpPr>
              <p:cNvPr id="57" name="Group 53">
                <a:extLst>
                  <a:ext uri="{FF2B5EF4-FFF2-40B4-BE49-F238E27FC236}">
                    <a16:creationId xmlns:a16="http://schemas.microsoft.com/office/drawing/2014/main" id="{F8C7A4E2-7402-4461-A63F-8FA9CDF8C24B}"/>
                  </a:ext>
                </a:extLst>
              </p:cNvPr>
              <p:cNvGrpSpPr/>
              <p:nvPr/>
            </p:nvGrpSpPr>
            <p:grpSpPr>
              <a:xfrm>
                <a:off x="1375885" y="1198807"/>
                <a:ext cx="1009650" cy="1139826"/>
                <a:chOff x="1368786" y="1195986"/>
                <a:chExt cx="1009650" cy="1139826"/>
              </a:xfrm>
              <a:grpFill/>
            </p:grpSpPr>
            <p:sp>
              <p:nvSpPr>
                <p:cNvPr id="59" name="Freeform 6">
                  <a:extLst>
                    <a:ext uri="{FF2B5EF4-FFF2-40B4-BE49-F238E27FC236}">
                      <a16:creationId xmlns:a16="http://schemas.microsoft.com/office/drawing/2014/main" id="{462B1E60-7135-4A92-A582-B4357E1B31DE}"/>
                    </a:ext>
                  </a:extLst>
                </p:cNvPr>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8">
                  <a:extLst>
                    <a:ext uri="{FF2B5EF4-FFF2-40B4-BE49-F238E27FC236}">
                      <a16:creationId xmlns:a16="http://schemas.microsoft.com/office/drawing/2014/main" id="{63F847C0-EFAC-43A7-8C84-7C44EF054388}"/>
                    </a:ext>
                  </a:extLst>
                </p:cNvPr>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9">
                  <a:extLst>
                    <a:ext uri="{FF2B5EF4-FFF2-40B4-BE49-F238E27FC236}">
                      <a16:creationId xmlns:a16="http://schemas.microsoft.com/office/drawing/2014/main" id="{DED112CA-E2BC-430C-B0B0-E8DCD4874F56}"/>
                    </a:ext>
                  </a:extLst>
                </p:cNvPr>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8" name="Freeform 54">
                <a:extLst>
                  <a:ext uri="{FF2B5EF4-FFF2-40B4-BE49-F238E27FC236}">
                    <a16:creationId xmlns:a16="http://schemas.microsoft.com/office/drawing/2014/main" id="{B9269D87-B3FD-4C00-9E04-EF52E9C837AE}"/>
                  </a:ext>
                </a:extLst>
              </p:cNvPr>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62" name="Group 50">
            <a:extLst>
              <a:ext uri="{FF2B5EF4-FFF2-40B4-BE49-F238E27FC236}">
                <a16:creationId xmlns:a16="http://schemas.microsoft.com/office/drawing/2014/main" id="{EEE60BA9-126B-4B1F-818F-9D1E6CCD88CF}"/>
              </a:ext>
            </a:extLst>
          </p:cNvPr>
          <p:cNvGrpSpPr/>
          <p:nvPr/>
        </p:nvGrpSpPr>
        <p:grpSpPr>
          <a:xfrm>
            <a:off x="7074244" y="2382509"/>
            <a:ext cx="453749" cy="453749"/>
            <a:chOff x="1179223" y="991203"/>
            <a:chExt cx="1402969" cy="1402971"/>
          </a:xfrm>
          <a:solidFill>
            <a:srgbClr val="8DCDA4"/>
          </a:solidFill>
        </p:grpSpPr>
        <p:sp>
          <p:nvSpPr>
            <p:cNvPr id="63" name="Oval 51">
              <a:extLst>
                <a:ext uri="{FF2B5EF4-FFF2-40B4-BE49-F238E27FC236}">
                  <a16:creationId xmlns:a16="http://schemas.microsoft.com/office/drawing/2014/main" id="{0C059556-6544-469C-9911-FAC054CD81F6}"/>
                </a:ext>
              </a:extLst>
            </p:cNvPr>
            <p:cNvSpPr/>
            <p:nvPr/>
          </p:nvSpPr>
          <p:spPr>
            <a:xfrm>
              <a:off x="1179223" y="991203"/>
              <a:ext cx="1402969" cy="1402971"/>
            </a:xfrm>
            <a:prstGeom prst="ellipse">
              <a:avLst/>
            </a:prstGeom>
            <a:solidFill>
              <a:schemeClr val="bg1"/>
            </a:solidFill>
            <a:ln w="28575">
              <a:solidFill>
                <a:srgbClr val="8DCD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64" name="Group 52">
              <a:extLst>
                <a:ext uri="{FF2B5EF4-FFF2-40B4-BE49-F238E27FC236}">
                  <a16:creationId xmlns:a16="http://schemas.microsoft.com/office/drawing/2014/main" id="{F47F3330-D35F-4BDF-9A17-6EC6687FF192}"/>
                </a:ext>
              </a:extLst>
            </p:cNvPr>
            <p:cNvGrpSpPr/>
            <p:nvPr/>
          </p:nvGrpSpPr>
          <p:grpSpPr>
            <a:xfrm>
              <a:off x="1375885" y="1198807"/>
              <a:ext cx="1009650" cy="1195367"/>
              <a:chOff x="1375885" y="1198807"/>
              <a:chExt cx="1009650" cy="1195367"/>
            </a:xfrm>
            <a:grpFill/>
          </p:grpSpPr>
          <p:grpSp>
            <p:nvGrpSpPr>
              <p:cNvPr id="65" name="Group 53">
                <a:extLst>
                  <a:ext uri="{FF2B5EF4-FFF2-40B4-BE49-F238E27FC236}">
                    <a16:creationId xmlns:a16="http://schemas.microsoft.com/office/drawing/2014/main" id="{9642117C-8C22-49CB-A6C5-D57FA879E5F5}"/>
                  </a:ext>
                </a:extLst>
              </p:cNvPr>
              <p:cNvGrpSpPr/>
              <p:nvPr/>
            </p:nvGrpSpPr>
            <p:grpSpPr>
              <a:xfrm>
                <a:off x="1375885" y="1198807"/>
                <a:ext cx="1009650" cy="1139826"/>
                <a:chOff x="1368786" y="1195986"/>
                <a:chExt cx="1009650" cy="1139826"/>
              </a:xfrm>
              <a:grpFill/>
            </p:grpSpPr>
            <p:sp>
              <p:nvSpPr>
                <p:cNvPr id="67" name="Freeform 6">
                  <a:extLst>
                    <a:ext uri="{FF2B5EF4-FFF2-40B4-BE49-F238E27FC236}">
                      <a16:creationId xmlns:a16="http://schemas.microsoft.com/office/drawing/2014/main" id="{77359080-0803-4559-AD5C-3DDC49427AD1}"/>
                    </a:ext>
                  </a:extLst>
                </p:cNvPr>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8">
                  <a:extLst>
                    <a:ext uri="{FF2B5EF4-FFF2-40B4-BE49-F238E27FC236}">
                      <a16:creationId xmlns:a16="http://schemas.microsoft.com/office/drawing/2014/main" id="{BE3B4D45-138B-419C-8D9C-C1F46772F9D2}"/>
                    </a:ext>
                  </a:extLst>
                </p:cNvPr>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9">
                  <a:extLst>
                    <a:ext uri="{FF2B5EF4-FFF2-40B4-BE49-F238E27FC236}">
                      <a16:creationId xmlns:a16="http://schemas.microsoft.com/office/drawing/2014/main" id="{A12A563B-9972-4E1C-8105-F549738EB64C}"/>
                    </a:ext>
                  </a:extLst>
                </p:cNvPr>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66" name="Freeform 54">
                <a:extLst>
                  <a:ext uri="{FF2B5EF4-FFF2-40B4-BE49-F238E27FC236}">
                    <a16:creationId xmlns:a16="http://schemas.microsoft.com/office/drawing/2014/main" id="{CFD816E7-70EC-4583-BC60-D0CDFDA460F8}"/>
                  </a:ext>
                </a:extLst>
              </p:cNvPr>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0" name="Group 50">
            <a:extLst>
              <a:ext uri="{FF2B5EF4-FFF2-40B4-BE49-F238E27FC236}">
                <a16:creationId xmlns:a16="http://schemas.microsoft.com/office/drawing/2014/main" id="{A8431E98-5AAA-4557-9DDF-C08CCB899615}"/>
              </a:ext>
            </a:extLst>
          </p:cNvPr>
          <p:cNvGrpSpPr/>
          <p:nvPr/>
        </p:nvGrpSpPr>
        <p:grpSpPr>
          <a:xfrm>
            <a:off x="6614889" y="4176521"/>
            <a:ext cx="453749" cy="453749"/>
            <a:chOff x="1179223" y="991203"/>
            <a:chExt cx="1402969" cy="1402971"/>
          </a:xfrm>
          <a:solidFill>
            <a:srgbClr val="8DCDA4"/>
          </a:solidFill>
        </p:grpSpPr>
        <p:sp>
          <p:nvSpPr>
            <p:cNvPr id="71" name="Oval 51">
              <a:extLst>
                <a:ext uri="{FF2B5EF4-FFF2-40B4-BE49-F238E27FC236}">
                  <a16:creationId xmlns:a16="http://schemas.microsoft.com/office/drawing/2014/main" id="{DEE4570D-B70D-428A-A081-A486E203F70E}"/>
                </a:ext>
              </a:extLst>
            </p:cNvPr>
            <p:cNvSpPr/>
            <p:nvPr/>
          </p:nvSpPr>
          <p:spPr>
            <a:xfrm>
              <a:off x="1179223" y="991203"/>
              <a:ext cx="1402969" cy="1402971"/>
            </a:xfrm>
            <a:prstGeom prst="ellipse">
              <a:avLst/>
            </a:prstGeom>
            <a:solidFill>
              <a:schemeClr val="bg1"/>
            </a:solidFill>
            <a:ln w="28575">
              <a:solidFill>
                <a:srgbClr val="8DCD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72" name="Group 52">
              <a:extLst>
                <a:ext uri="{FF2B5EF4-FFF2-40B4-BE49-F238E27FC236}">
                  <a16:creationId xmlns:a16="http://schemas.microsoft.com/office/drawing/2014/main" id="{F4863433-DC54-4D53-BEA1-791668266F8E}"/>
                </a:ext>
              </a:extLst>
            </p:cNvPr>
            <p:cNvGrpSpPr/>
            <p:nvPr/>
          </p:nvGrpSpPr>
          <p:grpSpPr>
            <a:xfrm>
              <a:off x="1375885" y="1198807"/>
              <a:ext cx="1009650" cy="1195367"/>
              <a:chOff x="1375885" y="1198807"/>
              <a:chExt cx="1009650" cy="1195367"/>
            </a:xfrm>
            <a:grpFill/>
          </p:grpSpPr>
          <p:grpSp>
            <p:nvGrpSpPr>
              <p:cNvPr id="73" name="Group 53">
                <a:extLst>
                  <a:ext uri="{FF2B5EF4-FFF2-40B4-BE49-F238E27FC236}">
                    <a16:creationId xmlns:a16="http://schemas.microsoft.com/office/drawing/2014/main" id="{00F4DC23-04AD-491C-993A-EB4A82581AC7}"/>
                  </a:ext>
                </a:extLst>
              </p:cNvPr>
              <p:cNvGrpSpPr/>
              <p:nvPr/>
            </p:nvGrpSpPr>
            <p:grpSpPr>
              <a:xfrm>
                <a:off x="1375885" y="1198807"/>
                <a:ext cx="1009650" cy="1139826"/>
                <a:chOff x="1368786" y="1195986"/>
                <a:chExt cx="1009650" cy="1139826"/>
              </a:xfrm>
              <a:grpFill/>
            </p:grpSpPr>
            <p:sp>
              <p:nvSpPr>
                <p:cNvPr id="75" name="Freeform 6">
                  <a:extLst>
                    <a:ext uri="{FF2B5EF4-FFF2-40B4-BE49-F238E27FC236}">
                      <a16:creationId xmlns:a16="http://schemas.microsoft.com/office/drawing/2014/main" id="{D9566EB9-774C-4CDD-8493-FE76C6BDCBDF}"/>
                    </a:ext>
                  </a:extLst>
                </p:cNvPr>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8">
                  <a:extLst>
                    <a:ext uri="{FF2B5EF4-FFF2-40B4-BE49-F238E27FC236}">
                      <a16:creationId xmlns:a16="http://schemas.microsoft.com/office/drawing/2014/main" id="{8534213E-B787-45E7-B891-DB876705AFBB}"/>
                    </a:ext>
                  </a:extLst>
                </p:cNvPr>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9">
                  <a:extLst>
                    <a:ext uri="{FF2B5EF4-FFF2-40B4-BE49-F238E27FC236}">
                      <a16:creationId xmlns:a16="http://schemas.microsoft.com/office/drawing/2014/main" id="{2CF5C0EF-A368-42B6-99FF-BF8004D362A1}"/>
                    </a:ext>
                  </a:extLst>
                </p:cNvPr>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4" name="Freeform 54">
                <a:extLst>
                  <a:ext uri="{FF2B5EF4-FFF2-40B4-BE49-F238E27FC236}">
                    <a16:creationId xmlns:a16="http://schemas.microsoft.com/office/drawing/2014/main" id="{4A955062-C169-4B44-8C17-4A62B23A11F9}"/>
                  </a:ext>
                </a:extLst>
              </p:cNvPr>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cxnSp>
        <p:nvCxnSpPr>
          <p:cNvPr id="78" name="Straight Arrow Connector 75">
            <a:extLst>
              <a:ext uri="{FF2B5EF4-FFF2-40B4-BE49-F238E27FC236}">
                <a16:creationId xmlns:a16="http://schemas.microsoft.com/office/drawing/2014/main" id="{E77A7ED4-7407-45CB-BFFA-365E45E75891}"/>
              </a:ext>
            </a:extLst>
          </p:cNvPr>
          <p:cNvCxnSpPr/>
          <p:nvPr/>
        </p:nvCxnSpPr>
        <p:spPr>
          <a:xfrm>
            <a:off x="8274310" y="5180255"/>
            <a:ext cx="306629" cy="518075"/>
          </a:xfrm>
          <a:prstGeom prst="straightConnector1">
            <a:avLst/>
          </a:prstGeom>
          <a:ln w="19050">
            <a:solidFill>
              <a:srgbClr val="8DCDA4"/>
            </a:solidFill>
            <a:prstDash val="sysDot"/>
            <a:tailEnd type="triangle"/>
          </a:ln>
        </p:spPr>
        <p:style>
          <a:lnRef idx="1">
            <a:schemeClr val="accent1"/>
          </a:lnRef>
          <a:fillRef idx="0">
            <a:schemeClr val="accent1"/>
          </a:fillRef>
          <a:effectRef idx="0">
            <a:schemeClr val="accent1"/>
          </a:effectRef>
          <a:fontRef idx="minor">
            <a:schemeClr val="tx1"/>
          </a:fontRef>
        </p:style>
      </p:cxnSp>
      <p:grpSp>
        <p:nvGrpSpPr>
          <p:cNvPr id="79" name="Group 58">
            <a:extLst>
              <a:ext uri="{FF2B5EF4-FFF2-40B4-BE49-F238E27FC236}">
                <a16:creationId xmlns:a16="http://schemas.microsoft.com/office/drawing/2014/main" id="{EA67D8DB-8037-4514-A599-C582478E7FE4}"/>
              </a:ext>
            </a:extLst>
          </p:cNvPr>
          <p:cNvGrpSpPr/>
          <p:nvPr/>
        </p:nvGrpSpPr>
        <p:grpSpPr>
          <a:xfrm>
            <a:off x="7787332" y="4746531"/>
            <a:ext cx="664338" cy="664338"/>
            <a:chOff x="1179225" y="991203"/>
            <a:chExt cx="1402970" cy="1402971"/>
          </a:xfrm>
          <a:solidFill>
            <a:srgbClr val="8DCDA4"/>
          </a:solidFill>
        </p:grpSpPr>
        <p:sp>
          <p:nvSpPr>
            <p:cNvPr id="80" name="Oval 59">
              <a:extLst>
                <a:ext uri="{FF2B5EF4-FFF2-40B4-BE49-F238E27FC236}">
                  <a16:creationId xmlns:a16="http://schemas.microsoft.com/office/drawing/2014/main" id="{9A1FD70C-4978-42CF-984B-A06DEB17522B}"/>
                </a:ext>
              </a:extLst>
            </p:cNvPr>
            <p:cNvSpPr/>
            <p:nvPr/>
          </p:nvSpPr>
          <p:spPr>
            <a:xfrm>
              <a:off x="1179225" y="991203"/>
              <a:ext cx="1402970" cy="1402970"/>
            </a:xfrm>
            <a:prstGeom prst="ellipse">
              <a:avLst/>
            </a:prstGeom>
            <a:solidFill>
              <a:schemeClr val="bg1"/>
            </a:solidFill>
            <a:ln w="28575">
              <a:solidFill>
                <a:srgbClr val="8DCD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1" name="Group 60">
              <a:extLst>
                <a:ext uri="{FF2B5EF4-FFF2-40B4-BE49-F238E27FC236}">
                  <a16:creationId xmlns:a16="http://schemas.microsoft.com/office/drawing/2014/main" id="{D016E7BF-32C7-4F56-9EF4-D7DA3D1F93CB}"/>
                </a:ext>
              </a:extLst>
            </p:cNvPr>
            <p:cNvGrpSpPr/>
            <p:nvPr/>
          </p:nvGrpSpPr>
          <p:grpSpPr>
            <a:xfrm>
              <a:off x="1375885" y="1198807"/>
              <a:ext cx="1009650" cy="1195367"/>
              <a:chOff x="1375885" y="1198807"/>
              <a:chExt cx="1009650" cy="1195367"/>
            </a:xfrm>
            <a:grpFill/>
          </p:grpSpPr>
          <p:grpSp>
            <p:nvGrpSpPr>
              <p:cNvPr id="82" name="Group 61">
                <a:extLst>
                  <a:ext uri="{FF2B5EF4-FFF2-40B4-BE49-F238E27FC236}">
                    <a16:creationId xmlns:a16="http://schemas.microsoft.com/office/drawing/2014/main" id="{32FF1DC7-7673-4A07-A016-E557FED35A72}"/>
                  </a:ext>
                </a:extLst>
              </p:cNvPr>
              <p:cNvGrpSpPr/>
              <p:nvPr/>
            </p:nvGrpSpPr>
            <p:grpSpPr>
              <a:xfrm>
                <a:off x="1375885" y="1198807"/>
                <a:ext cx="1009650" cy="1139826"/>
                <a:chOff x="1368786" y="1195986"/>
                <a:chExt cx="1009650" cy="1139826"/>
              </a:xfrm>
              <a:grpFill/>
            </p:grpSpPr>
            <p:sp>
              <p:nvSpPr>
                <p:cNvPr id="84" name="Freeform 6">
                  <a:extLst>
                    <a:ext uri="{FF2B5EF4-FFF2-40B4-BE49-F238E27FC236}">
                      <a16:creationId xmlns:a16="http://schemas.microsoft.com/office/drawing/2014/main" id="{55A44CAD-065A-417D-A906-BD6B24F0ACA8}"/>
                    </a:ext>
                  </a:extLst>
                </p:cNvPr>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8">
                  <a:extLst>
                    <a:ext uri="{FF2B5EF4-FFF2-40B4-BE49-F238E27FC236}">
                      <a16:creationId xmlns:a16="http://schemas.microsoft.com/office/drawing/2014/main" id="{5BAA5ECA-977F-41BE-A09D-08C9F5A8AE48}"/>
                    </a:ext>
                  </a:extLst>
                </p:cNvPr>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9">
                  <a:extLst>
                    <a:ext uri="{FF2B5EF4-FFF2-40B4-BE49-F238E27FC236}">
                      <a16:creationId xmlns:a16="http://schemas.microsoft.com/office/drawing/2014/main" id="{850FAEB1-5409-440E-9039-C285EFB79DF3}"/>
                    </a:ext>
                  </a:extLst>
                </p:cNvPr>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83" name="Freeform 62">
                <a:extLst>
                  <a:ext uri="{FF2B5EF4-FFF2-40B4-BE49-F238E27FC236}">
                    <a16:creationId xmlns:a16="http://schemas.microsoft.com/office/drawing/2014/main" id="{5560F6E4-5FEC-4513-B634-443C87D8CCCF}"/>
                  </a:ext>
                </a:extLst>
              </p:cNvPr>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87" name="Group 50">
            <a:extLst>
              <a:ext uri="{FF2B5EF4-FFF2-40B4-BE49-F238E27FC236}">
                <a16:creationId xmlns:a16="http://schemas.microsoft.com/office/drawing/2014/main" id="{2B911C6C-0803-4356-8401-5D00CB9A4872}"/>
              </a:ext>
            </a:extLst>
          </p:cNvPr>
          <p:cNvGrpSpPr/>
          <p:nvPr/>
        </p:nvGrpSpPr>
        <p:grpSpPr>
          <a:xfrm>
            <a:off x="6936202" y="4830061"/>
            <a:ext cx="453749" cy="453749"/>
            <a:chOff x="1179223" y="991203"/>
            <a:chExt cx="1402969" cy="1402971"/>
          </a:xfrm>
          <a:solidFill>
            <a:srgbClr val="8DCDA4"/>
          </a:solidFill>
        </p:grpSpPr>
        <p:sp>
          <p:nvSpPr>
            <p:cNvPr id="88" name="Oval 51">
              <a:extLst>
                <a:ext uri="{FF2B5EF4-FFF2-40B4-BE49-F238E27FC236}">
                  <a16:creationId xmlns:a16="http://schemas.microsoft.com/office/drawing/2014/main" id="{1F80CA91-703F-4DC2-9616-8A174C2CDF6F}"/>
                </a:ext>
              </a:extLst>
            </p:cNvPr>
            <p:cNvSpPr/>
            <p:nvPr/>
          </p:nvSpPr>
          <p:spPr>
            <a:xfrm>
              <a:off x="1179223" y="991203"/>
              <a:ext cx="1402969" cy="1402971"/>
            </a:xfrm>
            <a:prstGeom prst="ellipse">
              <a:avLst/>
            </a:prstGeom>
            <a:solidFill>
              <a:schemeClr val="bg1"/>
            </a:solidFill>
            <a:ln w="28575">
              <a:solidFill>
                <a:srgbClr val="8DCD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89" name="Group 52">
              <a:extLst>
                <a:ext uri="{FF2B5EF4-FFF2-40B4-BE49-F238E27FC236}">
                  <a16:creationId xmlns:a16="http://schemas.microsoft.com/office/drawing/2014/main" id="{7DE16838-D2A7-41B5-BC4D-94DEF1BE5BA9}"/>
                </a:ext>
              </a:extLst>
            </p:cNvPr>
            <p:cNvGrpSpPr/>
            <p:nvPr/>
          </p:nvGrpSpPr>
          <p:grpSpPr>
            <a:xfrm>
              <a:off x="1375885" y="1198807"/>
              <a:ext cx="1009650" cy="1195367"/>
              <a:chOff x="1375885" y="1198807"/>
              <a:chExt cx="1009650" cy="1195367"/>
            </a:xfrm>
            <a:grpFill/>
          </p:grpSpPr>
          <p:grpSp>
            <p:nvGrpSpPr>
              <p:cNvPr id="90" name="Group 53">
                <a:extLst>
                  <a:ext uri="{FF2B5EF4-FFF2-40B4-BE49-F238E27FC236}">
                    <a16:creationId xmlns:a16="http://schemas.microsoft.com/office/drawing/2014/main" id="{AD6C68D6-B529-49EA-843D-AAD72534BA6E}"/>
                  </a:ext>
                </a:extLst>
              </p:cNvPr>
              <p:cNvGrpSpPr/>
              <p:nvPr/>
            </p:nvGrpSpPr>
            <p:grpSpPr>
              <a:xfrm>
                <a:off x="1375885" y="1198807"/>
                <a:ext cx="1009650" cy="1139826"/>
                <a:chOff x="1368786" y="1195986"/>
                <a:chExt cx="1009650" cy="1139826"/>
              </a:xfrm>
              <a:grpFill/>
            </p:grpSpPr>
            <p:sp>
              <p:nvSpPr>
                <p:cNvPr id="92" name="Freeform 6">
                  <a:extLst>
                    <a:ext uri="{FF2B5EF4-FFF2-40B4-BE49-F238E27FC236}">
                      <a16:creationId xmlns:a16="http://schemas.microsoft.com/office/drawing/2014/main" id="{CC47B41B-4992-4095-BCA8-AEB65AACD187}"/>
                    </a:ext>
                  </a:extLst>
                </p:cNvPr>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8">
                  <a:extLst>
                    <a:ext uri="{FF2B5EF4-FFF2-40B4-BE49-F238E27FC236}">
                      <a16:creationId xmlns:a16="http://schemas.microsoft.com/office/drawing/2014/main" id="{AA87B632-0CB1-48D5-8456-869DCBAE6D7D}"/>
                    </a:ext>
                  </a:extLst>
                </p:cNvPr>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9">
                  <a:extLst>
                    <a:ext uri="{FF2B5EF4-FFF2-40B4-BE49-F238E27FC236}">
                      <a16:creationId xmlns:a16="http://schemas.microsoft.com/office/drawing/2014/main" id="{05B8D31D-EE3A-40B4-818B-C1A39213664C}"/>
                    </a:ext>
                  </a:extLst>
                </p:cNvPr>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91" name="Freeform 54">
                <a:extLst>
                  <a:ext uri="{FF2B5EF4-FFF2-40B4-BE49-F238E27FC236}">
                    <a16:creationId xmlns:a16="http://schemas.microsoft.com/office/drawing/2014/main" id="{F0FDF6AF-D0D8-4883-8C5A-BF99DFF207CD}"/>
                  </a:ext>
                </a:extLst>
              </p:cNvPr>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95" name="Group 50">
            <a:extLst>
              <a:ext uri="{FF2B5EF4-FFF2-40B4-BE49-F238E27FC236}">
                <a16:creationId xmlns:a16="http://schemas.microsoft.com/office/drawing/2014/main" id="{338944EC-A0F7-4EC9-80B4-0484ED0AA9BA}"/>
              </a:ext>
            </a:extLst>
          </p:cNvPr>
          <p:cNvGrpSpPr/>
          <p:nvPr/>
        </p:nvGrpSpPr>
        <p:grpSpPr>
          <a:xfrm>
            <a:off x="8511815" y="5729108"/>
            <a:ext cx="453749" cy="453749"/>
            <a:chOff x="1179223" y="991203"/>
            <a:chExt cx="1402969" cy="1402971"/>
          </a:xfrm>
          <a:solidFill>
            <a:srgbClr val="8DCDA4"/>
          </a:solidFill>
        </p:grpSpPr>
        <p:sp>
          <p:nvSpPr>
            <p:cNvPr id="96" name="Oval 51">
              <a:extLst>
                <a:ext uri="{FF2B5EF4-FFF2-40B4-BE49-F238E27FC236}">
                  <a16:creationId xmlns:a16="http://schemas.microsoft.com/office/drawing/2014/main" id="{390B5C51-A883-47C7-893F-26AB83A0E9B3}"/>
                </a:ext>
              </a:extLst>
            </p:cNvPr>
            <p:cNvSpPr/>
            <p:nvPr/>
          </p:nvSpPr>
          <p:spPr>
            <a:xfrm>
              <a:off x="1179223" y="991203"/>
              <a:ext cx="1402969" cy="1402971"/>
            </a:xfrm>
            <a:prstGeom prst="ellipse">
              <a:avLst/>
            </a:prstGeom>
            <a:solidFill>
              <a:schemeClr val="bg1"/>
            </a:solidFill>
            <a:ln w="28575">
              <a:solidFill>
                <a:srgbClr val="8DCD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97" name="Group 52">
              <a:extLst>
                <a:ext uri="{FF2B5EF4-FFF2-40B4-BE49-F238E27FC236}">
                  <a16:creationId xmlns:a16="http://schemas.microsoft.com/office/drawing/2014/main" id="{14438ECA-D8B2-49B9-BE40-5BAB49A8F065}"/>
                </a:ext>
              </a:extLst>
            </p:cNvPr>
            <p:cNvGrpSpPr/>
            <p:nvPr/>
          </p:nvGrpSpPr>
          <p:grpSpPr>
            <a:xfrm>
              <a:off x="1375885" y="1198807"/>
              <a:ext cx="1009650" cy="1195367"/>
              <a:chOff x="1375885" y="1198807"/>
              <a:chExt cx="1009650" cy="1195367"/>
            </a:xfrm>
            <a:grpFill/>
          </p:grpSpPr>
          <p:grpSp>
            <p:nvGrpSpPr>
              <p:cNvPr id="98" name="Group 53">
                <a:extLst>
                  <a:ext uri="{FF2B5EF4-FFF2-40B4-BE49-F238E27FC236}">
                    <a16:creationId xmlns:a16="http://schemas.microsoft.com/office/drawing/2014/main" id="{B4FE0236-5347-4CB2-820D-3D4F30C89572}"/>
                  </a:ext>
                </a:extLst>
              </p:cNvPr>
              <p:cNvGrpSpPr/>
              <p:nvPr/>
            </p:nvGrpSpPr>
            <p:grpSpPr>
              <a:xfrm>
                <a:off x="1375885" y="1198807"/>
                <a:ext cx="1009650" cy="1139826"/>
                <a:chOff x="1368786" y="1195986"/>
                <a:chExt cx="1009650" cy="1139826"/>
              </a:xfrm>
              <a:grpFill/>
            </p:grpSpPr>
            <p:sp>
              <p:nvSpPr>
                <p:cNvPr id="100" name="Freeform 6">
                  <a:extLst>
                    <a:ext uri="{FF2B5EF4-FFF2-40B4-BE49-F238E27FC236}">
                      <a16:creationId xmlns:a16="http://schemas.microsoft.com/office/drawing/2014/main" id="{9A7029C2-B24E-4F3D-B85A-E9B51B52F887}"/>
                    </a:ext>
                  </a:extLst>
                </p:cNvPr>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8">
                  <a:extLst>
                    <a:ext uri="{FF2B5EF4-FFF2-40B4-BE49-F238E27FC236}">
                      <a16:creationId xmlns:a16="http://schemas.microsoft.com/office/drawing/2014/main" id="{B8CE0653-5731-47A4-87DC-217A1446E7A8}"/>
                    </a:ext>
                  </a:extLst>
                </p:cNvPr>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9">
                  <a:extLst>
                    <a:ext uri="{FF2B5EF4-FFF2-40B4-BE49-F238E27FC236}">
                      <a16:creationId xmlns:a16="http://schemas.microsoft.com/office/drawing/2014/main" id="{EAAABE34-1AC3-47BB-8EEA-96D335872D39}"/>
                    </a:ext>
                  </a:extLst>
                </p:cNvPr>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99" name="Freeform 54">
                <a:extLst>
                  <a:ext uri="{FF2B5EF4-FFF2-40B4-BE49-F238E27FC236}">
                    <a16:creationId xmlns:a16="http://schemas.microsoft.com/office/drawing/2014/main" id="{4C8D9D4D-0E5B-4643-B286-8F2CD73BB7A5}"/>
                  </a:ext>
                </a:extLst>
              </p:cNvPr>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cxnSp>
        <p:nvCxnSpPr>
          <p:cNvPr id="103" name="Straight Arrow Connector 75">
            <a:extLst>
              <a:ext uri="{FF2B5EF4-FFF2-40B4-BE49-F238E27FC236}">
                <a16:creationId xmlns:a16="http://schemas.microsoft.com/office/drawing/2014/main" id="{FE787ED7-0B67-4AA8-ABF8-EB3F99434BE3}"/>
              </a:ext>
            </a:extLst>
          </p:cNvPr>
          <p:cNvCxnSpPr/>
          <p:nvPr/>
        </p:nvCxnSpPr>
        <p:spPr>
          <a:xfrm flipH="1">
            <a:off x="9496936" y="4619186"/>
            <a:ext cx="545662" cy="443587"/>
          </a:xfrm>
          <a:prstGeom prst="straightConnector1">
            <a:avLst/>
          </a:prstGeom>
          <a:ln w="19050">
            <a:solidFill>
              <a:srgbClr val="8DCDA4"/>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04" name="Straight Arrow Connector 75">
            <a:extLst>
              <a:ext uri="{FF2B5EF4-FFF2-40B4-BE49-F238E27FC236}">
                <a16:creationId xmlns:a16="http://schemas.microsoft.com/office/drawing/2014/main" id="{FE74F341-1A78-46DE-A6C6-CC1CD8DDA0FA}"/>
              </a:ext>
            </a:extLst>
          </p:cNvPr>
          <p:cNvCxnSpPr/>
          <p:nvPr/>
        </p:nvCxnSpPr>
        <p:spPr>
          <a:xfrm>
            <a:off x="10076528" y="4716108"/>
            <a:ext cx="18578" cy="719008"/>
          </a:xfrm>
          <a:prstGeom prst="straightConnector1">
            <a:avLst/>
          </a:prstGeom>
          <a:ln w="19050">
            <a:solidFill>
              <a:srgbClr val="8DCDA4"/>
            </a:solidFill>
            <a:prstDash val="sysDot"/>
            <a:tailEnd type="triangle"/>
          </a:ln>
        </p:spPr>
        <p:style>
          <a:lnRef idx="1">
            <a:schemeClr val="accent1"/>
          </a:lnRef>
          <a:fillRef idx="0">
            <a:schemeClr val="accent1"/>
          </a:fillRef>
          <a:effectRef idx="0">
            <a:schemeClr val="accent1"/>
          </a:effectRef>
          <a:fontRef idx="minor">
            <a:schemeClr val="tx1"/>
          </a:fontRef>
        </p:style>
      </p:cxnSp>
      <p:grpSp>
        <p:nvGrpSpPr>
          <p:cNvPr id="105" name="Group 66">
            <a:extLst>
              <a:ext uri="{FF2B5EF4-FFF2-40B4-BE49-F238E27FC236}">
                <a16:creationId xmlns:a16="http://schemas.microsoft.com/office/drawing/2014/main" id="{205BCB04-8518-4934-87EE-75E47FBEFA99}"/>
              </a:ext>
            </a:extLst>
          </p:cNvPr>
          <p:cNvGrpSpPr/>
          <p:nvPr/>
        </p:nvGrpSpPr>
        <p:grpSpPr>
          <a:xfrm>
            <a:off x="9748074" y="4300172"/>
            <a:ext cx="664338" cy="664338"/>
            <a:chOff x="1179225" y="991203"/>
            <a:chExt cx="1402970" cy="1402971"/>
          </a:xfrm>
          <a:solidFill>
            <a:srgbClr val="8DCDA4"/>
          </a:solidFill>
        </p:grpSpPr>
        <p:sp>
          <p:nvSpPr>
            <p:cNvPr id="106" name="Oval 67">
              <a:extLst>
                <a:ext uri="{FF2B5EF4-FFF2-40B4-BE49-F238E27FC236}">
                  <a16:creationId xmlns:a16="http://schemas.microsoft.com/office/drawing/2014/main" id="{EE0FCAA8-882B-4099-A160-E31EDD4C7FB2}"/>
                </a:ext>
              </a:extLst>
            </p:cNvPr>
            <p:cNvSpPr/>
            <p:nvPr/>
          </p:nvSpPr>
          <p:spPr>
            <a:xfrm>
              <a:off x="1179225" y="991203"/>
              <a:ext cx="1402970" cy="1402970"/>
            </a:xfrm>
            <a:prstGeom prst="ellipse">
              <a:avLst/>
            </a:prstGeom>
            <a:solidFill>
              <a:schemeClr val="bg1"/>
            </a:solidFill>
            <a:ln w="28575">
              <a:solidFill>
                <a:srgbClr val="8DCD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7" name="Group 68">
              <a:extLst>
                <a:ext uri="{FF2B5EF4-FFF2-40B4-BE49-F238E27FC236}">
                  <a16:creationId xmlns:a16="http://schemas.microsoft.com/office/drawing/2014/main" id="{08CA494F-AE91-4016-BE05-9B33A73AC76B}"/>
                </a:ext>
              </a:extLst>
            </p:cNvPr>
            <p:cNvGrpSpPr/>
            <p:nvPr/>
          </p:nvGrpSpPr>
          <p:grpSpPr>
            <a:xfrm>
              <a:off x="1375885" y="1198807"/>
              <a:ext cx="1009650" cy="1195367"/>
              <a:chOff x="1375885" y="1198807"/>
              <a:chExt cx="1009650" cy="1195367"/>
            </a:xfrm>
            <a:grpFill/>
          </p:grpSpPr>
          <p:grpSp>
            <p:nvGrpSpPr>
              <p:cNvPr id="108" name="Group 69">
                <a:extLst>
                  <a:ext uri="{FF2B5EF4-FFF2-40B4-BE49-F238E27FC236}">
                    <a16:creationId xmlns:a16="http://schemas.microsoft.com/office/drawing/2014/main" id="{E34E525E-68A5-4532-99C7-EC5BAA5D6C13}"/>
                  </a:ext>
                </a:extLst>
              </p:cNvPr>
              <p:cNvGrpSpPr/>
              <p:nvPr/>
            </p:nvGrpSpPr>
            <p:grpSpPr>
              <a:xfrm>
                <a:off x="1375885" y="1198807"/>
                <a:ext cx="1009650" cy="1139826"/>
                <a:chOff x="1368786" y="1195986"/>
                <a:chExt cx="1009650" cy="1139826"/>
              </a:xfrm>
              <a:grpFill/>
            </p:grpSpPr>
            <p:sp>
              <p:nvSpPr>
                <p:cNvPr id="110" name="Freeform 6">
                  <a:extLst>
                    <a:ext uri="{FF2B5EF4-FFF2-40B4-BE49-F238E27FC236}">
                      <a16:creationId xmlns:a16="http://schemas.microsoft.com/office/drawing/2014/main" id="{63A31B9C-13F9-423E-B9C3-7367C8B7D996}"/>
                    </a:ext>
                  </a:extLst>
                </p:cNvPr>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8">
                  <a:extLst>
                    <a:ext uri="{FF2B5EF4-FFF2-40B4-BE49-F238E27FC236}">
                      <a16:creationId xmlns:a16="http://schemas.microsoft.com/office/drawing/2014/main" id="{53A44CBF-6F4B-4358-B5B0-500EE40444FF}"/>
                    </a:ext>
                  </a:extLst>
                </p:cNvPr>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9">
                  <a:extLst>
                    <a:ext uri="{FF2B5EF4-FFF2-40B4-BE49-F238E27FC236}">
                      <a16:creationId xmlns:a16="http://schemas.microsoft.com/office/drawing/2014/main" id="{09761C1F-9A5A-4746-9821-5B1BCFB56B29}"/>
                    </a:ext>
                  </a:extLst>
                </p:cNvPr>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09" name="Freeform 70">
                <a:extLst>
                  <a:ext uri="{FF2B5EF4-FFF2-40B4-BE49-F238E27FC236}">
                    <a16:creationId xmlns:a16="http://schemas.microsoft.com/office/drawing/2014/main" id="{81C14DE2-215B-415A-B89C-A6F5CAB60648}"/>
                  </a:ext>
                </a:extLst>
              </p:cNvPr>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13" name="Group 50">
            <a:extLst>
              <a:ext uri="{FF2B5EF4-FFF2-40B4-BE49-F238E27FC236}">
                <a16:creationId xmlns:a16="http://schemas.microsoft.com/office/drawing/2014/main" id="{A1C5A113-184F-4F2A-B9FC-B220C78A0651}"/>
              </a:ext>
            </a:extLst>
          </p:cNvPr>
          <p:cNvGrpSpPr/>
          <p:nvPr/>
        </p:nvGrpSpPr>
        <p:grpSpPr>
          <a:xfrm>
            <a:off x="9030862" y="5023149"/>
            <a:ext cx="453749" cy="453749"/>
            <a:chOff x="1179225" y="991203"/>
            <a:chExt cx="1402970" cy="1402971"/>
          </a:xfrm>
          <a:solidFill>
            <a:srgbClr val="8DCDA4"/>
          </a:solidFill>
        </p:grpSpPr>
        <p:sp>
          <p:nvSpPr>
            <p:cNvPr id="114" name="Oval 51">
              <a:extLst>
                <a:ext uri="{FF2B5EF4-FFF2-40B4-BE49-F238E27FC236}">
                  <a16:creationId xmlns:a16="http://schemas.microsoft.com/office/drawing/2014/main" id="{151677AF-D180-4F16-9ADE-7BEE59F8DAFC}"/>
                </a:ext>
              </a:extLst>
            </p:cNvPr>
            <p:cNvSpPr/>
            <p:nvPr/>
          </p:nvSpPr>
          <p:spPr>
            <a:xfrm>
              <a:off x="1179225" y="991203"/>
              <a:ext cx="1402970" cy="1402970"/>
            </a:xfrm>
            <a:prstGeom prst="ellipse">
              <a:avLst/>
            </a:prstGeom>
            <a:solidFill>
              <a:schemeClr val="bg1"/>
            </a:solidFill>
            <a:ln w="28575">
              <a:solidFill>
                <a:srgbClr val="8DCD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5" name="Group 52">
              <a:extLst>
                <a:ext uri="{FF2B5EF4-FFF2-40B4-BE49-F238E27FC236}">
                  <a16:creationId xmlns:a16="http://schemas.microsoft.com/office/drawing/2014/main" id="{6ED29A69-810D-460F-8CFA-1AC878B88702}"/>
                </a:ext>
              </a:extLst>
            </p:cNvPr>
            <p:cNvGrpSpPr/>
            <p:nvPr/>
          </p:nvGrpSpPr>
          <p:grpSpPr>
            <a:xfrm>
              <a:off x="1375885" y="1198807"/>
              <a:ext cx="1009650" cy="1195367"/>
              <a:chOff x="1375885" y="1198807"/>
              <a:chExt cx="1009650" cy="1195367"/>
            </a:xfrm>
            <a:grpFill/>
          </p:grpSpPr>
          <p:grpSp>
            <p:nvGrpSpPr>
              <p:cNvPr id="116" name="Group 53">
                <a:extLst>
                  <a:ext uri="{FF2B5EF4-FFF2-40B4-BE49-F238E27FC236}">
                    <a16:creationId xmlns:a16="http://schemas.microsoft.com/office/drawing/2014/main" id="{BD6D7B5E-038C-40EF-9644-55E2FCFD6632}"/>
                  </a:ext>
                </a:extLst>
              </p:cNvPr>
              <p:cNvGrpSpPr/>
              <p:nvPr/>
            </p:nvGrpSpPr>
            <p:grpSpPr>
              <a:xfrm>
                <a:off x="1375885" y="1198807"/>
                <a:ext cx="1009650" cy="1139826"/>
                <a:chOff x="1368786" y="1195986"/>
                <a:chExt cx="1009650" cy="1139826"/>
              </a:xfrm>
              <a:grpFill/>
            </p:grpSpPr>
            <p:sp>
              <p:nvSpPr>
                <p:cNvPr id="118" name="Freeform 6">
                  <a:extLst>
                    <a:ext uri="{FF2B5EF4-FFF2-40B4-BE49-F238E27FC236}">
                      <a16:creationId xmlns:a16="http://schemas.microsoft.com/office/drawing/2014/main" id="{2ED76AB7-89F9-4E9F-953A-C3F3FB483D30}"/>
                    </a:ext>
                  </a:extLst>
                </p:cNvPr>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8">
                  <a:extLst>
                    <a:ext uri="{FF2B5EF4-FFF2-40B4-BE49-F238E27FC236}">
                      <a16:creationId xmlns:a16="http://schemas.microsoft.com/office/drawing/2014/main" id="{3208BDB0-7A73-4185-93A2-59D8F732F918}"/>
                    </a:ext>
                  </a:extLst>
                </p:cNvPr>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9">
                  <a:extLst>
                    <a:ext uri="{FF2B5EF4-FFF2-40B4-BE49-F238E27FC236}">
                      <a16:creationId xmlns:a16="http://schemas.microsoft.com/office/drawing/2014/main" id="{52CBB131-FFA7-444F-B3C1-C2844C96653A}"/>
                    </a:ext>
                  </a:extLst>
                </p:cNvPr>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17" name="Freeform 54">
                <a:extLst>
                  <a:ext uri="{FF2B5EF4-FFF2-40B4-BE49-F238E27FC236}">
                    <a16:creationId xmlns:a16="http://schemas.microsoft.com/office/drawing/2014/main" id="{DD965D08-EDA0-449A-A83A-8EEF71B7981B}"/>
                  </a:ext>
                </a:extLst>
              </p:cNvPr>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21" name="Group 50">
            <a:extLst>
              <a:ext uri="{FF2B5EF4-FFF2-40B4-BE49-F238E27FC236}">
                <a16:creationId xmlns:a16="http://schemas.microsoft.com/office/drawing/2014/main" id="{90DF1CA2-EAEF-4CAA-B08B-BDAA98359637}"/>
              </a:ext>
            </a:extLst>
          </p:cNvPr>
          <p:cNvGrpSpPr/>
          <p:nvPr/>
        </p:nvGrpSpPr>
        <p:grpSpPr>
          <a:xfrm>
            <a:off x="9872905" y="5502233"/>
            <a:ext cx="453749" cy="453749"/>
            <a:chOff x="1179225" y="991203"/>
            <a:chExt cx="1402970" cy="1402971"/>
          </a:xfrm>
          <a:solidFill>
            <a:srgbClr val="8DCDA4"/>
          </a:solidFill>
        </p:grpSpPr>
        <p:sp>
          <p:nvSpPr>
            <p:cNvPr id="122" name="Oval 51">
              <a:extLst>
                <a:ext uri="{FF2B5EF4-FFF2-40B4-BE49-F238E27FC236}">
                  <a16:creationId xmlns:a16="http://schemas.microsoft.com/office/drawing/2014/main" id="{4F4F1B73-8697-477F-AB88-35D9674EF466}"/>
                </a:ext>
              </a:extLst>
            </p:cNvPr>
            <p:cNvSpPr/>
            <p:nvPr/>
          </p:nvSpPr>
          <p:spPr>
            <a:xfrm>
              <a:off x="1179225" y="991203"/>
              <a:ext cx="1402970" cy="1402970"/>
            </a:xfrm>
            <a:prstGeom prst="ellipse">
              <a:avLst/>
            </a:prstGeom>
            <a:solidFill>
              <a:schemeClr val="bg1"/>
            </a:solidFill>
            <a:ln w="28575">
              <a:solidFill>
                <a:srgbClr val="8DCD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3" name="Group 52">
              <a:extLst>
                <a:ext uri="{FF2B5EF4-FFF2-40B4-BE49-F238E27FC236}">
                  <a16:creationId xmlns:a16="http://schemas.microsoft.com/office/drawing/2014/main" id="{883A97FF-F679-4A43-BEB7-9F2872D57D48}"/>
                </a:ext>
              </a:extLst>
            </p:cNvPr>
            <p:cNvGrpSpPr/>
            <p:nvPr/>
          </p:nvGrpSpPr>
          <p:grpSpPr>
            <a:xfrm>
              <a:off x="1375885" y="1198807"/>
              <a:ext cx="1009650" cy="1195367"/>
              <a:chOff x="1375885" y="1198807"/>
              <a:chExt cx="1009650" cy="1195367"/>
            </a:xfrm>
            <a:grpFill/>
          </p:grpSpPr>
          <p:grpSp>
            <p:nvGrpSpPr>
              <p:cNvPr id="124" name="Group 53">
                <a:extLst>
                  <a:ext uri="{FF2B5EF4-FFF2-40B4-BE49-F238E27FC236}">
                    <a16:creationId xmlns:a16="http://schemas.microsoft.com/office/drawing/2014/main" id="{00CCEB86-8FBA-4EDC-AD38-8E0B6E35817B}"/>
                  </a:ext>
                </a:extLst>
              </p:cNvPr>
              <p:cNvGrpSpPr/>
              <p:nvPr/>
            </p:nvGrpSpPr>
            <p:grpSpPr>
              <a:xfrm>
                <a:off x="1375885" y="1198807"/>
                <a:ext cx="1009650" cy="1139826"/>
                <a:chOff x="1368786" y="1195986"/>
                <a:chExt cx="1009650" cy="1139826"/>
              </a:xfrm>
              <a:grpFill/>
            </p:grpSpPr>
            <p:sp>
              <p:nvSpPr>
                <p:cNvPr id="126" name="Freeform 6">
                  <a:extLst>
                    <a:ext uri="{FF2B5EF4-FFF2-40B4-BE49-F238E27FC236}">
                      <a16:creationId xmlns:a16="http://schemas.microsoft.com/office/drawing/2014/main" id="{42DF05D8-27C6-442E-A8AC-2D14C45F50B2}"/>
                    </a:ext>
                  </a:extLst>
                </p:cNvPr>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8">
                  <a:extLst>
                    <a:ext uri="{FF2B5EF4-FFF2-40B4-BE49-F238E27FC236}">
                      <a16:creationId xmlns:a16="http://schemas.microsoft.com/office/drawing/2014/main" id="{215A4742-DF9F-4B24-BDC5-FC5965A207E3}"/>
                    </a:ext>
                  </a:extLst>
                </p:cNvPr>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9">
                  <a:extLst>
                    <a:ext uri="{FF2B5EF4-FFF2-40B4-BE49-F238E27FC236}">
                      <a16:creationId xmlns:a16="http://schemas.microsoft.com/office/drawing/2014/main" id="{E12BBC02-3CD2-4B12-8B01-42727F402E90}"/>
                    </a:ext>
                  </a:extLst>
                </p:cNvPr>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25" name="Freeform 54">
                <a:extLst>
                  <a:ext uri="{FF2B5EF4-FFF2-40B4-BE49-F238E27FC236}">
                    <a16:creationId xmlns:a16="http://schemas.microsoft.com/office/drawing/2014/main" id="{4DCBB51F-6584-41CF-996F-D4DF9AC80774}"/>
                  </a:ext>
                </a:extLst>
              </p:cNvPr>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cxnSp>
        <p:nvCxnSpPr>
          <p:cNvPr id="129" name="Straight Arrow Connector 75">
            <a:extLst>
              <a:ext uri="{FF2B5EF4-FFF2-40B4-BE49-F238E27FC236}">
                <a16:creationId xmlns:a16="http://schemas.microsoft.com/office/drawing/2014/main" id="{AD284B60-7AAC-46EC-B27F-6F0484D973CF}"/>
              </a:ext>
            </a:extLst>
          </p:cNvPr>
          <p:cNvCxnSpPr/>
          <p:nvPr/>
        </p:nvCxnSpPr>
        <p:spPr>
          <a:xfrm flipV="1">
            <a:off x="9025615" y="2235826"/>
            <a:ext cx="541689" cy="145917"/>
          </a:xfrm>
          <a:prstGeom prst="straightConnector1">
            <a:avLst/>
          </a:prstGeom>
          <a:ln w="19050">
            <a:solidFill>
              <a:srgbClr val="8DCDA4"/>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30" name="Straight Arrow Connector 75">
            <a:extLst>
              <a:ext uri="{FF2B5EF4-FFF2-40B4-BE49-F238E27FC236}">
                <a16:creationId xmlns:a16="http://schemas.microsoft.com/office/drawing/2014/main" id="{C03CD542-3C9E-491B-9971-131FF7CE157B}"/>
              </a:ext>
            </a:extLst>
          </p:cNvPr>
          <p:cNvCxnSpPr/>
          <p:nvPr/>
        </p:nvCxnSpPr>
        <p:spPr>
          <a:xfrm flipH="1" flipV="1">
            <a:off x="8271850" y="2166219"/>
            <a:ext cx="452891" cy="204667"/>
          </a:xfrm>
          <a:prstGeom prst="straightConnector1">
            <a:avLst/>
          </a:prstGeom>
          <a:ln w="19050">
            <a:solidFill>
              <a:srgbClr val="8DCDA4"/>
            </a:solidFill>
            <a:prstDash val="sysDot"/>
            <a:tailEnd type="triangle"/>
          </a:ln>
        </p:spPr>
        <p:style>
          <a:lnRef idx="1">
            <a:schemeClr val="accent1"/>
          </a:lnRef>
          <a:fillRef idx="0">
            <a:schemeClr val="accent1"/>
          </a:fillRef>
          <a:effectRef idx="0">
            <a:schemeClr val="accent1"/>
          </a:effectRef>
          <a:fontRef idx="minor">
            <a:schemeClr val="tx1"/>
          </a:fontRef>
        </p:style>
      </p:cxnSp>
      <p:grpSp>
        <p:nvGrpSpPr>
          <p:cNvPr id="131" name="Group 36">
            <a:extLst>
              <a:ext uri="{FF2B5EF4-FFF2-40B4-BE49-F238E27FC236}">
                <a16:creationId xmlns:a16="http://schemas.microsoft.com/office/drawing/2014/main" id="{4E475B52-B74E-4B95-BDA6-7A6130850AE1}"/>
              </a:ext>
            </a:extLst>
          </p:cNvPr>
          <p:cNvGrpSpPr/>
          <p:nvPr/>
        </p:nvGrpSpPr>
        <p:grpSpPr>
          <a:xfrm>
            <a:off x="8554365" y="2050340"/>
            <a:ext cx="664338" cy="664338"/>
            <a:chOff x="1179225" y="991203"/>
            <a:chExt cx="1402970" cy="1402971"/>
          </a:xfrm>
          <a:solidFill>
            <a:srgbClr val="8DCDA4"/>
          </a:solidFill>
        </p:grpSpPr>
        <p:sp>
          <p:nvSpPr>
            <p:cNvPr id="132" name="Oval 23">
              <a:extLst>
                <a:ext uri="{FF2B5EF4-FFF2-40B4-BE49-F238E27FC236}">
                  <a16:creationId xmlns:a16="http://schemas.microsoft.com/office/drawing/2014/main" id="{39A88FD6-944A-49A3-A922-E3E7AE1FA20F}"/>
                </a:ext>
              </a:extLst>
            </p:cNvPr>
            <p:cNvSpPr/>
            <p:nvPr/>
          </p:nvSpPr>
          <p:spPr>
            <a:xfrm>
              <a:off x="1179225" y="991203"/>
              <a:ext cx="1402970" cy="1402970"/>
            </a:xfrm>
            <a:prstGeom prst="ellipse">
              <a:avLst/>
            </a:prstGeom>
            <a:solidFill>
              <a:schemeClr val="bg1"/>
            </a:solidFill>
            <a:ln w="28575">
              <a:solidFill>
                <a:srgbClr val="8DCD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3" name="Group 35">
              <a:extLst>
                <a:ext uri="{FF2B5EF4-FFF2-40B4-BE49-F238E27FC236}">
                  <a16:creationId xmlns:a16="http://schemas.microsoft.com/office/drawing/2014/main" id="{810926C6-F6F4-4619-931C-B3E46DA809EB}"/>
                </a:ext>
              </a:extLst>
            </p:cNvPr>
            <p:cNvGrpSpPr/>
            <p:nvPr/>
          </p:nvGrpSpPr>
          <p:grpSpPr>
            <a:xfrm>
              <a:off x="1375885" y="1198807"/>
              <a:ext cx="1009650" cy="1195367"/>
              <a:chOff x="1375885" y="1198807"/>
              <a:chExt cx="1009650" cy="1195367"/>
            </a:xfrm>
            <a:grpFill/>
          </p:grpSpPr>
          <p:grpSp>
            <p:nvGrpSpPr>
              <p:cNvPr id="134" name="Group 24">
                <a:extLst>
                  <a:ext uri="{FF2B5EF4-FFF2-40B4-BE49-F238E27FC236}">
                    <a16:creationId xmlns:a16="http://schemas.microsoft.com/office/drawing/2014/main" id="{19E1A7DB-5B08-4EC3-A9EB-46A0CD18C535}"/>
                  </a:ext>
                </a:extLst>
              </p:cNvPr>
              <p:cNvGrpSpPr/>
              <p:nvPr/>
            </p:nvGrpSpPr>
            <p:grpSpPr>
              <a:xfrm>
                <a:off x="1375885" y="1198807"/>
                <a:ext cx="1009650" cy="1139826"/>
                <a:chOff x="1368786" y="1195986"/>
                <a:chExt cx="1009650" cy="1139826"/>
              </a:xfrm>
              <a:grpFill/>
            </p:grpSpPr>
            <p:sp>
              <p:nvSpPr>
                <p:cNvPr id="136" name="Freeform 6">
                  <a:extLst>
                    <a:ext uri="{FF2B5EF4-FFF2-40B4-BE49-F238E27FC236}">
                      <a16:creationId xmlns:a16="http://schemas.microsoft.com/office/drawing/2014/main" id="{BF4F5AD4-D841-4918-9507-690BA35952B8}"/>
                    </a:ext>
                  </a:extLst>
                </p:cNvPr>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8">
                  <a:extLst>
                    <a:ext uri="{FF2B5EF4-FFF2-40B4-BE49-F238E27FC236}">
                      <a16:creationId xmlns:a16="http://schemas.microsoft.com/office/drawing/2014/main" id="{879CF1A4-35B6-48E0-8F1F-3BCF89FE206B}"/>
                    </a:ext>
                  </a:extLst>
                </p:cNvPr>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9">
                  <a:extLst>
                    <a:ext uri="{FF2B5EF4-FFF2-40B4-BE49-F238E27FC236}">
                      <a16:creationId xmlns:a16="http://schemas.microsoft.com/office/drawing/2014/main" id="{6EA34187-DEEB-417C-8FB1-8ED08046AB1E}"/>
                    </a:ext>
                  </a:extLst>
                </p:cNvPr>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35" name="Freeform 34">
                <a:extLst>
                  <a:ext uri="{FF2B5EF4-FFF2-40B4-BE49-F238E27FC236}">
                    <a16:creationId xmlns:a16="http://schemas.microsoft.com/office/drawing/2014/main" id="{FEFB23BD-7307-4CA5-AAB6-40430390C944}"/>
                  </a:ext>
                </a:extLst>
              </p:cNvPr>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39" name="Group 50">
            <a:extLst>
              <a:ext uri="{FF2B5EF4-FFF2-40B4-BE49-F238E27FC236}">
                <a16:creationId xmlns:a16="http://schemas.microsoft.com/office/drawing/2014/main" id="{6377A883-60A5-43F0-BE07-CC23413013E4}"/>
              </a:ext>
            </a:extLst>
          </p:cNvPr>
          <p:cNvGrpSpPr/>
          <p:nvPr/>
        </p:nvGrpSpPr>
        <p:grpSpPr>
          <a:xfrm>
            <a:off x="7753078" y="1855035"/>
            <a:ext cx="453749" cy="453749"/>
            <a:chOff x="1179223" y="991203"/>
            <a:chExt cx="1402969" cy="1402971"/>
          </a:xfrm>
          <a:solidFill>
            <a:srgbClr val="8DCDA4"/>
          </a:solidFill>
        </p:grpSpPr>
        <p:sp>
          <p:nvSpPr>
            <p:cNvPr id="140" name="Oval 51">
              <a:extLst>
                <a:ext uri="{FF2B5EF4-FFF2-40B4-BE49-F238E27FC236}">
                  <a16:creationId xmlns:a16="http://schemas.microsoft.com/office/drawing/2014/main" id="{FE5F5306-36AD-4C0B-8AB1-4805CADB3024}"/>
                </a:ext>
              </a:extLst>
            </p:cNvPr>
            <p:cNvSpPr/>
            <p:nvPr/>
          </p:nvSpPr>
          <p:spPr>
            <a:xfrm>
              <a:off x="1179223" y="991203"/>
              <a:ext cx="1402969" cy="1402971"/>
            </a:xfrm>
            <a:prstGeom prst="ellipse">
              <a:avLst/>
            </a:prstGeom>
            <a:solidFill>
              <a:schemeClr val="bg1"/>
            </a:solidFill>
            <a:ln w="28575">
              <a:solidFill>
                <a:srgbClr val="8DCD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41" name="Group 52">
              <a:extLst>
                <a:ext uri="{FF2B5EF4-FFF2-40B4-BE49-F238E27FC236}">
                  <a16:creationId xmlns:a16="http://schemas.microsoft.com/office/drawing/2014/main" id="{17F7F4A8-84CE-41B4-822D-DF16AE4D4306}"/>
                </a:ext>
              </a:extLst>
            </p:cNvPr>
            <p:cNvGrpSpPr/>
            <p:nvPr/>
          </p:nvGrpSpPr>
          <p:grpSpPr>
            <a:xfrm>
              <a:off x="1375885" y="1198807"/>
              <a:ext cx="1009650" cy="1195367"/>
              <a:chOff x="1375885" y="1198807"/>
              <a:chExt cx="1009650" cy="1195367"/>
            </a:xfrm>
            <a:grpFill/>
          </p:grpSpPr>
          <p:grpSp>
            <p:nvGrpSpPr>
              <p:cNvPr id="142" name="Group 53">
                <a:extLst>
                  <a:ext uri="{FF2B5EF4-FFF2-40B4-BE49-F238E27FC236}">
                    <a16:creationId xmlns:a16="http://schemas.microsoft.com/office/drawing/2014/main" id="{7A374394-B010-422C-8512-1A1692398EE0}"/>
                  </a:ext>
                </a:extLst>
              </p:cNvPr>
              <p:cNvGrpSpPr/>
              <p:nvPr/>
            </p:nvGrpSpPr>
            <p:grpSpPr>
              <a:xfrm>
                <a:off x="1375885" y="1198807"/>
                <a:ext cx="1009650" cy="1139826"/>
                <a:chOff x="1368786" y="1195986"/>
                <a:chExt cx="1009650" cy="1139826"/>
              </a:xfrm>
              <a:grpFill/>
            </p:grpSpPr>
            <p:sp>
              <p:nvSpPr>
                <p:cNvPr id="144" name="Freeform 6">
                  <a:extLst>
                    <a:ext uri="{FF2B5EF4-FFF2-40B4-BE49-F238E27FC236}">
                      <a16:creationId xmlns:a16="http://schemas.microsoft.com/office/drawing/2014/main" id="{49977BB0-8A00-42E1-97EA-AF9B862A0C77}"/>
                    </a:ext>
                  </a:extLst>
                </p:cNvPr>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8">
                  <a:extLst>
                    <a:ext uri="{FF2B5EF4-FFF2-40B4-BE49-F238E27FC236}">
                      <a16:creationId xmlns:a16="http://schemas.microsoft.com/office/drawing/2014/main" id="{4FC65BD7-D93A-4FAD-89A0-F33A3A26D7C2}"/>
                    </a:ext>
                  </a:extLst>
                </p:cNvPr>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9">
                  <a:extLst>
                    <a:ext uri="{FF2B5EF4-FFF2-40B4-BE49-F238E27FC236}">
                      <a16:creationId xmlns:a16="http://schemas.microsoft.com/office/drawing/2014/main" id="{88961D41-7B5C-4FEE-B07A-989EF08B1F1A}"/>
                    </a:ext>
                  </a:extLst>
                </p:cNvPr>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43" name="Freeform 54">
                <a:extLst>
                  <a:ext uri="{FF2B5EF4-FFF2-40B4-BE49-F238E27FC236}">
                    <a16:creationId xmlns:a16="http://schemas.microsoft.com/office/drawing/2014/main" id="{DE69DD6E-528F-4201-9268-6BCC0EF11984}"/>
                  </a:ext>
                </a:extLst>
              </p:cNvPr>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47" name="Group 50">
            <a:extLst>
              <a:ext uri="{FF2B5EF4-FFF2-40B4-BE49-F238E27FC236}">
                <a16:creationId xmlns:a16="http://schemas.microsoft.com/office/drawing/2014/main" id="{FCCD261F-6DE0-4B26-A344-5AAEB3846B7A}"/>
              </a:ext>
            </a:extLst>
          </p:cNvPr>
          <p:cNvGrpSpPr/>
          <p:nvPr/>
        </p:nvGrpSpPr>
        <p:grpSpPr>
          <a:xfrm>
            <a:off x="9632230" y="1967842"/>
            <a:ext cx="453749" cy="453749"/>
            <a:chOff x="1179223" y="991203"/>
            <a:chExt cx="1402969" cy="1402971"/>
          </a:xfrm>
          <a:solidFill>
            <a:srgbClr val="8DCDA4"/>
          </a:solidFill>
        </p:grpSpPr>
        <p:sp>
          <p:nvSpPr>
            <p:cNvPr id="148" name="Oval 51">
              <a:extLst>
                <a:ext uri="{FF2B5EF4-FFF2-40B4-BE49-F238E27FC236}">
                  <a16:creationId xmlns:a16="http://schemas.microsoft.com/office/drawing/2014/main" id="{EE34335C-4BF0-4D7D-8148-A20EB084AD22}"/>
                </a:ext>
              </a:extLst>
            </p:cNvPr>
            <p:cNvSpPr/>
            <p:nvPr/>
          </p:nvSpPr>
          <p:spPr>
            <a:xfrm>
              <a:off x="1179223" y="991203"/>
              <a:ext cx="1402969" cy="1402971"/>
            </a:xfrm>
            <a:prstGeom prst="ellipse">
              <a:avLst/>
            </a:prstGeom>
            <a:solidFill>
              <a:schemeClr val="bg1"/>
            </a:solidFill>
            <a:ln w="28575">
              <a:solidFill>
                <a:srgbClr val="8DCD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9" name="Group 52">
              <a:extLst>
                <a:ext uri="{FF2B5EF4-FFF2-40B4-BE49-F238E27FC236}">
                  <a16:creationId xmlns:a16="http://schemas.microsoft.com/office/drawing/2014/main" id="{A4F29AAA-C2E4-492E-9BDC-690A59BD4307}"/>
                </a:ext>
              </a:extLst>
            </p:cNvPr>
            <p:cNvGrpSpPr/>
            <p:nvPr/>
          </p:nvGrpSpPr>
          <p:grpSpPr>
            <a:xfrm>
              <a:off x="1375885" y="1198807"/>
              <a:ext cx="1009650" cy="1195367"/>
              <a:chOff x="1375885" y="1198807"/>
              <a:chExt cx="1009650" cy="1195367"/>
            </a:xfrm>
            <a:grpFill/>
          </p:grpSpPr>
          <p:grpSp>
            <p:nvGrpSpPr>
              <p:cNvPr id="150" name="Group 53">
                <a:extLst>
                  <a:ext uri="{FF2B5EF4-FFF2-40B4-BE49-F238E27FC236}">
                    <a16:creationId xmlns:a16="http://schemas.microsoft.com/office/drawing/2014/main" id="{69142235-1705-4FD0-8263-38BD80272D98}"/>
                  </a:ext>
                </a:extLst>
              </p:cNvPr>
              <p:cNvGrpSpPr/>
              <p:nvPr/>
            </p:nvGrpSpPr>
            <p:grpSpPr>
              <a:xfrm>
                <a:off x="1375885" y="1198807"/>
                <a:ext cx="1009650" cy="1139826"/>
                <a:chOff x="1368786" y="1195986"/>
                <a:chExt cx="1009650" cy="1139826"/>
              </a:xfrm>
              <a:grpFill/>
            </p:grpSpPr>
            <p:sp>
              <p:nvSpPr>
                <p:cNvPr id="152" name="Freeform 6">
                  <a:extLst>
                    <a:ext uri="{FF2B5EF4-FFF2-40B4-BE49-F238E27FC236}">
                      <a16:creationId xmlns:a16="http://schemas.microsoft.com/office/drawing/2014/main" id="{72DC19F9-9DEC-438D-89DB-F3360F8E0006}"/>
                    </a:ext>
                  </a:extLst>
                </p:cNvPr>
                <p:cNvSpPr>
                  <a:spLocks noEditPoints="1"/>
                </p:cNvSpPr>
                <p:nvPr/>
              </p:nvSpPr>
              <p:spPr bwMode="auto">
                <a:xfrm>
                  <a:off x="1643423" y="1195986"/>
                  <a:ext cx="460375" cy="598488"/>
                </a:xfrm>
                <a:custGeom>
                  <a:avLst/>
                  <a:gdLst>
                    <a:gd name="T0" fmla="*/ 41 w 122"/>
                    <a:gd name="T1" fmla="*/ 4 h 159"/>
                    <a:gd name="T2" fmla="*/ 97 w 122"/>
                    <a:gd name="T3" fmla="*/ 12 h 159"/>
                    <a:gd name="T4" fmla="*/ 120 w 122"/>
                    <a:gd name="T5" fmla="*/ 58 h 159"/>
                    <a:gd name="T6" fmla="*/ 121 w 122"/>
                    <a:gd name="T7" fmla="*/ 94 h 159"/>
                    <a:gd name="T8" fmla="*/ 103 w 122"/>
                    <a:gd name="T9" fmla="*/ 126 h 159"/>
                    <a:gd name="T10" fmla="*/ 63 w 122"/>
                    <a:gd name="T11" fmla="*/ 157 h 159"/>
                    <a:gd name="T12" fmla="*/ 19 w 122"/>
                    <a:gd name="T13" fmla="*/ 126 h 159"/>
                    <a:gd name="T14" fmla="*/ 1 w 122"/>
                    <a:gd name="T15" fmla="*/ 94 h 159"/>
                    <a:gd name="T16" fmla="*/ 3 w 122"/>
                    <a:gd name="T17" fmla="*/ 46 h 159"/>
                    <a:gd name="T18" fmla="*/ 41 w 122"/>
                    <a:gd name="T19" fmla="*/ 4 h 159"/>
                    <a:gd name="T20" fmla="*/ 19 w 122"/>
                    <a:gd name="T21" fmla="*/ 80 h 159"/>
                    <a:gd name="T22" fmla="*/ 41 w 122"/>
                    <a:gd name="T23" fmla="*/ 136 h 159"/>
                    <a:gd name="T24" fmla="*/ 77 w 122"/>
                    <a:gd name="T25" fmla="*/ 140 h 159"/>
                    <a:gd name="T26" fmla="*/ 104 w 122"/>
                    <a:gd name="T27" fmla="*/ 73 h 159"/>
                    <a:gd name="T28" fmla="*/ 79 w 122"/>
                    <a:gd name="T29" fmla="*/ 54 h 159"/>
                    <a:gd name="T30" fmla="*/ 19 w 122"/>
                    <a:gd name="T31" fmla="*/ 8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159">
                      <a:moveTo>
                        <a:pt x="41" y="4"/>
                      </a:moveTo>
                      <a:cubicBezTo>
                        <a:pt x="59" y="0"/>
                        <a:pt x="80" y="2"/>
                        <a:pt x="97" y="12"/>
                      </a:cubicBezTo>
                      <a:cubicBezTo>
                        <a:pt x="112" y="22"/>
                        <a:pt x="121" y="40"/>
                        <a:pt x="120" y="58"/>
                      </a:cubicBezTo>
                      <a:cubicBezTo>
                        <a:pt x="119" y="70"/>
                        <a:pt x="122" y="82"/>
                        <a:pt x="121" y="94"/>
                      </a:cubicBezTo>
                      <a:cubicBezTo>
                        <a:pt x="117" y="106"/>
                        <a:pt x="108" y="115"/>
                        <a:pt x="103" y="126"/>
                      </a:cubicBezTo>
                      <a:cubicBezTo>
                        <a:pt x="96" y="142"/>
                        <a:pt x="82" y="157"/>
                        <a:pt x="63" y="157"/>
                      </a:cubicBezTo>
                      <a:cubicBezTo>
                        <a:pt x="43" y="159"/>
                        <a:pt x="27" y="143"/>
                        <a:pt x="19" y="126"/>
                      </a:cubicBezTo>
                      <a:cubicBezTo>
                        <a:pt x="14" y="115"/>
                        <a:pt x="5" y="105"/>
                        <a:pt x="1" y="94"/>
                      </a:cubicBezTo>
                      <a:cubicBezTo>
                        <a:pt x="1" y="78"/>
                        <a:pt x="0" y="62"/>
                        <a:pt x="3" y="46"/>
                      </a:cubicBezTo>
                      <a:cubicBezTo>
                        <a:pt x="7" y="27"/>
                        <a:pt x="21" y="9"/>
                        <a:pt x="41" y="4"/>
                      </a:cubicBezTo>
                      <a:close/>
                      <a:moveTo>
                        <a:pt x="19" y="80"/>
                      </a:moveTo>
                      <a:cubicBezTo>
                        <a:pt x="22" y="100"/>
                        <a:pt x="27" y="121"/>
                        <a:pt x="41" y="136"/>
                      </a:cubicBezTo>
                      <a:cubicBezTo>
                        <a:pt x="50" y="145"/>
                        <a:pt x="66" y="148"/>
                        <a:pt x="77" y="140"/>
                      </a:cubicBezTo>
                      <a:cubicBezTo>
                        <a:pt x="97" y="124"/>
                        <a:pt x="101" y="97"/>
                        <a:pt x="104" y="73"/>
                      </a:cubicBezTo>
                      <a:cubicBezTo>
                        <a:pt x="95" y="68"/>
                        <a:pt x="86" y="62"/>
                        <a:pt x="79" y="54"/>
                      </a:cubicBezTo>
                      <a:cubicBezTo>
                        <a:pt x="62" y="69"/>
                        <a:pt x="41" y="78"/>
                        <a:pt x="19"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8">
                  <a:extLst>
                    <a:ext uri="{FF2B5EF4-FFF2-40B4-BE49-F238E27FC236}">
                      <a16:creationId xmlns:a16="http://schemas.microsoft.com/office/drawing/2014/main" id="{D9FE7F1C-4567-4243-ABF1-FCF9931DD4C4}"/>
                    </a:ext>
                  </a:extLst>
                </p:cNvPr>
                <p:cNvSpPr>
                  <a:spLocks noEditPoints="1"/>
                </p:cNvSpPr>
                <p:nvPr/>
              </p:nvSpPr>
              <p:spPr bwMode="auto">
                <a:xfrm>
                  <a:off x="1368786" y="1753199"/>
                  <a:ext cx="1009650" cy="582613"/>
                </a:xfrm>
                <a:custGeom>
                  <a:avLst/>
                  <a:gdLst>
                    <a:gd name="T0" fmla="*/ 51 w 268"/>
                    <a:gd name="T1" fmla="*/ 17 h 155"/>
                    <a:gd name="T2" fmla="*/ 92 w 268"/>
                    <a:gd name="T3" fmla="*/ 0 h 155"/>
                    <a:gd name="T4" fmla="*/ 98 w 268"/>
                    <a:gd name="T5" fmla="*/ 10 h 155"/>
                    <a:gd name="T6" fmla="*/ 89 w 268"/>
                    <a:gd name="T7" fmla="*/ 16 h 155"/>
                    <a:gd name="T8" fmla="*/ 122 w 268"/>
                    <a:gd name="T9" fmla="*/ 130 h 155"/>
                    <a:gd name="T10" fmla="*/ 127 w 268"/>
                    <a:gd name="T11" fmla="*/ 55 h 155"/>
                    <a:gd name="T12" fmla="*/ 142 w 268"/>
                    <a:gd name="T13" fmla="*/ 54 h 155"/>
                    <a:gd name="T14" fmla="*/ 146 w 268"/>
                    <a:gd name="T15" fmla="*/ 130 h 155"/>
                    <a:gd name="T16" fmla="*/ 180 w 268"/>
                    <a:gd name="T17" fmla="*/ 16 h 155"/>
                    <a:gd name="T18" fmla="*/ 175 w 268"/>
                    <a:gd name="T19" fmla="*/ 1 h 155"/>
                    <a:gd name="T20" fmla="*/ 239 w 268"/>
                    <a:gd name="T21" fmla="*/ 35 h 155"/>
                    <a:gd name="T22" fmla="*/ 265 w 268"/>
                    <a:gd name="T23" fmla="*/ 114 h 155"/>
                    <a:gd name="T24" fmla="*/ 220 w 268"/>
                    <a:gd name="T25" fmla="*/ 133 h 155"/>
                    <a:gd name="T26" fmla="*/ 124 w 268"/>
                    <a:gd name="T27" fmla="*/ 154 h 155"/>
                    <a:gd name="T28" fmla="*/ 50 w 268"/>
                    <a:gd name="T29" fmla="*/ 133 h 155"/>
                    <a:gd name="T30" fmla="*/ 3 w 268"/>
                    <a:gd name="T31" fmla="*/ 110 h 155"/>
                    <a:gd name="T32" fmla="*/ 51 w 268"/>
                    <a:gd name="T33" fmla="*/ 17 h 155"/>
                    <a:gd name="T34" fmla="*/ 167 w 268"/>
                    <a:gd name="T35" fmla="*/ 107 h 155"/>
                    <a:gd name="T36" fmla="*/ 170 w 268"/>
                    <a:gd name="T37" fmla="*/ 113 h 155"/>
                    <a:gd name="T38" fmla="*/ 205 w 268"/>
                    <a:gd name="T39" fmla="*/ 109 h 155"/>
                    <a:gd name="T40" fmla="*/ 213 w 268"/>
                    <a:gd name="T41" fmla="*/ 100 h 155"/>
                    <a:gd name="T42" fmla="*/ 167 w 268"/>
                    <a:gd name="T43" fmla="*/ 10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8" h="155">
                      <a:moveTo>
                        <a:pt x="51" y="17"/>
                      </a:moveTo>
                      <a:cubicBezTo>
                        <a:pt x="64" y="9"/>
                        <a:pt x="78" y="6"/>
                        <a:pt x="92" y="0"/>
                      </a:cubicBezTo>
                      <a:cubicBezTo>
                        <a:pt x="94" y="3"/>
                        <a:pt x="96" y="8"/>
                        <a:pt x="98" y="10"/>
                      </a:cubicBezTo>
                      <a:cubicBezTo>
                        <a:pt x="95" y="12"/>
                        <a:pt x="91" y="15"/>
                        <a:pt x="89" y="16"/>
                      </a:cubicBezTo>
                      <a:cubicBezTo>
                        <a:pt x="100" y="54"/>
                        <a:pt x="112" y="92"/>
                        <a:pt x="122" y="130"/>
                      </a:cubicBezTo>
                      <a:cubicBezTo>
                        <a:pt x="124" y="105"/>
                        <a:pt x="126" y="80"/>
                        <a:pt x="127" y="55"/>
                      </a:cubicBezTo>
                      <a:cubicBezTo>
                        <a:pt x="132" y="54"/>
                        <a:pt x="137" y="54"/>
                        <a:pt x="142" y="54"/>
                      </a:cubicBezTo>
                      <a:cubicBezTo>
                        <a:pt x="142" y="80"/>
                        <a:pt x="144" y="105"/>
                        <a:pt x="146" y="130"/>
                      </a:cubicBezTo>
                      <a:cubicBezTo>
                        <a:pt x="157" y="92"/>
                        <a:pt x="170" y="54"/>
                        <a:pt x="180" y="16"/>
                      </a:cubicBezTo>
                      <a:cubicBezTo>
                        <a:pt x="170" y="14"/>
                        <a:pt x="172" y="7"/>
                        <a:pt x="175" y="1"/>
                      </a:cubicBezTo>
                      <a:cubicBezTo>
                        <a:pt x="199" y="7"/>
                        <a:pt x="223" y="16"/>
                        <a:pt x="239" y="35"/>
                      </a:cubicBezTo>
                      <a:cubicBezTo>
                        <a:pt x="259" y="56"/>
                        <a:pt x="268" y="86"/>
                        <a:pt x="265" y="114"/>
                      </a:cubicBezTo>
                      <a:cubicBezTo>
                        <a:pt x="256" y="130"/>
                        <a:pt x="236" y="132"/>
                        <a:pt x="220" y="133"/>
                      </a:cubicBezTo>
                      <a:cubicBezTo>
                        <a:pt x="191" y="151"/>
                        <a:pt x="157" y="155"/>
                        <a:pt x="124" y="154"/>
                      </a:cubicBezTo>
                      <a:cubicBezTo>
                        <a:pt x="98" y="153"/>
                        <a:pt x="71" y="149"/>
                        <a:pt x="50" y="133"/>
                      </a:cubicBezTo>
                      <a:cubicBezTo>
                        <a:pt x="32" y="132"/>
                        <a:pt x="9" y="130"/>
                        <a:pt x="3" y="110"/>
                      </a:cubicBezTo>
                      <a:cubicBezTo>
                        <a:pt x="0" y="73"/>
                        <a:pt x="19" y="36"/>
                        <a:pt x="51" y="17"/>
                      </a:cubicBezTo>
                      <a:close/>
                      <a:moveTo>
                        <a:pt x="167" y="107"/>
                      </a:moveTo>
                      <a:cubicBezTo>
                        <a:pt x="168" y="109"/>
                        <a:pt x="169" y="111"/>
                        <a:pt x="170" y="113"/>
                      </a:cubicBezTo>
                      <a:cubicBezTo>
                        <a:pt x="182" y="114"/>
                        <a:pt x="194" y="112"/>
                        <a:pt x="205" y="109"/>
                      </a:cubicBezTo>
                      <a:cubicBezTo>
                        <a:pt x="210" y="108"/>
                        <a:pt x="212" y="104"/>
                        <a:pt x="213" y="100"/>
                      </a:cubicBezTo>
                      <a:cubicBezTo>
                        <a:pt x="198" y="105"/>
                        <a:pt x="182" y="107"/>
                        <a:pt x="1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9">
                  <a:extLst>
                    <a:ext uri="{FF2B5EF4-FFF2-40B4-BE49-F238E27FC236}">
                      <a16:creationId xmlns:a16="http://schemas.microsoft.com/office/drawing/2014/main" id="{30387B32-5A38-4175-90B9-CC61EE71454C}"/>
                    </a:ext>
                  </a:extLst>
                </p:cNvPr>
                <p:cNvSpPr>
                  <a:spLocks/>
                </p:cNvSpPr>
                <p:nvPr/>
              </p:nvSpPr>
              <p:spPr bwMode="auto">
                <a:xfrm>
                  <a:off x="1816461" y="1850036"/>
                  <a:ext cx="117475" cy="87313"/>
                </a:xfrm>
                <a:custGeom>
                  <a:avLst/>
                  <a:gdLst>
                    <a:gd name="T0" fmla="*/ 4 w 31"/>
                    <a:gd name="T1" fmla="*/ 3 h 23"/>
                    <a:gd name="T2" fmla="*/ 26 w 31"/>
                    <a:gd name="T3" fmla="*/ 3 h 23"/>
                    <a:gd name="T4" fmla="*/ 24 w 31"/>
                    <a:gd name="T5" fmla="*/ 23 h 23"/>
                    <a:gd name="T6" fmla="*/ 6 w 31"/>
                    <a:gd name="T7" fmla="*/ 23 h 23"/>
                    <a:gd name="T8" fmla="*/ 4 w 31"/>
                    <a:gd name="T9" fmla="*/ 3 h 23"/>
                  </a:gdLst>
                  <a:ahLst/>
                  <a:cxnLst>
                    <a:cxn ang="0">
                      <a:pos x="T0" y="T1"/>
                    </a:cxn>
                    <a:cxn ang="0">
                      <a:pos x="T2" y="T3"/>
                    </a:cxn>
                    <a:cxn ang="0">
                      <a:pos x="T4" y="T5"/>
                    </a:cxn>
                    <a:cxn ang="0">
                      <a:pos x="T6" y="T7"/>
                    </a:cxn>
                    <a:cxn ang="0">
                      <a:pos x="T8" y="T9"/>
                    </a:cxn>
                  </a:cxnLst>
                  <a:rect l="0" t="0" r="r" b="b"/>
                  <a:pathLst>
                    <a:path w="31" h="23">
                      <a:moveTo>
                        <a:pt x="4" y="3"/>
                      </a:moveTo>
                      <a:cubicBezTo>
                        <a:pt x="11" y="1"/>
                        <a:pt x="19" y="0"/>
                        <a:pt x="26" y="3"/>
                      </a:cubicBezTo>
                      <a:cubicBezTo>
                        <a:pt x="31" y="10"/>
                        <a:pt x="27" y="16"/>
                        <a:pt x="24" y="23"/>
                      </a:cubicBezTo>
                      <a:cubicBezTo>
                        <a:pt x="18" y="23"/>
                        <a:pt x="12" y="23"/>
                        <a:pt x="6" y="23"/>
                      </a:cubicBezTo>
                      <a:cubicBezTo>
                        <a:pt x="3" y="16"/>
                        <a:pt x="0" y="9"/>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51" name="Freeform 54">
                <a:extLst>
                  <a:ext uri="{FF2B5EF4-FFF2-40B4-BE49-F238E27FC236}">
                    <a16:creationId xmlns:a16="http://schemas.microsoft.com/office/drawing/2014/main" id="{911209B6-41D2-492D-895D-8D534826E33E}"/>
                  </a:ext>
                </a:extLst>
              </p:cNvPr>
              <p:cNvSpPr/>
              <p:nvPr/>
            </p:nvSpPr>
            <p:spPr>
              <a:xfrm>
                <a:off x="1408412" y="2208291"/>
                <a:ext cx="944594" cy="185883"/>
              </a:xfrm>
              <a:custGeom>
                <a:avLst/>
                <a:gdLst>
                  <a:gd name="connsiteX0" fmla="*/ 0 w 944594"/>
                  <a:gd name="connsiteY0" fmla="*/ 0 h 185883"/>
                  <a:gd name="connsiteX1" fmla="*/ 944594 w 944594"/>
                  <a:gd name="connsiteY1" fmla="*/ 0 h 185883"/>
                  <a:gd name="connsiteX2" fmla="*/ 864504 w 944594"/>
                  <a:gd name="connsiteY2" fmla="*/ 66080 h 185883"/>
                  <a:gd name="connsiteX3" fmla="*/ 472297 w 944594"/>
                  <a:gd name="connsiteY3" fmla="*/ 185883 h 185883"/>
                  <a:gd name="connsiteX4" fmla="*/ 80090 w 944594"/>
                  <a:gd name="connsiteY4" fmla="*/ 66080 h 18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4594" h="185883">
                    <a:moveTo>
                      <a:pt x="0" y="0"/>
                    </a:moveTo>
                    <a:lnTo>
                      <a:pt x="944594" y="0"/>
                    </a:lnTo>
                    <a:lnTo>
                      <a:pt x="864504" y="66080"/>
                    </a:lnTo>
                    <a:cubicBezTo>
                      <a:pt x="752546" y="141718"/>
                      <a:pt x="617579" y="185883"/>
                      <a:pt x="472297" y="185883"/>
                    </a:cubicBezTo>
                    <a:cubicBezTo>
                      <a:pt x="327015" y="185883"/>
                      <a:pt x="192048" y="141718"/>
                      <a:pt x="80090" y="6608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55" name="组合 154">
            <a:extLst>
              <a:ext uri="{FF2B5EF4-FFF2-40B4-BE49-F238E27FC236}">
                <a16:creationId xmlns:a16="http://schemas.microsoft.com/office/drawing/2014/main" id="{1E400B86-26DD-4BFC-B0CE-5DCAC20A384E}"/>
              </a:ext>
            </a:extLst>
          </p:cNvPr>
          <p:cNvGrpSpPr/>
          <p:nvPr/>
        </p:nvGrpSpPr>
        <p:grpSpPr>
          <a:xfrm>
            <a:off x="1000117" y="2258420"/>
            <a:ext cx="4435538" cy="2806318"/>
            <a:chOff x="1612679" y="2437541"/>
            <a:chExt cx="3264015" cy="2065108"/>
          </a:xfrm>
        </p:grpSpPr>
        <p:sp>
          <p:nvSpPr>
            <p:cNvPr id="156" name="矩形 55">
              <a:extLst>
                <a:ext uri="{FF2B5EF4-FFF2-40B4-BE49-F238E27FC236}">
                  <a16:creationId xmlns:a16="http://schemas.microsoft.com/office/drawing/2014/main" id="{06F07AEE-AAD3-469A-B786-B73E98333C61}"/>
                </a:ext>
              </a:extLst>
            </p:cNvPr>
            <p:cNvSpPr/>
            <p:nvPr/>
          </p:nvSpPr>
          <p:spPr>
            <a:xfrm>
              <a:off x="1612679" y="3836780"/>
              <a:ext cx="3264015" cy="665869"/>
            </a:xfrm>
            <a:prstGeom prst="rect">
              <a:avLst/>
            </a:prstGeom>
          </p:spPr>
          <p:txBody>
            <a:bodyPr wrap="square" anchor="ctr">
              <a:spAutoFit/>
            </a:bodyPr>
            <a:lstStyle/>
            <a:p>
              <a:pPr>
                <a:lnSpc>
                  <a:spcPct val="120000"/>
                </a:lnSpc>
              </a:pPr>
              <a:r>
                <a:rPr lang="zh-CN" altLang="en-US" sz="1100" dirty="0">
                  <a:solidFill>
                    <a:schemeClr val="bg1">
                      <a:lumMod val="50000"/>
                    </a:schemeClr>
                  </a:solidFill>
                  <a:latin typeface="华文细黑" panose="02010600040101010101" pitchFamily="2" charset="-122"/>
                  <a:ea typeface="华文细黑" panose="02010600040101010101" pitchFamily="2" charset="-122"/>
                  <a:cs typeface="Open Sans" panose="020B0606030504020204" pitchFamily="34" charset="0"/>
                  <a:sym typeface="News Gothic MT" charset="0"/>
                </a:rPr>
                <a:t>请在此处添加详细描述文本，尽量与标题文本语言风格相符合，语言描述尽量简洁生动。请在此处添加详细描述文本，尽量与标题文本语言风格相符合，语言描述尽量简洁生动。请在此处添加详细描述文本，尽量与标题文本语言风格相符合，语言描述尽量简洁生动。</a:t>
              </a:r>
              <a:endParaRPr lang="zh-CN" altLang="en-US" sz="800" dirty="0">
                <a:solidFill>
                  <a:schemeClr val="bg1">
                    <a:lumMod val="50000"/>
                  </a:schemeClr>
                </a:solidFill>
                <a:latin typeface="Franklin Gothic Medium Cond" panose="020B0606030402020204" pitchFamily="34" charset="0"/>
                <a:ea typeface="Hiragino Sans GB W3" panose="020B0300000000000000" pitchFamily="34" charset="-122"/>
                <a:cs typeface="Open Sans" panose="020B0606030504020204" pitchFamily="34" charset="0"/>
              </a:endParaRPr>
            </a:p>
          </p:txBody>
        </p:sp>
        <p:sp>
          <p:nvSpPr>
            <p:cNvPr id="157" name="矩形 39">
              <a:extLst>
                <a:ext uri="{FF2B5EF4-FFF2-40B4-BE49-F238E27FC236}">
                  <a16:creationId xmlns:a16="http://schemas.microsoft.com/office/drawing/2014/main" id="{8726B0A0-C1F4-430E-A5CA-E2490EB14509}"/>
                </a:ext>
              </a:extLst>
            </p:cNvPr>
            <p:cNvSpPr/>
            <p:nvPr/>
          </p:nvSpPr>
          <p:spPr>
            <a:xfrm>
              <a:off x="1689401" y="3037841"/>
              <a:ext cx="2943799" cy="294432"/>
            </a:xfrm>
            <a:prstGeom prst="rect">
              <a:avLst/>
            </a:prstGeom>
            <a:solidFill>
              <a:srgbClr val="8DCDA4"/>
            </a:solidFill>
          </p:spPr>
          <p:txBody>
            <a:bodyPr wrap="none" anchor="ctr">
              <a:spAutoFit/>
            </a:bodyPr>
            <a:lstStyle/>
            <a:p>
              <a:r>
                <a:rPr lang="zh-CN" altLang="zh-CN" sz="2000" b="1" dirty="0">
                  <a:solidFill>
                    <a:schemeClr val="bg1"/>
                  </a:solidFill>
                  <a:latin typeface="微软雅黑" panose="020B0503020204020204" pitchFamily="34" charset="-122"/>
                  <a:ea typeface="微软雅黑" panose="020B0503020204020204" pitchFamily="34" charset="-122"/>
                  <a:sym typeface="News Gothic MT" charset="0"/>
                </a:rPr>
                <a:t>LOREM IPSUM DOLOR AMET </a:t>
              </a:r>
              <a:endParaRPr lang="zh-CN" altLang="zh-CN" sz="2000" b="1" dirty="0">
                <a:solidFill>
                  <a:schemeClr val="bg1"/>
                </a:solidFill>
                <a:latin typeface="微软雅黑" panose="020B0503020204020204" pitchFamily="34" charset="-122"/>
                <a:ea typeface="微软雅黑" panose="020B0503020204020204" pitchFamily="34" charset="-122"/>
              </a:endParaRPr>
            </a:p>
          </p:txBody>
        </p:sp>
        <p:sp>
          <p:nvSpPr>
            <p:cNvPr id="158" name="矩形 157">
              <a:extLst>
                <a:ext uri="{FF2B5EF4-FFF2-40B4-BE49-F238E27FC236}">
                  <a16:creationId xmlns:a16="http://schemas.microsoft.com/office/drawing/2014/main" id="{8EA39403-3A1C-4C40-AC91-0D8428FF78D5}"/>
                </a:ext>
              </a:extLst>
            </p:cNvPr>
            <p:cNvSpPr/>
            <p:nvPr/>
          </p:nvSpPr>
          <p:spPr>
            <a:xfrm>
              <a:off x="1689401" y="3485472"/>
              <a:ext cx="1996286" cy="294432"/>
            </a:xfrm>
            <a:prstGeom prst="rect">
              <a:avLst/>
            </a:prstGeom>
            <a:solidFill>
              <a:srgbClr val="8DCDA4"/>
            </a:solidFill>
          </p:spPr>
          <p:txBody>
            <a:bodyPr wrap="none" anchor="ctr">
              <a:spAutoFit/>
            </a:bodyPr>
            <a:lstStyle/>
            <a:p>
              <a:r>
                <a:rPr lang="zh-CN" altLang="zh-CN" sz="2000" b="1" dirty="0">
                  <a:solidFill>
                    <a:schemeClr val="bg1"/>
                  </a:solidFill>
                  <a:latin typeface="微软雅黑" panose="020B0503020204020204" pitchFamily="34" charset="-122"/>
                  <a:ea typeface="微软雅黑" panose="020B0503020204020204" pitchFamily="34" charset="-122"/>
                  <a:sym typeface="News Gothic MT" charset="0"/>
                </a:rPr>
                <a:t>CONSECTETUR ELIT</a:t>
              </a:r>
              <a:endParaRPr lang="zh-CN" altLang="zh-CN" sz="2000" b="1" dirty="0">
                <a:solidFill>
                  <a:schemeClr val="bg1"/>
                </a:solidFill>
                <a:latin typeface="微软雅黑" panose="020B0503020204020204" pitchFamily="34" charset="-122"/>
                <a:ea typeface="微软雅黑" panose="020B0503020204020204" pitchFamily="34" charset="-122"/>
              </a:endParaRPr>
            </a:p>
          </p:txBody>
        </p:sp>
        <p:sp>
          <p:nvSpPr>
            <p:cNvPr id="159" name="文本框 158">
              <a:extLst>
                <a:ext uri="{FF2B5EF4-FFF2-40B4-BE49-F238E27FC236}">
                  <a16:creationId xmlns:a16="http://schemas.microsoft.com/office/drawing/2014/main" id="{550EFABD-59F8-4C65-BA56-6FF7CB22D2A8}"/>
                </a:ext>
              </a:extLst>
            </p:cNvPr>
            <p:cNvSpPr txBox="1"/>
            <p:nvPr/>
          </p:nvSpPr>
          <p:spPr>
            <a:xfrm>
              <a:off x="1689401" y="2437541"/>
              <a:ext cx="1282050" cy="475621"/>
            </a:xfrm>
            <a:prstGeom prst="rect">
              <a:avLst/>
            </a:prstGeom>
            <a:noFill/>
          </p:spPr>
          <p:txBody>
            <a:bodyPr wrap="square" rtlCol="0" anchor="ctr">
              <a:spAutoFit/>
            </a:bodyPr>
            <a:lstStyle/>
            <a:p>
              <a:r>
                <a:rPr lang="en-US" altLang="zh-CN" sz="3600" dirty="0">
                  <a:solidFill>
                    <a:srgbClr val="8DCDA4"/>
                  </a:solidFill>
                  <a:latin typeface="华文细黑" panose="02010600040101010101" pitchFamily="2" charset="-122"/>
                  <a:ea typeface="华文细黑" panose="02010600040101010101" pitchFamily="2" charset="-122"/>
                </a:rPr>
                <a:t>9,300</a:t>
              </a:r>
              <a:endParaRPr lang="zh-CN" altLang="en-US" sz="3600" dirty="0">
                <a:solidFill>
                  <a:srgbClr val="8DCDA4"/>
                </a:solidFill>
                <a:latin typeface="华文细黑" panose="02010600040101010101" pitchFamily="2" charset="-122"/>
                <a:ea typeface="华文细黑" panose="02010600040101010101" pitchFamily="2" charset="-122"/>
              </a:endParaRPr>
            </a:p>
          </p:txBody>
        </p:sp>
        <p:sp>
          <p:nvSpPr>
            <p:cNvPr id="160" name="文本框 159">
              <a:extLst>
                <a:ext uri="{FF2B5EF4-FFF2-40B4-BE49-F238E27FC236}">
                  <a16:creationId xmlns:a16="http://schemas.microsoft.com/office/drawing/2014/main" id="{344A91CD-8487-41D2-B6E7-A87D66404FF1}"/>
                </a:ext>
              </a:extLst>
            </p:cNvPr>
            <p:cNvSpPr txBox="1"/>
            <p:nvPr/>
          </p:nvSpPr>
          <p:spPr>
            <a:xfrm>
              <a:off x="2715776" y="2528135"/>
              <a:ext cx="744969" cy="294432"/>
            </a:xfrm>
            <a:prstGeom prst="rect">
              <a:avLst/>
            </a:prstGeom>
            <a:noFill/>
          </p:spPr>
          <p:txBody>
            <a:bodyPr wrap="square" rtlCol="0" anchor="ctr">
              <a:spAutoFit/>
            </a:bodyPr>
            <a:lstStyle/>
            <a:p>
              <a:pPr algn="ctr"/>
              <a:r>
                <a:rPr lang="en-US" altLang="zh-CN" sz="2000" dirty="0">
                  <a:latin typeface="华文细黑" panose="02010600040101010101" pitchFamily="2" charset="-122"/>
                  <a:ea typeface="华文细黑" panose="02010600040101010101" pitchFamily="2" charset="-122"/>
                </a:rPr>
                <a:t>Million</a:t>
              </a:r>
              <a:endParaRPr lang="zh-CN" altLang="en-US" sz="2000" dirty="0">
                <a:latin typeface="华文细黑" panose="02010600040101010101" pitchFamily="2" charset="-122"/>
                <a:ea typeface="华文细黑" panose="02010600040101010101" pitchFamily="2" charset="-122"/>
              </a:endParaRPr>
            </a:p>
          </p:txBody>
        </p:sp>
      </p:grpSp>
    </p:spTree>
    <p:extLst>
      <p:ext uri="{BB962C8B-B14F-4D97-AF65-F5344CB8AC3E}">
        <p14:creationId xmlns:p14="http://schemas.microsoft.com/office/powerpoint/2010/main" val="4207106694"/>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55"/>
                                        </p:tgtEl>
                                        <p:attrNameLst>
                                          <p:attrName>style.visibility</p:attrName>
                                        </p:attrNameLst>
                                      </p:cBhvr>
                                      <p:to>
                                        <p:strVal val="visible"/>
                                      </p:to>
                                    </p:set>
                                    <p:animEffect transition="in" filter="barn(inVertical)">
                                      <p:cBhvr>
                                        <p:cTn id="7" dur="500"/>
                                        <p:tgtEl>
                                          <p:spTgt spid="15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par>
                                <p:cTn id="20" presetID="10" presetClass="entr" presetSubtype="0" fill="hold"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500"/>
                                        <p:tgtEl>
                                          <p:spTgt spid="27"/>
                                        </p:tgtEl>
                                      </p:cBhvr>
                                    </p:animEffect>
                                  </p:childTnLst>
                                </p:cTn>
                              </p:par>
                              <p:par>
                                <p:cTn id="23" presetID="10" presetClass="entr" presetSubtype="0" fill="hold" nodeType="withEffect">
                                  <p:stCondLst>
                                    <p:cond delay="0"/>
                                  </p:stCondLst>
                                  <p:childTnLst>
                                    <p:set>
                                      <p:cBhvr>
                                        <p:cTn id="24" dur="1" fill="hold">
                                          <p:stCondLst>
                                            <p:cond delay="0"/>
                                          </p:stCondLst>
                                        </p:cTn>
                                        <p:tgtEl>
                                          <p:spTgt spid="129"/>
                                        </p:tgtEl>
                                        <p:attrNameLst>
                                          <p:attrName>style.visibility</p:attrName>
                                        </p:attrNameLst>
                                      </p:cBhvr>
                                      <p:to>
                                        <p:strVal val="visible"/>
                                      </p:to>
                                    </p:set>
                                    <p:animEffect transition="in" filter="fade">
                                      <p:cBhvr>
                                        <p:cTn id="25" dur="500"/>
                                        <p:tgtEl>
                                          <p:spTgt spid="129"/>
                                        </p:tgtEl>
                                      </p:cBhvr>
                                    </p:animEffect>
                                  </p:childTnLst>
                                </p:cTn>
                              </p:par>
                              <p:par>
                                <p:cTn id="26" presetID="10" presetClass="entr" presetSubtype="0" fill="hold" nodeType="withEffect">
                                  <p:stCondLst>
                                    <p:cond delay="0"/>
                                  </p:stCondLst>
                                  <p:childTnLst>
                                    <p:set>
                                      <p:cBhvr>
                                        <p:cTn id="27" dur="1" fill="hold">
                                          <p:stCondLst>
                                            <p:cond delay="0"/>
                                          </p:stCondLst>
                                        </p:cTn>
                                        <p:tgtEl>
                                          <p:spTgt spid="130"/>
                                        </p:tgtEl>
                                        <p:attrNameLst>
                                          <p:attrName>style.visibility</p:attrName>
                                        </p:attrNameLst>
                                      </p:cBhvr>
                                      <p:to>
                                        <p:strVal val="visible"/>
                                      </p:to>
                                    </p:set>
                                    <p:animEffect transition="in" filter="fade">
                                      <p:cBhvr>
                                        <p:cTn id="28" dur="500"/>
                                        <p:tgtEl>
                                          <p:spTgt spid="130"/>
                                        </p:tgtEl>
                                      </p:cBhvr>
                                    </p:animEffect>
                                  </p:childTnLst>
                                </p:cTn>
                              </p:par>
                              <p:par>
                                <p:cTn id="29" presetID="10" presetClass="entr" presetSubtype="0" fill="hold" nodeType="withEffect">
                                  <p:stCondLst>
                                    <p:cond delay="0"/>
                                  </p:stCondLst>
                                  <p:childTnLst>
                                    <p:set>
                                      <p:cBhvr>
                                        <p:cTn id="30" dur="1" fill="hold">
                                          <p:stCondLst>
                                            <p:cond delay="0"/>
                                          </p:stCondLst>
                                        </p:cTn>
                                        <p:tgtEl>
                                          <p:spTgt spid="131"/>
                                        </p:tgtEl>
                                        <p:attrNameLst>
                                          <p:attrName>style.visibility</p:attrName>
                                        </p:attrNameLst>
                                      </p:cBhvr>
                                      <p:to>
                                        <p:strVal val="visible"/>
                                      </p:to>
                                    </p:set>
                                    <p:animEffect transition="in" filter="fade">
                                      <p:cBhvr>
                                        <p:cTn id="31" dur="500"/>
                                        <p:tgtEl>
                                          <p:spTgt spid="131"/>
                                        </p:tgtEl>
                                      </p:cBhvr>
                                    </p:animEffect>
                                  </p:childTnLst>
                                </p:cTn>
                              </p:par>
                              <p:par>
                                <p:cTn id="32" presetID="10" presetClass="entr" presetSubtype="0" fill="hold" nodeType="withEffect">
                                  <p:stCondLst>
                                    <p:cond delay="0"/>
                                  </p:stCondLst>
                                  <p:childTnLst>
                                    <p:set>
                                      <p:cBhvr>
                                        <p:cTn id="33" dur="1" fill="hold">
                                          <p:stCondLst>
                                            <p:cond delay="0"/>
                                          </p:stCondLst>
                                        </p:cTn>
                                        <p:tgtEl>
                                          <p:spTgt spid="139"/>
                                        </p:tgtEl>
                                        <p:attrNameLst>
                                          <p:attrName>style.visibility</p:attrName>
                                        </p:attrNameLst>
                                      </p:cBhvr>
                                      <p:to>
                                        <p:strVal val="visible"/>
                                      </p:to>
                                    </p:set>
                                    <p:animEffect transition="in" filter="fade">
                                      <p:cBhvr>
                                        <p:cTn id="34" dur="500"/>
                                        <p:tgtEl>
                                          <p:spTgt spid="139"/>
                                        </p:tgtEl>
                                      </p:cBhvr>
                                    </p:animEffect>
                                  </p:childTnLst>
                                </p:cTn>
                              </p:par>
                              <p:par>
                                <p:cTn id="35" presetID="10" presetClass="entr" presetSubtype="0" fill="hold" nodeType="withEffect">
                                  <p:stCondLst>
                                    <p:cond delay="0"/>
                                  </p:stCondLst>
                                  <p:childTnLst>
                                    <p:set>
                                      <p:cBhvr>
                                        <p:cTn id="36" dur="1" fill="hold">
                                          <p:stCondLst>
                                            <p:cond delay="0"/>
                                          </p:stCondLst>
                                        </p:cTn>
                                        <p:tgtEl>
                                          <p:spTgt spid="147"/>
                                        </p:tgtEl>
                                        <p:attrNameLst>
                                          <p:attrName>style.visibility</p:attrName>
                                        </p:attrNameLst>
                                      </p:cBhvr>
                                      <p:to>
                                        <p:strVal val="visible"/>
                                      </p:to>
                                    </p:set>
                                    <p:animEffect transition="in" filter="fade">
                                      <p:cBhvr>
                                        <p:cTn id="37" dur="500"/>
                                        <p:tgtEl>
                                          <p:spTgt spid="14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par>
                                <p:cTn id="43" presetID="10" presetClass="entr" presetSubtype="0" fill="hold" nodeType="with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500"/>
                                        <p:tgtEl>
                                          <p:spTgt spid="19"/>
                                        </p:tgtEl>
                                      </p:cBhvr>
                                    </p:animEffect>
                                  </p:childTnLst>
                                </p:cTn>
                              </p:par>
                              <p:par>
                                <p:cTn id="46" presetID="10" presetClass="entr" presetSubtype="0" fill="hold" nodeType="withEffect">
                                  <p:stCondLst>
                                    <p:cond delay="0"/>
                                  </p:stCondLst>
                                  <p:childTnLst>
                                    <p:set>
                                      <p:cBhvr>
                                        <p:cTn id="47" dur="1" fill="hold">
                                          <p:stCondLst>
                                            <p:cond delay="0"/>
                                          </p:stCondLst>
                                        </p:cTn>
                                        <p:tgtEl>
                                          <p:spTgt spid="51"/>
                                        </p:tgtEl>
                                        <p:attrNameLst>
                                          <p:attrName>style.visibility</p:attrName>
                                        </p:attrNameLst>
                                      </p:cBhvr>
                                      <p:to>
                                        <p:strVal val="visible"/>
                                      </p:to>
                                    </p:set>
                                    <p:animEffect transition="in" filter="fade">
                                      <p:cBhvr>
                                        <p:cTn id="48" dur="500"/>
                                        <p:tgtEl>
                                          <p:spTgt spid="51"/>
                                        </p:tgtEl>
                                      </p:cBhvr>
                                    </p:animEffect>
                                  </p:childTnLst>
                                </p:cTn>
                              </p:par>
                              <p:par>
                                <p:cTn id="49" presetID="10" presetClass="entr" presetSubtype="0" fill="hold" nodeType="withEffect">
                                  <p:stCondLst>
                                    <p:cond delay="0"/>
                                  </p:stCondLst>
                                  <p:childTnLst>
                                    <p:set>
                                      <p:cBhvr>
                                        <p:cTn id="50" dur="1" fill="hold">
                                          <p:stCondLst>
                                            <p:cond delay="0"/>
                                          </p:stCondLst>
                                        </p:cTn>
                                        <p:tgtEl>
                                          <p:spTgt spid="53"/>
                                        </p:tgtEl>
                                        <p:attrNameLst>
                                          <p:attrName>style.visibility</p:attrName>
                                        </p:attrNameLst>
                                      </p:cBhvr>
                                      <p:to>
                                        <p:strVal val="visible"/>
                                      </p:to>
                                    </p:set>
                                    <p:animEffect transition="in" filter="fade">
                                      <p:cBhvr>
                                        <p:cTn id="51" dur="500"/>
                                        <p:tgtEl>
                                          <p:spTgt spid="53"/>
                                        </p:tgtEl>
                                      </p:cBhvr>
                                    </p:animEffect>
                                  </p:childTnLst>
                                </p:cTn>
                              </p:par>
                              <p:par>
                                <p:cTn id="52" presetID="10" presetClass="entr" presetSubtype="0" fill="hold" nodeType="withEffect">
                                  <p:stCondLst>
                                    <p:cond delay="0"/>
                                  </p:stCondLst>
                                  <p:childTnLst>
                                    <p:set>
                                      <p:cBhvr>
                                        <p:cTn id="53" dur="1" fill="hold">
                                          <p:stCondLst>
                                            <p:cond delay="0"/>
                                          </p:stCondLst>
                                        </p:cTn>
                                        <p:tgtEl>
                                          <p:spTgt spid="54"/>
                                        </p:tgtEl>
                                        <p:attrNameLst>
                                          <p:attrName>style.visibility</p:attrName>
                                        </p:attrNameLst>
                                      </p:cBhvr>
                                      <p:to>
                                        <p:strVal val="visible"/>
                                      </p:to>
                                    </p:set>
                                    <p:animEffect transition="in" filter="fade">
                                      <p:cBhvr>
                                        <p:cTn id="54" dur="500"/>
                                        <p:tgtEl>
                                          <p:spTgt spid="54"/>
                                        </p:tgtEl>
                                      </p:cBhvr>
                                    </p:animEffect>
                                  </p:childTnLst>
                                </p:cTn>
                              </p:par>
                              <p:par>
                                <p:cTn id="55" presetID="10" presetClass="entr" presetSubtype="0" fill="hold" nodeType="withEffect">
                                  <p:stCondLst>
                                    <p:cond delay="0"/>
                                  </p:stCondLst>
                                  <p:childTnLst>
                                    <p:set>
                                      <p:cBhvr>
                                        <p:cTn id="56" dur="1" fill="hold">
                                          <p:stCondLst>
                                            <p:cond delay="0"/>
                                          </p:stCondLst>
                                        </p:cTn>
                                        <p:tgtEl>
                                          <p:spTgt spid="62"/>
                                        </p:tgtEl>
                                        <p:attrNameLst>
                                          <p:attrName>style.visibility</p:attrName>
                                        </p:attrNameLst>
                                      </p:cBhvr>
                                      <p:to>
                                        <p:strVal val="visible"/>
                                      </p:to>
                                    </p:set>
                                    <p:animEffect transition="in" filter="fade">
                                      <p:cBhvr>
                                        <p:cTn id="57" dur="500"/>
                                        <p:tgtEl>
                                          <p:spTgt spid="62"/>
                                        </p:tgtEl>
                                      </p:cBhvr>
                                    </p:animEffect>
                                  </p:childTnLst>
                                </p:cTn>
                              </p:par>
                              <p:par>
                                <p:cTn id="58" presetID="10" presetClass="entr" presetSubtype="0" fill="hold" nodeType="withEffect">
                                  <p:stCondLst>
                                    <p:cond delay="0"/>
                                  </p:stCondLst>
                                  <p:childTnLst>
                                    <p:set>
                                      <p:cBhvr>
                                        <p:cTn id="59" dur="1" fill="hold">
                                          <p:stCondLst>
                                            <p:cond delay="0"/>
                                          </p:stCondLst>
                                        </p:cTn>
                                        <p:tgtEl>
                                          <p:spTgt spid="70"/>
                                        </p:tgtEl>
                                        <p:attrNameLst>
                                          <p:attrName>style.visibility</p:attrName>
                                        </p:attrNameLst>
                                      </p:cBhvr>
                                      <p:to>
                                        <p:strVal val="visible"/>
                                      </p:to>
                                    </p:set>
                                    <p:animEffect transition="in" filter="fade">
                                      <p:cBhvr>
                                        <p:cTn id="60" dur="500"/>
                                        <p:tgtEl>
                                          <p:spTgt spid="70"/>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fade">
                                      <p:cBhvr>
                                        <p:cTn id="65" dur="500"/>
                                        <p:tgtEl>
                                          <p:spTgt spid="17"/>
                                        </p:tgtEl>
                                      </p:cBhvr>
                                    </p:animEffect>
                                  </p:childTnLst>
                                </p:cTn>
                              </p:par>
                              <p:par>
                                <p:cTn id="66" presetID="10" presetClass="entr" presetSubtype="0" fill="hold" nodeType="withEffect">
                                  <p:stCondLst>
                                    <p:cond delay="0"/>
                                  </p:stCondLst>
                                  <p:childTnLst>
                                    <p:set>
                                      <p:cBhvr>
                                        <p:cTn id="67" dur="1" fill="hold">
                                          <p:stCondLst>
                                            <p:cond delay="0"/>
                                          </p:stCondLst>
                                        </p:cTn>
                                        <p:tgtEl>
                                          <p:spTgt spid="35"/>
                                        </p:tgtEl>
                                        <p:attrNameLst>
                                          <p:attrName>style.visibility</p:attrName>
                                        </p:attrNameLst>
                                      </p:cBhvr>
                                      <p:to>
                                        <p:strVal val="visible"/>
                                      </p:to>
                                    </p:set>
                                    <p:animEffect transition="in" filter="fade">
                                      <p:cBhvr>
                                        <p:cTn id="68" dur="500"/>
                                        <p:tgtEl>
                                          <p:spTgt spid="35"/>
                                        </p:tgtEl>
                                      </p:cBhvr>
                                    </p:animEffect>
                                  </p:childTnLst>
                                </p:cTn>
                              </p:par>
                              <p:par>
                                <p:cTn id="69" presetID="10" presetClass="entr" presetSubtype="0" fill="hold" nodeType="withEffect">
                                  <p:stCondLst>
                                    <p:cond delay="0"/>
                                  </p:stCondLst>
                                  <p:childTnLst>
                                    <p:set>
                                      <p:cBhvr>
                                        <p:cTn id="70" dur="1" fill="hold">
                                          <p:stCondLst>
                                            <p:cond delay="0"/>
                                          </p:stCondLst>
                                        </p:cTn>
                                        <p:tgtEl>
                                          <p:spTgt spid="52"/>
                                        </p:tgtEl>
                                        <p:attrNameLst>
                                          <p:attrName>style.visibility</p:attrName>
                                        </p:attrNameLst>
                                      </p:cBhvr>
                                      <p:to>
                                        <p:strVal val="visible"/>
                                      </p:to>
                                    </p:set>
                                    <p:animEffect transition="in" filter="fade">
                                      <p:cBhvr>
                                        <p:cTn id="71" dur="500"/>
                                        <p:tgtEl>
                                          <p:spTgt spid="52"/>
                                        </p:tgtEl>
                                      </p:cBhvr>
                                    </p:animEffect>
                                  </p:childTnLst>
                                </p:cTn>
                              </p:par>
                              <p:par>
                                <p:cTn id="72" presetID="10" presetClass="entr" presetSubtype="0" fill="hold" nodeType="withEffect">
                                  <p:stCondLst>
                                    <p:cond delay="0"/>
                                  </p:stCondLst>
                                  <p:childTnLst>
                                    <p:set>
                                      <p:cBhvr>
                                        <p:cTn id="73" dur="1" fill="hold">
                                          <p:stCondLst>
                                            <p:cond delay="0"/>
                                          </p:stCondLst>
                                        </p:cTn>
                                        <p:tgtEl>
                                          <p:spTgt spid="78"/>
                                        </p:tgtEl>
                                        <p:attrNameLst>
                                          <p:attrName>style.visibility</p:attrName>
                                        </p:attrNameLst>
                                      </p:cBhvr>
                                      <p:to>
                                        <p:strVal val="visible"/>
                                      </p:to>
                                    </p:set>
                                    <p:animEffect transition="in" filter="fade">
                                      <p:cBhvr>
                                        <p:cTn id="74" dur="500"/>
                                        <p:tgtEl>
                                          <p:spTgt spid="78"/>
                                        </p:tgtEl>
                                      </p:cBhvr>
                                    </p:animEffect>
                                  </p:childTnLst>
                                </p:cTn>
                              </p:par>
                              <p:par>
                                <p:cTn id="75" presetID="10" presetClass="entr" presetSubtype="0" fill="hold" nodeType="withEffect">
                                  <p:stCondLst>
                                    <p:cond delay="0"/>
                                  </p:stCondLst>
                                  <p:childTnLst>
                                    <p:set>
                                      <p:cBhvr>
                                        <p:cTn id="76" dur="1" fill="hold">
                                          <p:stCondLst>
                                            <p:cond delay="0"/>
                                          </p:stCondLst>
                                        </p:cTn>
                                        <p:tgtEl>
                                          <p:spTgt spid="79"/>
                                        </p:tgtEl>
                                        <p:attrNameLst>
                                          <p:attrName>style.visibility</p:attrName>
                                        </p:attrNameLst>
                                      </p:cBhvr>
                                      <p:to>
                                        <p:strVal val="visible"/>
                                      </p:to>
                                    </p:set>
                                    <p:animEffect transition="in" filter="fade">
                                      <p:cBhvr>
                                        <p:cTn id="77" dur="500"/>
                                        <p:tgtEl>
                                          <p:spTgt spid="79"/>
                                        </p:tgtEl>
                                      </p:cBhvr>
                                    </p:animEffect>
                                  </p:childTnLst>
                                </p:cTn>
                              </p:par>
                              <p:par>
                                <p:cTn id="78" presetID="10" presetClass="entr" presetSubtype="0" fill="hold" nodeType="withEffect">
                                  <p:stCondLst>
                                    <p:cond delay="0"/>
                                  </p:stCondLst>
                                  <p:childTnLst>
                                    <p:set>
                                      <p:cBhvr>
                                        <p:cTn id="79" dur="1" fill="hold">
                                          <p:stCondLst>
                                            <p:cond delay="0"/>
                                          </p:stCondLst>
                                        </p:cTn>
                                        <p:tgtEl>
                                          <p:spTgt spid="87"/>
                                        </p:tgtEl>
                                        <p:attrNameLst>
                                          <p:attrName>style.visibility</p:attrName>
                                        </p:attrNameLst>
                                      </p:cBhvr>
                                      <p:to>
                                        <p:strVal val="visible"/>
                                      </p:to>
                                    </p:set>
                                    <p:animEffect transition="in" filter="fade">
                                      <p:cBhvr>
                                        <p:cTn id="80" dur="500"/>
                                        <p:tgtEl>
                                          <p:spTgt spid="87"/>
                                        </p:tgtEl>
                                      </p:cBhvr>
                                    </p:animEffect>
                                  </p:childTnLst>
                                </p:cTn>
                              </p:par>
                              <p:par>
                                <p:cTn id="81" presetID="10" presetClass="entr" presetSubtype="0" fill="hold" nodeType="withEffect">
                                  <p:stCondLst>
                                    <p:cond delay="0"/>
                                  </p:stCondLst>
                                  <p:childTnLst>
                                    <p:set>
                                      <p:cBhvr>
                                        <p:cTn id="82" dur="1" fill="hold">
                                          <p:stCondLst>
                                            <p:cond delay="0"/>
                                          </p:stCondLst>
                                        </p:cTn>
                                        <p:tgtEl>
                                          <p:spTgt spid="95"/>
                                        </p:tgtEl>
                                        <p:attrNameLst>
                                          <p:attrName>style.visibility</p:attrName>
                                        </p:attrNameLst>
                                      </p:cBhvr>
                                      <p:to>
                                        <p:strVal val="visible"/>
                                      </p:to>
                                    </p:set>
                                    <p:animEffect transition="in" filter="fade">
                                      <p:cBhvr>
                                        <p:cTn id="83" dur="500"/>
                                        <p:tgtEl>
                                          <p:spTgt spid="95"/>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nodeType="clickEffect">
                                  <p:stCondLst>
                                    <p:cond delay="0"/>
                                  </p:stCondLst>
                                  <p:childTnLst>
                                    <p:set>
                                      <p:cBhvr>
                                        <p:cTn id="87" dur="1" fill="hold">
                                          <p:stCondLst>
                                            <p:cond delay="0"/>
                                          </p:stCondLst>
                                        </p:cTn>
                                        <p:tgtEl>
                                          <p:spTgt spid="18"/>
                                        </p:tgtEl>
                                        <p:attrNameLst>
                                          <p:attrName>style.visibility</p:attrName>
                                        </p:attrNameLst>
                                      </p:cBhvr>
                                      <p:to>
                                        <p:strVal val="visible"/>
                                      </p:to>
                                    </p:set>
                                    <p:animEffect transition="in" filter="fade">
                                      <p:cBhvr>
                                        <p:cTn id="88" dur="500"/>
                                        <p:tgtEl>
                                          <p:spTgt spid="18"/>
                                        </p:tgtEl>
                                      </p:cBhvr>
                                    </p:animEffect>
                                  </p:childTnLst>
                                </p:cTn>
                              </p:par>
                              <p:par>
                                <p:cTn id="89" presetID="10" presetClass="entr" presetSubtype="0" fill="hold" nodeType="withEffect">
                                  <p:stCondLst>
                                    <p:cond delay="0"/>
                                  </p:stCondLst>
                                  <p:childTnLst>
                                    <p:set>
                                      <p:cBhvr>
                                        <p:cTn id="90" dur="1" fill="hold">
                                          <p:stCondLst>
                                            <p:cond delay="0"/>
                                          </p:stCondLst>
                                        </p:cTn>
                                        <p:tgtEl>
                                          <p:spTgt spid="43"/>
                                        </p:tgtEl>
                                        <p:attrNameLst>
                                          <p:attrName>style.visibility</p:attrName>
                                        </p:attrNameLst>
                                      </p:cBhvr>
                                      <p:to>
                                        <p:strVal val="visible"/>
                                      </p:to>
                                    </p:set>
                                    <p:animEffect transition="in" filter="fade">
                                      <p:cBhvr>
                                        <p:cTn id="91" dur="500"/>
                                        <p:tgtEl>
                                          <p:spTgt spid="43"/>
                                        </p:tgtEl>
                                      </p:cBhvr>
                                    </p:animEffect>
                                  </p:childTnLst>
                                </p:cTn>
                              </p:par>
                              <p:par>
                                <p:cTn id="92" presetID="10" presetClass="entr" presetSubtype="0" fill="hold" nodeType="withEffect">
                                  <p:stCondLst>
                                    <p:cond delay="0"/>
                                  </p:stCondLst>
                                  <p:childTnLst>
                                    <p:set>
                                      <p:cBhvr>
                                        <p:cTn id="93" dur="1" fill="hold">
                                          <p:stCondLst>
                                            <p:cond delay="0"/>
                                          </p:stCondLst>
                                        </p:cTn>
                                        <p:tgtEl>
                                          <p:spTgt spid="103"/>
                                        </p:tgtEl>
                                        <p:attrNameLst>
                                          <p:attrName>style.visibility</p:attrName>
                                        </p:attrNameLst>
                                      </p:cBhvr>
                                      <p:to>
                                        <p:strVal val="visible"/>
                                      </p:to>
                                    </p:set>
                                    <p:animEffect transition="in" filter="fade">
                                      <p:cBhvr>
                                        <p:cTn id="94" dur="500"/>
                                        <p:tgtEl>
                                          <p:spTgt spid="103"/>
                                        </p:tgtEl>
                                      </p:cBhvr>
                                    </p:animEffect>
                                  </p:childTnLst>
                                </p:cTn>
                              </p:par>
                              <p:par>
                                <p:cTn id="95" presetID="10" presetClass="entr" presetSubtype="0" fill="hold" nodeType="withEffect">
                                  <p:stCondLst>
                                    <p:cond delay="0"/>
                                  </p:stCondLst>
                                  <p:childTnLst>
                                    <p:set>
                                      <p:cBhvr>
                                        <p:cTn id="96" dur="1" fill="hold">
                                          <p:stCondLst>
                                            <p:cond delay="0"/>
                                          </p:stCondLst>
                                        </p:cTn>
                                        <p:tgtEl>
                                          <p:spTgt spid="104"/>
                                        </p:tgtEl>
                                        <p:attrNameLst>
                                          <p:attrName>style.visibility</p:attrName>
                                        </p:attrNameLst>
                                      </p:cBhvr>
                                      <p:to>
                                        <p:strVal val="visible"/>
                                      </p:to>
                                    </p:set>
                                    <p:animEffect transition="in" filter="fade">
                                      <p:cBhvr>
                                        <p:cTn id="97" dur="500"/>
                                        <p:tgtEl>
                                          <p:spTgt spid="104"/>
                                        </p:tgtEl>
                                      </p:cBhvr>
                                    </p:animEffect>
                                  </p:childTnLst>
                                </p:cTn>
                              </p:par>
                              <p:par>
                                <p:cTn id="98" presetID="10" presetClass="entr" presetSubtype="0" fill="hold" nodeType="withEffect">
                                  <p:stCondLst>
                                    <p:cond delay="0"/>
                                  </p:stCondLst>
                                  <p:childTnLst>
                                    <p:set>
                                      <p:cBhvr>
                                        <p:cTn id="99" dur="1" fill="hold">
                                          <p:stCondLst>
                                            <p:cond delay="0"/>
                                          </p:stCondLst>
                                        </p:cTn>
                                        <p:tgtEl>
                                          <p:spTgt spid="105"/>
                                        </p:tgtEl>
                                        <p:attrNameLst>
                                          <p:attrName>style.visibility</p:attrName>
                                        </p:attrNameLst>
                                      </p:cBhvr>
                                      <p:to>
                                        <p:strVal val="visible"/>
                                      </p:to>
                                    </p:set>
                                    <p:animEffect transition="in" filter="fade">
                                      <p:cBhvr>
                                        <p:cTn id="100" dur="500"/>
                                        <p:tgtEl>
                                          <p:spTgt spid="105"/>
                                        </p:tgtEl>
                                      </p:cBhvr>
                                    </p:animEffect>
                                  </p:childTnLst>
                                </p:cTn>
                              </p:par>
                              <p:par>
                                <p:cTn id="101" presetID="10" presetClass="entr" presetSubtype="0" fill="hold" nodeType="withEffect">
                                  <p:stCondLst>
                                    <p:cond delay="0"/>
                                  </p:stCondLst>
                                  <p:childTnLst>
                                    <p:set>
                                      <p:cBhvr>
                                        <p:cTn id="102" dur="1" fill="hold">
                                          <p:stCondLst>
                                            <p:cond delay="0"/>
                                          </p:stCondLst>
                                        </p:cTn>
                                        <p:tgtEl>
                                          <p:spTgt spid="113"/>
                                        </p:tgtEl>
                                        <p:attrNameLst>
                                          <p:attrName>style.visibility</p:attrName>
                                        </p:attrNameLst>
                                      </p:cBhvr>
                                      <p:to>
                                        <p:strVal val="visible"/>
                                      </p:to>
                                    </p:set>
                                    <p:animEffect transition="in" filter="fade">
                                      <p:cBhvr>
                                        <p:cTn id="103" dur="500"/>
                                        <p:tgtEl>
                                          <p:spTgt spid="113"/>
                                        </p:tgtEl>
                                      </p:cBhvr>
                                    </p:animEffect>
                                  </p:childTnLst>
                                </p:cTn>
                              </p:par>
                              <p:par>
                                <p:cTn id="104" presetID="10" presetClass="entr" presetSubtype="0" fill="hold" nodeType="withEffect">
                                  <p:stCondLst>
                                    <p:cond delay="0"/>
                                  </p:stCondLst>
                                  <p:childTnLst>
                                    <p:set>
                                      <p:cBhvr>
                                        <p:cTn id="105" dur="1" fill="hold">
                                          <p:stCondLst>
                                            <p:cond delay="0"/>
                                          </p:stCondLst>
                                        </p:cTn>
                                        <p:tgtEl>
                                          <p:spTgt spid="121"/>
                                        </p:tgtEl>
                                        <p:attrNameLst>
                                          <p:attrName>style.visibility</p:attrName>
                                        </p:attrNameLst>
                                      </p:cBhvr>
                                      <p:to>
                                        <p:strVal val="visible"/>
                                      </p:to>
                                    </p:set>
                                    <p:animEffect transition="in" filter="fade">
                                      <p:cBhvr>
                                        <p:cTn id="106" dur="5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8">
            <a:extLst>
              <a:ext uri="{FF2B5EF4-FFF2-40B4-BE49-F238E27FC236}">
                <a16:creationId xmlns:a16="http://schemas.microsoft.com/office/drawing/2014/main" id="{616644AA-2293-4BD4-97B7-FF0293F61442}"/>
              </a:ext>
            </a:extLst>
          </p:cNvPr>
          <p:cNvGrpSpPr/>
          <p:nvPr/>
        </p:nvGrpSpPr>
        <p:grpSpPr>
          <a:xfrm>
            <a:off x="4877764" y="2299377"/>
            <a:ext cx="1794199" cy="565154"/>
            <a:chOff x="1403648" y="1563637"/>
            <a:chExt cx="1656184" cy="521681"/>
          </a:xfrm>
        </p:grpSpPr>
        <p:sp>
          <p:nvSpPr>
            <p:cNvPr id="5" name="Rounded Rectangle 5">
              <a:extLst>
                <a:ext uri="{FF2B5EF4-FFF2-40B4-BE49-F238E27FC236}">
                  <a16:creationId xmlns:a16="http://schemas.microsoft.com/office/drawing/2014/main" id="{4B6ED662-A852-41BC-8476-D38104C3D01F}"/>
                </a:ext>
              </a:extLst>
            </p:cNvPr>
            <p:cNvSpPr/>
            <p:nvPr/>
          </p:nvSpPr>
          <p:spPr>
            <a:xfrm>
              <a:off x="1403648" y="1563637"/>
              <a:ext cx="1656184" cy="521681"/>
            </a:xfrm>
            <a:prstGeom prst="roundRect">
              <a:avLst>
                <a:gd name="adj" fmla="val 7260"/>
              </a:avLst>
            </a:prstGeom>
            <a:solidFill>
              <a:srgbClr val="8DC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6" name="Rectangle 11">
              <a:extLst>
                <a:ext uri="{FF2B5EF4-FFF2-40B4-BE49-F238E27FC236}">
                  <a16:creationId xmlns:a16="http://schemas.microsoft.com/office/drawing/2014/main" id="{BC32D012-64DA-4720-AB54-FAA4CF1B74F6}"/>
                </a:ext>
              </a:extLst>
            </p:cNvPr>
            <p:cNvSpPr/>
            <p:nvPr/>
          </p:nvSpPr>
          <p:spPr>
            <a:xfrm>
              <a:off x="1582006" y="1655200"/>
              <a:ext cx="1299468" cy="331393"/>
            </a:xfrm>
            <a:prstGeom prst="rect">
              <a:avLst/>
            </a:prstGeom>
          </p:spPr>
          <p:txBody>
            <a:bodyPr wrap="none">
              <a:spAutoFit/>
            </a:bodyPr>
            <a:lstStyle/>
            <a:p>
              <a:pPr algn="ctr"/>
              <a:r>
                <a:rPr lang="en-US" sz="1733" dirty="0">
                  <a:solidFill>
                    <a:srgbClr val="F2F2F2"/>
                  </a:solidFill>
                  <a:latin typeface="New Cicle" pitchFamily="2" charset="0"/>
                </a:rPr>
                <a:t>Create PR Plan</a:t>
              </a:r>
              <a:endParaRPr lang="bg-BG" sz="1733" dirty="0">
                <a:solidFill>
                  <a:srgbClr val="F2F2F2"/>
                </a:solidFill>
              </a:endParaRPr>
            </a:p>
          </p:txBody>
        </p:sp>
      </p:grpSp>
      <p:grpSp>
        <p:nvGrpSpPr>
          <p:cNvPr id="7" name="Group 7">
            <a:extLst>
              <a:ext uri="{FF2B5EF4-FFF2-40B4-BE49-F238E27FC236}">
                <a16:creationId xmlns:a16="http://schemas.microsoft.com/office/drawing/2014/main" id="{83F80E8F-2A6C-489F-9D52-69A5AFB7D408}"/>
              </a:ext>
            </a:extLst>
          </p:cNvPr>
          <p:cNvGrpSpPr/>
          <p:nvPr/>
        </p:nvGrpSpPr>
        <p:grpSpPr>
          <a:xfrm>
            <a:off x="4877764" y="3124946"/>
            <a:ext cx="1794199" cy="565154"/>
            <a:chOff x="3923928" y="1574380"/>
            <a:chExt cx="1656184" cy="521681"/>
          </a:xfrm>
        </p:grpSpPr>
        <p:sp>
          <p:nvSpPr>
            <p:cNvPr id="8" name="Rounded Rectangle 12">
              <a:extLst>
                <a:ext uri="{FF2B5EF4-FFF2-40B4-BE49-F238E27FC236}">
                  <a16:creationId xmlns:a16="http://schemas.microsoft.com/office/drawing/2014/main" id="{D46C934A-FB5E-4F10-9D21-5DA12F36D446}"/>
                </a:ext>
              </a:extLst>
            </p:cNvPr>
            <p:cNvSpPr/>
            <p:nvPr/>
          </p:nvSpPr>
          <p:spPr>
            <a:xfrm>
              <a:off x="3923928" y="1574380"/>
              <a:ext cx="1656184" cy="521681"/>
            </a:xfrm>
            <a:prstGeom prst="roundRect">
              <a:avLst>
                <a:gd name="adj" fmla="val 726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9" name="Rectangle 13">
              <a:extLst>
                <a:ext uri="{FF2B5EF4-FFF2-40B4-BE49-F238E27FC236}">
                  <a16:creationId xmlns:a16="http://schemas.microsoft.com/office/drawing/2014/main" id="{52582B6B-C0EF-47C1-B312-556E2C636C6C}"/>
                </a:ext>
              </a:extLst>
            </p:cNvPr>
            <p:cNvSpPr/>
            <p:nvPr/>
          </p:nvSpPr>
          <p:spPr>
            <a:xfrm>
              <a:off x="4314622" y="1665943"/>
              <a:ext cx="874796" cy="331393"/>
            </a:xfrm>
            <a:prstGeom prst="rect">
              <a:avLst/>
            </a:prstGeom>
          </p:spPr>
          <p:txBody>
            <a:bodyPr wrap="none">
              <a:spAutoFit/>
            </a:bodyPr>
            <a:lstStyle/>
            <a:p>
              <a:pPr algn="ctr"/>
              <a:r>
                <a:rPr lang="en-US" sz="1733">
                  <a:solidFill>
                    <a:srgbClr val="F2F2F2"/>
                  </a:solidFill>
                  <a:latin typeface="New Cicle" pitchFamily="2" charset="0"/>
                </a:rPr>
                <a:t>Research</a:t>
              </a:r>
              <a:endParaRPr lang="bg-BG" sz="1733">
                <a:solidFill>
                  <a:srgbClr val="F2F2F2"/>
                </a:solidFill>
              </a:endParaRPr>
            </a:p>
          </p:txBody>
        </p:sp>
      </p:grpSp>
      <p:grpSp>
        <p:nvGrpSpPr>
          <p:cNvPr id="10" name="Group 6">
            <a:extLst>
              <a:ext uri="{FF2B5EF4-FFF2-40B4-BE49-F238E27FC236}">
                <a16:creationId xmlns:a16="http://schemas.microsoft.com/office/drawing/2014/main" id="{E7696212-BD54-406B-9FC2-BAE3D888611D}"/>
              </a:ext>
            </a:extLst>
          </p:cNvPr>
          <p:cNvGrpSpPr/>
          <p:nvPr/>
        </p:nvGrpSpPr>
        <p:grpSpPr>
          <a:xfrm>
            <a:off x="4877764" y="3950515"/>
            <a:ext cx="1794199" cy="565154"/>
            <a:chOff x="6372200" y="1585123"/>
            <a:chExt cx="1656184" cy="521681"/>
          </a:xfrm>
        </p:grpSpPr>
        <p:sp>
          <p:nvSpPr>
            <p:cNvPr id="11" name="Rounded Rectangle 14">
              <a:extLst>
                <a:ext uri="{FF2B5EF4-FFF2-40B4-BE49-F238E27FC236}">
                  <a16:creationId xmlns:a16="http://schemas.microsoft.com/office/drawing/2014/main" id="{64E0BEBD-5C4F-4C5F-9DFE-2406CDABDCBA}"/>
                </a:ext>
              </a:extLst>
            </p:cNvPr>
            <p:cNvSpPr/>
            <p:nvPr/>
          </p:nvSpPr>
          <p:spPr>
            <a:xfrm>
              <a:off x="6372200" y="1585123"/>
              <a:ext cx="1656184" cy="521681"/>
            </a:xfrm>
            <a:prstGeom prst="roundRect">
              <a:avLst>
                <a:gd name="adj" fmla="val 7260"/>
              </a:avLst>
            </a:prstGeom>
            <a:solidFill>
              <a:srgbClr val="8DC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2" name="Rectangle 15">
              <a:extLst>
                <a:ext uri="{FF2B5EF4-FFF2-40B4-BE49-F238E27FC236}">
                  <a16:creationId xmlns:a16="http://schemas.microsoft.com/office/drawing/2014/main" id="{CDE315EB-6B55-48F2-99D5-75305D940844}"/>
                </a:ext>
              </a:extLst>
            </p:cNvPr>
            <p:cNvSpPr/>
            <p:nvPr/>
          </p:nvSpPr>
          <p:spPr>
            <a:xfrm>
              <a:off x="6593469" y="1676686"/>
              <a:ext cx="1213647" cy="331393"/>
            </a:xfrm>
            <a:prstGeom prst="rect">
              <a:avLst/>
            </a:prstGeom>
          </p:spPr>
          <p:txBody>
            <a:bodyPr wrap="none">
              <a:spAutoFit/>
            </a:bodyPr>
            <a:lstStyle/>
            <a:p>
              <a:pPr algn="ctr"/>
              <a:r>
                <a:rPr lang="en-US" sz="1733">
                  <a:solidFill>
                    <a:srgbClr val="F2F2F2"/>
                  </a:solidFill>
                  <a:latin typeface="New Cicle" pitchFamily="2" charset="0"/>
                </a:rPr>
                <a:t>Strategy Plan</a:t>
              </a:r>
              <a:endParaRPr lang="bg-BG" sz="1733">
                <a:solidFill>
                  <a:srgbClr val="F2F2F2"/>
                </a:solidFill>
              </a:endParaRPr>
            </a:p>
          </p:txBody>
        </p:sp>
      </p:grpSp>
      <p:grpSp>
        <p:nvGrpSpPr>
          <p:cNvPr id="13" name="Group 32">
            <a:extLst>
              <a:ext uri="{FF2B5EF4-FFF2-40B4-BE49-F238E27FC236}">
                <a16:creationId xmlns:a16="http://schemas.microsoft.com/office/drawing/2014/main" id="{1C7D6956-8443-44CC-94D8-AF99E51728D6}"/>
              </a:ext>
            </a:extLst>
          </p:cNvPr>
          <p:cNvGrpSpPr/>
          <p:nvPr/>
        </p:nvGrpSpPr>
        <p:grpSpPr>
          <a:xfrm>
            <a:off x="1913961" y="3062311"/>
            <a:ext cx="2184242" cy="698562"/>
            <a:chOff x="1403649" y="1563638"/>
            <a:chExt cx="1082379" cy="644826"/>
          </a:xfrm>
        </p:grpSpPr>
        <p:sp>
          <p:nvSpPr>
            <p:cNvPr id="14" name="Rounded Rectangle 34">
              <a:extLst>
                <a:ext uri="{FF2B5EF4-FFF2-40B4-BE49-F238E27FC236}">
                  <a16:creationId xmlns:a16="http://schemas.microsoft.com/office/drawing/2014/main" id="{8B33C9DB-CA5F-412E-81B2-EF53C028A5F2}"/>
                </a:ext>
              </a:extLst>
            </p:cNvPr>
            <p:cNvSpPr/>
            <p:nvPr/>
          </p:nvSpPr>
          <p:spPr>
            <a:xfrm>
              <a:off x="1403649" y="1563638"/>
              <a:ext cx="1082379" cy="644826"/>
            </a:xfrm>
            <a:prstGeom prst="roundRect">
              <a:avLst>
                <a:gd name="adj" fmla="val 7260"/>
              </a:avLst>
            </a:prstGeom>
            <a:solidFill>
              <a:srgbClr val="8DC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5" name="Rectangle 35">
              <a:extLst>
                <a:ext uri="{FF2B5EF4-FFF2-40B4-BE49-F238E27FC236}">
                  <a16:creationId xmlns:a16="http://schemas.microsoft.com/office/drawing/2014/main" id="{62E580F2-536B-426A-955C-E62E1B70EBA5}"/>
                </a:ext>
              </a:extLst>
            </p:cNvPr>
            <p:cNvSpPr/>
            <p:nvPr/>
          </p:nvSpPr>
          <p:spPr>
            <a:xfrm>
              <a:off x="1751648" y="1716774"/>
              <a:ext cx="409250" cy="331393"/>
            </a:xfrm>
            <a:prstGeom prst="rect">
              <a:avLst/>
            </a:prstGeom>
          </p:spPr>
          <p:txBody>
            <a:bodyPr wrap="none">
              <a:spAutoFit/>
            </a:bodyPr>
            <a:lstStyle/>
            <a:p>
              <a:pPr algn="ctr"/>
              <a:r>
                <a:rPr lang="en-US" sz="1733" dirty="0">
                  <a:solidFill>
                    <a:srgbClr val="F2F2F2"/>
                  </a:solidFill>
                  <a:latin typeface="New Cicle" pitchFamily="2" charset="0"/>
                </a:rPr>
                <a:t>START!</a:t>
              </a:r>
              <a:endParaRPr lang="bg-BG" sz="1733" dirty="0">
                <a:solidFill>
                  <a:srgbClr val="F2F2F2"/>
                </a:solidFill>
              </a:endParaRPr>
            </a:p>
          </p:txBody>
        </p:sp>
      </p:grpSp>
      <p:grpSp>
        <p:nvGrpSpPr>
          <p:cNvPr id="16" name="Group 33">
            <a:extLst>
              <a:ext uri="{FF2B5EF4-FFF2-40B4-BE49-F238E27FC236}">
                <a16:creationId xmlns:a16="http://schemas.microsoft.com/office/drawing/2014/main" id="{864A9C2C-99FC-48D3-ADE1-15BD015DBFA3}"/>
              </a:ext>
            </a:extLst>
          </p:cNvPr>
          <p:cNvGrpSpPr/>
          <p:nvPr/>
        </p:nvGrpSpPr>
        <p:grpSpPr>
          <a:xfrm>
            <a:off x="7452050" y="2077896"/>
            <a:ext cx="1794199" cy="400055"/>
            <a:chOff x="1403648" y="1594055"/>
            <a:chExt cx="1656184" cy="369281"/>
          </a:xfrm>
        </p:grpSpPr>
        <p:sp>
          <p:nvSpPr>
            <p:cNvPr id="17" name="Rounded Rectangle 36">
              <a:extLst>
                <a:ext uri="{FF2B5EF4-FFF2-40B4-BE49-F238E27FC236}">
                  <a16:creationId xmlns:a16="http://schemas.microsoft.com/office/drawing/2014/main" id="{E858B9CA-44FE-4479-8683-93FE548363D3}"/>
                </a:ext>
              </a:extLst>
            </p:cNvPr>
            <p:cNvSpPr/>
            <p:nvPr/>
          </p:nvSpPr>
          <p:spPr>
            <a:xfrm>
              <a:off x="1403648" y="1594055"/>
              <a:ext cx="1656184" cy="369281"/>
            </a:xfrm>
            <a:prstGeom prst="roundRect">
              <a:avLst>
                <a:gd name="adj" fmla="val 726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8" name="Rectangle 37">
              <a:extLst>
                <a:ext uri="{FF2B5EF4-FFF2-40B4-BE49-F238E27FC236}">
                  <a16:creationId xmlns:a16="http://schemas.microsoft.com/office/drawing/2014/main" id="{80DA2E4C-D4FF-42C2-ACE8-979AA1211E24}"/>
                </a:ext>
              </a:extLst>
            </p:cNvPr>
            <p:cNvSpPr/>
            <p:nvPr/>
          </p:nvSpPr>
          <p:spPr>
            <a:xfrm>
              <a:off x="1671528" y="1609418"/>
              <a:ext cx="1120425" cy="331393"/>
            </a:xfrm>
            <a:prstGeom prst="rect">
              <a:avLst/>
            </a:prstGeom>
          </p:spPr>
          <p:txBody>
            <a:bodyPr wrap="none">
              <a:spAutoFit/>
            </a:bodyPr>
            <a:lstStyle/>
            <a:p>
              <a:pPr algn="ctr"/>
              <a:r>
                <a:rPr lang="en-US" sz="1733">
                  <a:solidFill>
                    <a:srgbClr val="F2F2F2"/>
                  </a:solidFill>
                  <a:latin typeface="New Cicle" pitchFamily="2" charset="0"/>
                </a:rPr>
                <a:t>Finish Order</a:t>
              </a:r>
              <a:endParaRPr lang="bg-BG" sz="1733">
                <a:solidFill>
                  <a:srgbClr val="F2F2F2"/>
                </a:solidFill>
              </a:endParaRPr>
            </a:p>
          </p:txBody>
        </p:sp>
      </p:grpSp>
      <p:grpSp>
        <p:nvGrpSpPr>
          <p:cNvPr id="19" name="Group 40">
            <a:extLst>
              <a:ext uri="{FF2B5EF4-FFF2-40B4-BE49-F238E27FC236}">
                <a16:creationId xmlns:a16="http://schemas.microsoft.com/office/drawing/2014/main" id="{AB4A9DD2-E680-42CC-9E6B-50520B2EEC84}"/>
              </a:ext>
            </a:extLst>
          </p:cNvPr>
          <p:cNvGrpSpPr/>
          <p:nvPr/>
        </p:nvGrpSpPr>
        <p:grpSpPr>
          <a:xfrm>
            <a:off x="7452050" y="2683638"/>
            <a:ext cx="1794199" cy="400055"/>
            <a:chOff x="1403648" y="1594055"/>
            <a:chExt cx="1656184" cy="369281"/>
          </a:xfrm>
        </p:grpSpPr>
        <p:sp>
          <p:nvSpPr>
            <p:cNvPr id="20" name="Rounded Rectangle 41">
              <a:extLst>
                <a:ext uri="{FF2B5EF4-FFF2-40B4-BE49-F238E27FC236}">
                  <a16:creationId xmlns:a16="http://schemas.microsoft.com/office/drawing/2014/main" id="{6548B04C-0452-42B7-9246-78D6DD64CCB0}"/>
                </a:ext>
              </a:extLst>
            </p:cNvPr>
            <p:cNvSpPr/>
            <p:nvPr/>
          </p:nvSpPr>
          <p:spPr>
            <a:xfrm>
              <a:off x="1403648" y="1594055"/>
              <a:ext cx="1656184" cy="369281"/>
            </a:xfrm>
            <a:prstGeom prst="roundRect">
              <a:avLst>
                <a:gd name="adj" fmla="val 7260"/>
              </a:avLst>
            </a:prstGeom>
            <a:solidFill>
              <a:srgbClr val="B1DD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1" name="Rectangle 42">
              <a:extLst>
                <a:ext uri="{FF2B5EF4-FFF2-40B4-BE49-F238E27FC236}">
                  <a16:creationId xmlns:a16="http://schemas.microsoft.com/office/drawing/2014/main" id="{00DFB1DC-F37B-4E12-AECA-5C9B0538A12B}"/>
                </a:ext>
              </a:extLst>
            </p:cNvPr>
            <p:cNvSpPr/>
            <p:nvPr/>
          </p:nvSpPr>
          <p:spPr>
            <a:xfrm>
              <a:off x="1830595" y="1609418"/>
              <a:ext cx="802291" cy="331393"/>
            </a:xfrm>
            <a:prstGeom prst="rect">
              <a:avLst/>
            </a:prstGeom>
          </p:spPr>
          <p:txBody>
            <a:bodyPr wrap="none">
              <a:spAutoFit/>
            </a:bodyPr>
            <a:lstStyle/>
            <a:p>
              <a:pPr algn="ctr"/>
              <a:r>
                <a:rPr lang="en-US" sz="1733">
                  <a:solidFill>
                    <a:srgbClr val="F2F2F2"/>
                  </a:solidFill>
                  <a:latin typeface="New Cicle" pitchFamily="2" charset="0"/>
                </a:rPr>
                <a:t>Delivery</a:t>
              </a:r>
              <a:endParaRPr lang="bg-BG" sz="1733">
                <a:solidFill>
                  <a:srgbClr val="F2F2F2"/>
                </a:solidFill>
              </a:endParaRPr>
            </a:p>
          </p:txBody>
        </p:sp>
      </p:grpSp>
      <p:grpSp>
        <p:nvGrpSpPr>
          <p:cNvPr id="22" name="Group 43">
            <a:extLst>
              <a:ext uri="{FF2B5EF4-FFF2-40B4-BE49-F238E27FC236}">
                <a16:creationId xmlns:a16="http://schemas.microsoft.com/office/drawing/2014/main" id="{E4DFF092-E8E5-4050-A5CE-F0D2D595ED15}"/>
              </a:ext>
            </a:extLst>
          </p:cNvPr>
          <p:cNvGrpSpPr/>
          <p:nvPr/>
        </p:nvGrpSpPr>
        <p:grpSpPr>
          <a:xfrm>
            <a:off x="7452050" y="3716078"/>
            <a:ext cx="1794199" cy="400055"/>
            <a:chOff x="1403648" y="1594055"/>
            <a:chExt cx="1656184" cy="369281"/>
          </a:xfrm>
        </p:grpSpPr>
        <p:sp>
          <p:nvSpPr>
            <p:cNvPr id="23" name="Rounded Rectangle 44">
              <a:extLst>
                <a:ext uri="{FF2B5EF4-FFF2-40B4-BE49-F238E27FC236}">
                  <a16:creationId xmlns:a16="http://schemas.microsoft.com/office/drawing/2014/main" id="{4E321F94-0A88-4E7A-8274-CC6D3C4D3C89}"/>
                </a:ext>
              </a:extLst>
            </p:cNvPr>
            <p:cNvSpPr/>
            <p:nvPr/>
          </p:nvSpPr>
          <p:spPr>
            <a:xfrm>
              <a:off x="1403648" y="1594055"/>
              <a:ext cx="1656184" cy="369281"/>
            </a:xfrm>
            <a:prstGeom prst="roundRect">
              <a:avLst>
                <a:gd name="adj" fmla="val 7260"/>
              </a:avLst>
            </a:prstGeom>
            <a:solidFill>
              <a:srgbClr val="B1DD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4" name="Rectangle 45">
              <a:extLst>
                <a:ext uri="{FF2B5EF4-FFF2-40B4-BE49-F238E27FC236}">
                  <a16:creationId xmlns:a16="http://schemas.microsoft.com/office/drawing/2014/main" id="{7838E38F-4296-4CD4-9ADD-A4601D3270DF}"/>
                </a:ext>
              </a:extLst>
            </p:cNvPr>
            <p:cNvSpPr/>
            <p:nvPr/>
          </p:nvSpPr>
          <p:spPr>
            <a:xfrm>
              <a:off x="1671528" y="1609418"/>
              <a:ext cx="1120425" cy="331393"/>
            </a:xfrm>
            <a:prstGeom prst="rect">
              <a:avLst/>
            </a:prstGeom>
          </p:spPr>
          <p:txBody>
            <a:bodyPr wrap="none">
              <a:spAutoFit/>
            </a:bodyPr>
            <a:lstStyle/>
            <a:p>
              <a:pPr algn="ctr"/>
              <a:r>
                <a:rPr lang="en-US" sz="1733">
                  <a:solidFill>
                    <a:srgbClr val="F2F2F2"/>
                  </a:solidFill>
                  <a:latin typeface="New Cicle" pitchFamily="2" charset="0"/>
                </a:rPr>
                <a:t>Finish Order</a:t>
              </a:r>
              <a:endParaRPr lang="bg-BG" sz="1733">
                <a:solidFill>
                  <a:srgbClr val="F2F2F2"/>
                </a:solidFill>
              </a:endParaRPr>
            </a:p>
          </p:txBody>
        </p:sp>
      </p:grpSp>
      <p:grpSp>
        <p:nvGrpSpPr>
          <p:cNvPr id="25" name="Group 46">
            <a:extLst>
              <a:ext uri="{FF2B5EF4-FFF2-40B4-BE49-F238E27FC236}">
                <a16:creationId xmlns:a16="http://schemas.microsoft.com/office/drawing/2014/main" id="{A518787F-DBE9-4CD7-8508-2A16D8F2EEAD}"/>
              </a:ext>
            </a:extLst>
          </p:cNvPr>
          <p:cNvGrpSpPr/>
          <p:nvPr/>
        </p:nvGrpSpPr>
        <p:grpSpPr>
          <a:xfrm>
            <a:off x="7452050" y="4321820"/>
            <a:ext cx="1794199" cy="400055"/>
            <a:chOff x="1403648" y="1594055"/>
            <a:chExt cx="1656184" cy="369281"/>
          </a:xfrm>
        </p:grpSpPr>
        <p:sp>
          <p:nvSpPr>
            <p:cNvPr id="26" name="Rounded Rectangle 47">
              <a:extLst>
                <a:ext uri="{FF2B5EF4-FFF2-40B4-BE49-F238E27FC236}">
                  <a16:creationId xmlns:a16="http://schemas.microsoft.com/office/drawing/2014/main" id="{108910FD-B657-44A7-B86A-4C3877FE971D}"/>
                </a:ext>
              </a:extLst>
            </p:cNvPr>
            <p:cNvSpPr/>
            <p:nvPr/>
          </p:nvSpPr>
          <p:spPr>
            <a:xfrm>
              <a:off x="1403648" y="1594055"/>
              <a:ext cx="1656184" cy="369281"/>
            </a:xfrm>
            <a:prstGeom prst="roundRect">
              <a:avLst>
                <a:gd name="adj" fmla="val 726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7" name="Rectangle 48">
              <a:extLst>
                <a:ext uri="{FF2B5EF4-FFF2-40B4-BE49-F238E27FC236}">
                  <a16:creationId xmlns:a16="http://schemas.microsoft.com/office/drawing/2014/main" id="{5A4AD3E0-E5A7-44AC-A7FB-E9E05BA2A174}"/>
                </a:ext>
              </a:extLst>
            </p:cNvPr>
            <p:cNvSpPr/>
            <p:nvPr/>
          </p:nvSpPr>
          <p:spPr>
            <a:xfrm>
              <a:off x="1830595" y="1609418"/>
              <a:ext cx="802291" cy="331393"/>
            </a:xfrm>
            <a:prstGeom prst="rect">
              <a:avLst/>
            </a:prstGeom>
          </p:spPr>
          <p:txBody>
            <a:bodyPr wrap="none">
              <a:spAutoFit/>
            </a:bodyPr>
            <a:lstStyle/>
            <a:p>
              <a:pPr algn="ctr"/>
              <a:r>
                <a:rPr lang="en-US" sz="1733">
                  <a:solidFill>
                    <a:srgbClr val="F2F2F2"/>
                  </a:solidFill>
                  <a:latin typeface="New Cicle" pitchFamily="2" charset="0"/>
                </a:rPr>
                <a:t>Delivery</a:t>
              </a:r>
              <a:endParaRPr lang="bg-BG" sz="1733">
                <a:solidFill>
                  <a:srgbClr val="F2F2F2"/>
                </a:solidFill>
              </a:endParaRPr>
            </a:p>
          </p:txBody>
        </p:sp>
      </p:grpSp>
      <p:cxnSp>
        <p:nvCxnSpPr>
          <p:cNvPr id="28" name="Elbow Connector 49">
            <a:extLst>
              <a:ext uri="{FF2B5EF4-FFF2-40B4-BE49-F238E27FC236}">
                <a16:creationId xmlns:a16="http://schemas.microsoft.com/office/drawing/2014/main" id="{3E65D3AB-7716-4BAB-8E3E-C58A97E92E59}"/>
              </a:ext>
            </a:extLst>
          </p:cNvPr>
          <p:cNvCxnSpPr/>
          <p:nvPr/>
        </p:nvCxnSpPr>
        <p:spPr>
          <a:xfrm rot="10800000" flipV="1">
            <a:off x="4089062" y="2598596"/>
            <a:ext cx="770019" cy="646256"/>
          </a:xfrm>
          <a:prstGeom prst="bentConnector3">
            <a:avLst>
              <a:gd name="adj1" fmla="val 50000"/>
            </a:avLst>
          </a:prstGeom>
          <a:ln w="19050">
            <a:solidFill>
              <a:srgbClr val="3D3743"/>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9" name="Elbow Connector 50">
            <a:extLst>
              <a:ext uri="{FF2B5EF4-FFF2-40B4-BE49-F238E27FC236}">
                <a16:creationId xmlns:a16="http://schemas.microsoft.com/office/drawing/2014/main" id="{8698F991-0CB8-4E1F-91A4-578BD41723DB}"/>
              </a:ext>
            </a:extLst>
          </p:cNvPr>
          <p:cNvCxnSpPr>
            <a:stCxn id="11" idx="1"/>
          </p:cNvCxnSpPr>
          <p:nvPr/>
        </p:nvCxnSpPr>
        <p:spPr>
          <a:xfrm rot="10800000">
            <a:off x="4098206" y="3590906"/>
            <a:ext cx="779559" cy="642188"/>
          </a:xfrm>
          <a:prstGeom prst="bentConnector3">
            <a:avLst>
              <a:gd name="adj1" fmla="val 50000"/>
            </a:avLst>
          </a:prstGeom>
          <a:ln w="19050">
            <a:solidFill>
              <a:srgbClr val="3D3743"/>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0" name="Elbow Connector 54">
            <a:extLst>
              <a:ext uri="{FF2B5EF4-FFF2-40B4-BE49-F238E27FC236}">
                <a16:creationId xmlns:a16="http://schemas.microsoft.com/office/drawing/2014/main" id="{FC48B21B-231A-44B5-B48E-91847F30D5A5}"/>
              </a:ext>
            </a:extLst>
          </p:cNvPr>
          <p:cNvCxnSpPr>
            <a:stCxn id="8" idx="1"/>
            <a:endCxn id="14" idx="3"/>
          </p:cNvCxnSpPr>
          <p:nvPr/>
        </p:nvCxnSpPr>
        <p:spPr>
          <a:xfrm rot="10800000" flipV="1">
            <a:off x="4098204" y="3407523"/>
            <a:ext cx="779561" cy="4069"/>
          </a:xfrm>
          <a:prstGeom prst="bentConnector3">
            <a:avLst>
              <a:gd name="adj1" fmla="val 50000"/>
            </a:avLst>
          </a:prstGeom>
          <a:ln w="19050">
            <a:solidFill>
              <a:srgbClr val="3D3743"/>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1" name="Elbow Connector 56">
            <a:extLst>
              <a:ext uri="{FF2B5EF4-FFF2-40B4-BE49-F238E27FC236}">
                <a16:creationId xmlns:a16="http://schemas.microsoft.com/office/drawing/2014/main" id="{91365D08-A02E-41E1-ABFB-97C59AEB71FF}"/>
              </a:ext>
            </a:extLst>
          </p:cNvPr>
          <p:cNvCxnSpPr>
            <a:stCxn id="17" idx="1"/>
            <a:endCxn id="5" idx="3"/>
          </p:cNvCxnSpPr>
          <p:nvPr/>
        </p:nvCxnSpPr>
        <p:spPr>
          <a:xfrm rot="10800000" flipV="1">
            <a:off x="6671963" y="2277923"/>
            <a:ext cx="780087" cy="304031"/>
          </a:xfrm>
          <a:prstGeom prst="bentConnector3">
            <a:avLst>
              <a:gd name="adj1" fmla="val 50000"/>
            </a:avLst>
          </a:prstGeom>
          <a:ln w="19050">
            <a:solidFill>
              <a:srgbClr val="3D3743"/>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2" name="Elbow Connector 59">
            <a:extLst>
              <a:ext uri="{FF2B5EF4-FFF2-40B4-BE49-F238E27FC236}">
                <a16:creationId xmlns:a16="http://schemas.microsoft.com/office/drawing/2014/main" id="{1C801289-0288-4CF0-9A52-2DCF34D1D6E3}"/>
              </a:ext>
            </a:extLst>
          </p:cNvPr>
          <p:cNvCxnSpPr>
            <a:stCxn id="20" idx="1"/>
            <a:endCxn id="5" idx="3"/>
          </p:cNvCxnSpPr>
          <p:nvPr/>
        </p:nvCxnSpPr>
        <p:spPr>
          <a:xfrm rot="10800000">
            <a:off x="6671963" y="2581955"/>
            <a:ext cx="780087" cy="301712"/>
          </a:xfrm>
          <a:prstGeom prst="bentConnector3">
            <a:avLst>
              <a:gd name="adj1" fmla="val 50000"/>
            </a:avLst>
          </a:prstGeom>
          <a:ln w="19050">
            <a:solidFill>
              <a:srgbClr val="3D3743"/>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3" name="Elbow Connector 62">
            <a:extLst>
              <a:ext uri="{FF2B5EF4-FFF2-40B4-BE49-F238E27FC236}">
                <a16:creationId xmlns:a16="http://schemas.microsoft.com/office/drawing/2014/main" id="{DEFF59EC-186B-453E-806F-E36BBE54298B}"/>
              </a:ext>
            </a:extLst>
          </p:cNvPr>
          <p:cNvCxnSpPr>
            <a:stCxn id="23" idx="1"/>
            <a:endCxn id="11" idx="3"/>
          </p:cNvCxnSpPr>
          <p:nvPr/>
        </p:nvCxnSpPr>
        <p:spPr>
          <a:xfrm rot="10800000" flipV="1">
            <a:off x="6671963" y="3916105"/>
            <a:ext cx="780087" cy="316988"/>
          </a:xfrm>
          <a:prstGeom prst="bentConnector3">
            <a:avLst>
              <a:gd name="adj1" fmla="val 50000"/>
            </a:avLst>
          </a:prstGeom>
          <a:ln w="19050">
            <a:solidFill>
              <a:srgbClr val="3D3743"/>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4" name="Elbow Connector 63">
            <a:extLst>
              <a:ext uri="{FF2B5EF4-FFF2-40B4-BE49-F238E27FC236}">
                <a16:creationId xmlns:a16="http://schemas.microsoft.com/office/drawing/2014/main" id="{9D2EB83F-6C55-41D0-B4C2-72EC6B8D3795}"/>
              </a:ext>
            </a:extLst>
          </p:cNvPr>
          <p:cNvCxnSpPr>
            <a:stCxn id="26" idx="1"/>
            <a:endCxn id="11" idx="3"/>
          </p:cNvCxnSpPr>
          <p:nvPr/>
        </p:nvCxnSpPr>
        <p:spPr>
          <a:xfrm rot="10800000">
            <a:off x="6671963" y="4233094"/>
            <a:ext cx="780087" cy="288755"/>
          </a:xfrm>
          <a:prstGeom prst="bentConnector3">
            <a:avLst>
              <a:gd name="adj1" fmla="val 50000"/>
            </a:avLst>
          </a:prstGeom>
          <a:ln w="19050">
            <a:solidFill>
              <a:srgbClr val="3D3743"/>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8501484"/>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par>
                                <p:cTn id="15" presetID="22" presetClass="entr" presetSubtype="8"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par>
                                <p:cTn id="18" presetID="22" presetClass="entr" presetSubtype="8"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500"/>
                                        <p:tgtEl>
                                          <p:spTgt spid="10"/>
                                        </p:tgtEl>
                                      </p:cBhvr>
                                    </p:animEffect>
                                  </p:childTnLst>
                                </p:cTn>
                              </p:par>
                              <p:par>
                                <p:cTn id="21" presetID="22" presetClass="entr" presetSubtype="8" fill="hold" nodeType="with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left)">
                                      <p:cBhvr>
                                        <p:cTn id="23" dur="500"/>
                                        <p:tgtEl>
                                          <p:spTgt spid="28"/>
                                        </p:tgtEl>
                                      </p:cBhvr>
                                    </p:animEffect>
                                  </p:childTnLst>
                                </p:cTn>
                              </p:par>
                              <p:par>
                                <p:cTn id="24" presetID="22" presetClass="entr" presetSubtype="8" fill="hold" nodeType="with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wipe(left)">
                                      <p:cBhvr>
                                        <p:cTn id="26" dur="500"/>
                                        <p:tgtEl>
                                          <p:spTgt spid="29"/>
                                        </p:tgtEl>
                                      </p:cBhvr>
                                    </p:animEffect>
                                  </p:childTnLst>
                                </p:cTn>
                              </p:par>
                              <p:par>
                                <p:cTn id="27" presetID="22" presetClass="entr" presetSubtype="8" fill="hold" nodeType="with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wipe(left)">
                                      <p:cBhvr>
                                        <p:cTn id="29" dur="500"/>
                                        <p:tgtEl>
                                          <p:spTgt spid="30"/>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ipe(left)">
                                      <p:cBhvr>
                                        <p:cTn id="34" dur="500"/>
                                        <p:tgtEl>
                                          <p:spTgt spid="16"/>
                                        </p:tgtEl>
                                      </p:cBhvr>
                                    </p:animEffect>
                                  </p:childTnLst>
                                </p:cTn>
                              </p:par>
                              <p:par>
                                <p:cTn id="35" presetID="22" presetClass="entr" presetSubtype="8"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ipe(left)">
                                      <p:cBhvr>
                                        <p:cTn id="37" dur="500"/>
                                        <p:tgtEl>
                                          <p:spTgt spid="19"/>
                                        </p:tgtEl>
                                      </p:cBhvr>
                                    </p:animEffect>
                                  </p:childTnLst>
                                </p:cTn>
                              </p:par>
                              <p:par>
                                <p:cTn id="38" presetID="22" presetClass="entr" presetSubtype="8" fill="hold" nodeType="with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wipe(left)">
                                      <p:cBhvr>
                                        <p:cTn id="40" dur="500"/>
                                        <p:tgtEl>
                                          <p:spTgt spid="22"/>
                                        </p:tgtEl>
                                      </p:cBhvr>
                                    </p:animEffect>
                                  </p:childTnLst>
                                </p:cTn>
                              </p:par>
                              <p:par>
                                <p:cTn id="41" presetID="22" presetClass="entr" presetSubtype="8" fill="hold" nodeType="with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left)">
                                      <p:cBhvr>
                                        <p:cTn id="43" dur="500"/>
                                        <p:tgtEl>
                                          <p:spTgt spid="25"/>
                                        </p:tgtEl>
                                      </p:cBhvr>
                                    </p:animEffect>
                                  </p:childTnLst>
                                </p:cTn>
                              </p:par>
                              <p:par>
                                <p:cTn id="44" presetID="22" presetClass="entr" presetSubtype="8" fill="hold" nodeType="with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wipe(left)">
                                      <p:cBhvr>
                                        <p:cTn id="46" dur="500"/>
                                        <p:tgtEl>
                                          <p:spTgt spid="31"/>
                                        </p:tgtEl>
                                      </p:cBhvr>
                                    </p:animEffect>
                                  </p:childTnLst>
                                </p:cTn>
                              </p:par>
                              <p:par>
                                <p:cTn id="47" presetID="22" presetClass="entr" presetSubtype="8" fill="hold" nodeType="with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wipe(left)">
                                      <p:cBhvr>
                                        <p:cTn id="49" dur="500"/>
                                        <p:tgtEl>
                                          <p:spTgt spid="32"/>
                                        </p:tgtEl>
                                      </p:cBhvr>
                                    </p:animEffect>
                                  </p:childTnLst>
                                </p:cTn>
                              </p:par>
                              <p:par>
                                <p:cTn id="50" presetID="22" presetClass="entr" presetSubtype="8" fill="hold" nodeType="with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wipe(left)">
                                      <p:cBhvr>
                                        <p:cTn id="52" dur="500"/>
                                        <p:tgtEl>
                                          <p:spTgt spid="33"/>
                                        </p:tgtEl>
                                      </p:cBhvr>
                                    </p:animEffect>
                                  </p:childTnLst>
                                </p:cTn>
                              </p:par>
                              <p:par>
                                <p:cTn id="53" presetID="22" presetClass="entr" presetSubtype="8" fill="hold" nodeType="with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wipe(left)">
                                      <p:cBhvr>
                                        <p:cTn id="5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0F850938-30DC-4C98-BE8F-DCCDB2581ED6}"/>
              </a:ext>
            </a:extLst>
          </p:cNvPr>
          <p:cNvGrpSpPr/>
          <p:nvPr/>
        </p:nvGrpSpPr>
        <p:grpSpPr>
          <a:xfrm>
            <a:off x="3982480" y="1806951"/>
            <a:ext cx="3618470" cy="3310797"/>
            <a:chOff x="3982480" y="1806951"/>
            <a:chExt cx="3618470" cy="3310797"/>
          </a:xfrm>
        </p:grpSpPr>
        <p:pic>
          <p:nvPicPr>
            <p:cNvPr id="4" name="图片 3">
              <a:extLst>
                <a:ext uri="{FF2B5EF4-FFF2-40B4-BE49-F238E27FC236}">
                  <a16:creationId xmlns:a16="http://schemas.microsoft.com/office/drawing/2014/main" id="{8FE1B18D-7269-4A4A-BB36-57160ABA29B2}"/>
                </a:ext>
              </a:extLst>
            </p:cNvPr>
            <p:cNvPicPr>
              <a:picLocks noChangeAspect="1"/>
            </p:cNvPicPr>
            <p:nvPr/>
          </p:nvPicPr>
          <p:blipFill>
            <a:blip r:embed="rId2"/>
            <a:stretch>
              <a:fillRect/>
            </a:stretch>
          </p:blipFill>
          <p:spPr>
            <a:xfrm>
              <a:off x="3982480" y="1806951"/>
              <a:ext cx="3618470" cy="3310797"/>
            </a:xfrm>
            <a:prstGeom prst="rect">
              <a:avLst/>
            </a:prstGeom>
          </p:spPr>
        </p:pic>
        <p:sp>
          <p:nvSpPr>
            <p:cNvPr id="5" name="文本框 4">
              <a:extLst>
                <a:ext uri="{FF2B5EF4-FFF2-40B4-BE49-F238E27FC236}">
                  <a16:creationId xmlns:a16="http://schemas.microsoft.com/office/drawing/2014/main" id="{560C3152-6A35-4D5D-959D-BDF19183FAF5}"/>
                </a:ext>
              </a:extLst>
            </p:cNvPr>
            <p:cNvSpPr txBox="1"/>
            <p:nvPr/>
          </p:nvSpPr>
          <p:spPr>
            <a:xfrm>
              <a:off x="5068307" y="3108406"/>
              <a:ext cx="1593706" cy="707886"/>
            </a:xfrm>
            <a:prstGeom prst="rect">
              <a:avLst/>
            </a:prstGeom>
            <a:noFill/>
          </p:spPr>
          <p:txBody>
            <a:bodyPr wrap="none" rtlCol="0">
              <a:spAutoFit/>
            </a:bodyPr>
            <a:lstStyle/>
            <a:p>
              <a:r>
                <a:rPr lang="en-US" altLang="zh-CN" sz="4000" dirty="0">
                  <a:solidFill>
                    <a:schemeClr val="bg1">
                      <a:lumMod val="50000"/>
                    </a:schemeClr>
                  </a:solidFill>
                  <a:latin typeface="微软雅黑" panose="020B0503020204020204" pitchFamily="34" charset="-122"/>
                  <a:ea typeface="微软雅黑" panose="020B0503020204020204" pitchFamily="34" charset="-122"/>
                </a:rPr>
                <a:t>FOUR</a:t>
              </a:r>
              <a:endParaRPr lang="zh-CN" altLang="en-US" sz="4000"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6" name="矩形 5">
            <a:extLst>
              <a:ext uri="{FF2B5EF4-FFF2-40B4-BE49-F238E27FC236}">
                <a16:creationId xmlns:a16="http://schemas.microsoft.com/office/drawing/2014/main" id="{858327D2-0D68-4490-A0F9-3B0C7740E0E0}"/>
              </a:ext>
            </a:extLst>
          </p:cNvPr>
          <p:cNvSpPr/>
          <p:nvPr/>
        </p:nvSpPr>
        <p:spPr>
          <a:xfrm>
            <a:off x="5962650" y="4829756"/>
            <a:ext cx="1638300" cy="1615827"/>
          </a:xfrm>
          <a:prstGeom prst="rect">
            <a:avLst/>
          </a:prstGeom>
        </p:spPr>
        <p:txBody>
          <a:bodyPr wrap="square">
            <a:spAutoFit/>
          </a:bodyPr>
          <a:lstStyle/>
          <a:p>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100" dirty="0">
                <a:solidFill>
                  <a:schemeClr val="bg1">
                    <a:lumMod val="50000"/>
                  </a:schemeClr>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请在此处添加详细描述文本，尽量与标题文本语言风格相符合，语言描述尽量简洁生动。请在此处添加详细描述文本，尽量与标题文本语言风格相符合，语言描述尽量简洁生动。</a:t>
            </a:r>
          </a:p>
        </p:txBody>
      </p:sp>
    </p:spTree>
    <p:extLst>
      <p:ext uri="{BB962C8B-B14F-4D97-AF65-F5344CB8AC3E}">
        <p14:creationId xmlns:p14="http://schemas.microsoft.com/office/powerpoint/2010/main" val="1920570495"/>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ppt_x"/>
                                          </p:val>
                                        </p:tav>
                                        <p:tav tm="100000">
                                          <p:val>
                                            <p:strVal val="#ppt_x"/>
                                          </p:val>
                                        </p:tav>
                                      </p:tavLst>
                                    </p:anim>
                                    <p:anim calcmode="lin" valueType="num">
                                      <p:cBhvr additive="base">
                                        <p:cTn id="1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5849BAFF-980B-42BC-B1C6-B1B6B330ECA9}"/>
              </a:ext>
            </a:extLst>
          </p:cNvPr>
          <p:cNvGrpSpPr/>
          <p:nvPr/>
        </p:nvGrpSpPr>
        <p:grpSpPr>
          <a:xfrm>
            <a:off x="3255054" y="1560528"/>
            <a:ext cx="2376107" cy="3981664"/>
            <a:chOff x="4274229" y="1303353"/>
            <a:chExt cx="2376107" cy="3981664"/>
          </a:xfrm>
        </p:grpSpPr>
        <p:grpSp>
          <p:nvGrpSpPr>
            <p:cNvPr id="3" name="组合 2">
              <a:extLst>
                <a:ext uri="{FF2B5EF4-FFF2-40B4-BE49-F238E27FC236}">
                  <a16:creationId xmlns:a16="http://schemas.microsoft.com/office/drawing/2014/main" id="{17F8292E-C56C-461C-A1CF-6BFBD793041C}"/>
                </a:ext>
              </a:extLst>
            </p:cNvPr>
            <p:cNvGrpSpPr/>
            <p:nvPr/>
          </p:nvGrpSpPr>
          <p:grpSpPr>
            <a:xfrm>
              <a:off x="4274229" y="1303353"/>
              <a:ext cx="2376107" cy="3981664"/>
              <a:chOff x="4198029" y="1303353"/>
              <a:chExt cx="2376107" cy="3981664"/>
            </a:xfrm>
          </p:grpSpPr>
          <p:sp>
            <p:nvSpPr>
              <p:cNvPr id="5" name="椭圆 4">
                <a:extLst>
                  <a:ext uri="{FF2B5EF4-FFF2-40B4-BE49-F238E27FC236}">
                    <a16:creationId xmlns:a16="http://schemas.microsoft.com/office/drawing/2014/main" id="{F442D2E6-3C9C-489A-9823-4961018A069F}"/>
                  </a:ext>
                </a:extLst>
              </p:cNvPr>
              <p:cNvSpPr/>
              <p:nvPr/>
            </p:nvSpPr>
            <p:spPr>
              <a:xfrm>
                <a:off x="4491576" y="2691695"/>
                <a:ext cx="342096" cy="342096"/>
              </a:xfrm>
              <a:prstGeom prst="ellipse">
                <a:avLst/>
              </a:prstGeom>
              <a:solidFill>
                <a:srgbClr val="8DCDA4">
                  <a:alpha val="70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6" name="组合 5">
                <a:extLst>
                  <a:ext uri="{FF2B5EF4-FFF2-40B4-BE49-F238E27FC236}">
                    <a16:creationId xmlns:a16="http://schemas.microsoft.com/office/drawing/2014/main" id="{4C2DBB23-89D0-487E-96C2-9B8F02C44929}"/>
                  </a:ext>
                </a:extLst>
              </p:cNvPr>
              <p:cNvGrpSpPr/>
              <p:nvPr/>
            </p:nvGrpSpPr>
            <p:grpSpPr>
              <a:xfrm>
                <a:off x="4198029" y="1303353"/>
                <a:ext cx="2376107" cy="3981664"/>
                <a:chOff x="4198029" y="1303353"/>
                <a:chExt cx="2376107" cy="3981664"/>
              </a:xfrm>
            </p:grpSpPr>
            <p:pic>
              <p:nvPicPr>
                <p:cNvPr id="7" name="图片 6">
                  <a:extLst>
                    <a:ext uri="{FF2B5EF4-FFF2-40B4-BE49-F238E27FC236}">
                      <a16:creationId xmlns:a16="http://schemas.microsoft.com/office/drawing/2014/main" id="{7B7EA12C-0B83-40C1-81ED-DB5D30776751}"/>
                    </a:ext>
                  </a:extLst>
                </p:cNvPr>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1644" t="251" r="1644" b="26571"/>
                <a:stretch>
                  <a:fillRect/>
                </a:stretch>
              </p:blipFill>
              <p:spPr>
                <a:xfrm>
                  <a:off x="4572387" y="1303353"/>
                  <a:ext cx="1627393" cy="1845313"/>
                </a:xfrm>
                <a:custGeom>
                  <a:avLst/>
                  <a:gdLst>
                    <a:gd name="connsiteX0" fmla="*/ 813696 w 1627393"/>
                    <a:gd name="connsiteY0" fmla="*/ 0 h 1845313"/>
                    <a:gd name="connsiteX1" fmla="*/ 894194 w 1627393"/>
                    <a:gd name="connsiteY1" fmla="*/ 19018 h 1845313"/>
                    <a:gd name="connsiteX2" fmla="*/ 1527891 w 1627393"/>
                    <a:gd name="connsiteY2" fmla="*/ 335866 h 1845313"/>
                    <a:gd name="connsiteX3" fmla="*/ 1627393 w 1627393"/>
                    <a:gd name="connsiteY3" fmla="*/ 496863 h 1845313"/>
                    <a:gd name="connsiteX4" fmla="*/ 1627393 w 1627393"/>
                    <a:gd name="connsiteY4" fmla="*/ 1348451 h 1845313"/>
                    <a:gd name="connsiteX5" fmla="*/ 1527891 w 1627393"/>
                    <a:gd name="connsiteY5" fmla="*/ 1509448 h 1845313"/>
                    <a:gd name="connsiteX6" fmla="*/ 894195 w 1627393"/>
                    <a:gd name="connsiteY6" fmla="*/ 1826296 h 1845313"/>
                    <a:gd name="connsiteX7" fmla="*/ 733198 w 1627393"/>
                    <a:gd name="connsiteY7" fmla="*/ 1826296 h 1845313"/>
                    <a:gd name="connsiteX8" fmla="*/ 99501 w 1627393"/>
                    <a:gd name="connsiteY8" fmla="*/ 1509448 h 1845313"/>
                    <a:gd name="connsiteX9" fmla="*/ 0 w 1627393"/>
                    <a:gd name="connsiteY9" fmla="*/ 1348451 h 1845313"/>
                    <a:gd name="connsiteX10" fmla="*/ 0 w 1627393"/>
                    <a:gd name="connsiteY10" fmla="*/ 496863 h 1845313"/>
                    <a:gd name="connsiteX11" fmla="*/ 99501 w 1627393"/>
                    <a:gd name="connsiteY11" fmla="*/ 335866 h 1845313"/>
                    <a:gd name="connsiteX12" fmla="*/ 733198 w 1627393"/>
                    <a:gd name="connsiteY12" fmla="*/ 19018 h 1845313"/>
                    <a:gd name="connsiteX13" fmla="*/ 813696 w 1627393"/>
                    <a:gd name="connsiteY13" fmla="*/ 0 h 1845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7393" h="1845313">
                      <a:moveTo>
                        <a:pt x="813696" y="0"/>
                      </a:moveTo>
                      <a:cubicBezTo>
                        <a:pt x="841267" y="0"/>
                        <a:pt x="868837" y="6340"/>
                        <a:pt x="894194" y="19018"/>
                      </a:cubicBezTo>
                      <a:lnTo>
                        <a:pt x="1527891" y="335866"/>
                      </a:lnTo>
                      <a:cubicBezTo>
                        <a:pt x="1588886" y="366364"/>
                        <a:pt x="1627393" y="428670"/>
                        <a:pt x="1627393" y="496863"/>
                      </a:cubicBezTo>
                      <a:lnTo>
                        <a:pt x="1627393" y="1348451"/>
                      </a:lnTo>
                      <a:cubicBezTo>
                        <a:pt x="1627393" y="1416644"/>
                        <a:pt x="1588886" y="1478950"/>
                        <a:pt x="1527891" y="1509448"/>
                      </a:cubicBezTo>
                      <a:lnTo>
                        <a:pt x="894195" y="1826296"/>
                      </a:lnTo>
                      <a:cubicBezTo>
                        <a:pt x="843480" y="1851653"/>
                        <a:pt x="783912" y="1851653"/>
                        <a:pt x="733198" y="1826296"/>
                      </a:cubicBezTo>
                      <a:lnTo>
                        <a:pt x="99501" y="1509448"/>
                      </a:lnTo>
                      <a:cubicBezTo>
                        <a:pt x="38507" y="1478950"/>
                        <a:pt x="0" y="1416644"/>
                        <a:pt x="0" y="1348451"/>
                      </a:cubicBezTo>
                      <a:lnTo>
                        <a:pt x="0" y="496863"/>
                      </a:lnTo>
                      <a:cubicBezTo>
                        <a:pt x="0" y="428670"/>
                        <a:pt x="38507" y="366364"/>
                        <a:pt x="99501" y="335866"/>
                      </a:cubicBezTo>
                      <a:lnTo>
                        <a:pt x="733198" y="19018"/>
                      </a:lnTo>
                      <a:cubicBezTo>
                        <a:pt x="758555" y="6340"/>
                        <a:pt x="786126" y="0"/>
                        <a:pt x="813696" y="0"/>
                      </a:cubicBezTo>
                      <a:close/>
                    </a:path>
                  </a:pathLst>
                </a:custGeom>
              </p:spPr>
            </p:pic>
            <p:grpSp>
              <p:nvGrpSpPr>
                <p:cNvPr id="8" name="组合 7">
                  <a:extLst>
                    <a:ext uri="{FF2B5EF4-FFF2-40B4-BE49-F238E27FC236}">
                      <a16:creationId xmlns:a16="http://schemas.microsoft.com/office/drawing/2014/main" id="{52B5BA44-2FD1-4355-8A02-AA095556F330}"/>
                    </a:ext>
                  </a:extLst>
                </p:cNvPr>
                <p:cNvGrpSpPr/>
                <p:nvPr/>
              </p:nvGrpSpPr>
              <p:grpSpPr>
                <a:xfrm>
                  <a:off x="4198029" y="3408485"/>
                  <a:ext cx="2376107" cy="1876532"/>
                  <a:chOff x="4347929" y="3273575"/>
                  <a:chExt cx="2376107" cy="1876532"/>
                </a:xfrm>
              </p:grpSpPr>
              <p:sp>
                <p:nvSpPr>
                  <p:cNvPr id="9" name="矩形 8">
                    <a:extLst>
                      <a:ext uri="{FF2B5EF4-FFF2-40B4-BE49-F238E27FC236}">
                        <a16:creationId xmlns:a16="http://schemas.microsoft.com/office/drawing/2014/main" id="{CEDC7C47-EF8A-4768-A553-32806663B77B}"/>
                      </a:ext>
                    </a:extLst>
                  </p:cNvPr>
                  <p:cNvSpPr/>
                  <p:nvPr/>
                </p:nvSpPr>
                <p:spPr>
                  <a:xfrm>
                    <a:off x="4396889" y="3273575"/>
                    <a:ext cx="2278189" cy="523220"/>
                  </a:xfrm>
                  <a:prstGeom prst="rect">
                    <a:avLst/>
                  </a:prstGeom>
                </p:spPr>
                <p:txBody>
                  <a:bodyPr wrap="none">
                    <a:spAutoFit/>
                  </a:bodyPr>
                  <a:lstStyle/>
                  <a:p>
                    <a:pPr algn="ctr"/>
                    <a:r>
                      <a:rPr lang="en-US" altLang="zh-CN" sz="2800" b="1" dirty="0">
                        <a:solidFill>
                          <a:srgbClr val="8DCDA4"/>
                        </a:solidFill>
                        <a:effectLst/>
                        <a:latin typeface="Aharoni" panose="02010803020104030203" pitchFamily="2" charset="-79"/>
                        <a:ea typeface="Microsoft Yi Baiti" panose="03000500000000000000" pitchFamily="66" charset="0"/>
                        <a:cs typeface="Aharoni" panose="02010803020104030203" pitchFamily="2" charset="-79"/>
                      </a:rPr>
                      <a:t>TITLE HERE</a:t>
                    </a:r>
                    <a:endParaRPr lang="zh-CN" altLang="en-US" sz="2800" b="1" dirty="0">
                      <a:solidFill>
                        <a:srgbClr val="8DCDA4"/>
                      </a:solidFill>
                      <a:effectLst/>
                      <a:latin typeface="Aharoni" panose="02010803020104030203" pitchFamily="2" charset="-79"/>
                      <a:ea typeface="微软雅黑" panose="020B0503020204020204" pitchFamily="34" charset="-122"/>
                      <a:cs typeface="Aharoni" panose="02010803020104030203" pitchFamily="2" charset="-79"/>
                    </a:endParaRPr>
                  </a:p>
                </p:txBody>
              </p:sp>
              <p:sp>
                <p:nvSpPr>
                  <p:cNvPr id="10" name="文本框 9">
                    <a:extLst>
                      <a:ext uri="{FF2B5EF4-FFF2-40B4-BE49-F238E27FC236}">
                        <a16:creationId xmlns:a16="http://schemas.microsoft.com/office/drawing/2014/main" id="{BB6DDABC-AA95-4B76-91E1-1872CB808761}"/>
                      </a:ext>
                    </a:extLst>
                  </p:cNvPr>
                  <p:cNvSpPr txBox="1"/>
                  <p:nvPr/>
                </p:nvSpPr>
                <p:spPr>
                  <a:xfrm>
                    <a:off x="4347929" y="3724322"/>
                    <a:ext cx="2376107" cy="1425785"/>
                  </a:xfrm>
                  <a:prstGeom prst="roundRect">
                    <a:avLst>
                      <a:gd name="adj" fmla="val 6852"/>
                    </a:avLst>
                  </a:prstGeom>
                  <a:noFill/>
                  <a:ln>
                    <a:noFill/>
                  </a:ln>
                </p:spPr>
                <p:txBody>
                  <a:bodyPr wrap="square" rtlCol="0">
                    <a:spAutoFit/>
                  </a:bodyPr>
                  <a:lstStyle/>
                  <a:p>
                    <a:pPr algn="ctr">
                      <a:lnSpc>
                        <a:spcPct val="130000"/>
                      </a:lnSpc>
                    </a:pPr>
                    <a:r>
                      <a:rPr lang="zh-CN" altLang="en-US" sz="1600" dirty="0">
                        <a:solidFill>
                          <a:schemeClr val="tx1">
                            <a:lumMod val="75000"/>
                            <a:lumOff val="25000"/>
                          </a:schemeClr>
                        </a:solidFill>
                        <a:latin typeface="Leelawadee UI Semilight" panose="020B0402040204020203" pitchFamily="34" charset="-34"/>
                        <a:ea typeface="Microsoft Yi Baiti" panose="03000500000000000000" pitchFamily="66" charset="0"/>
                        <a:cs typeface="Leelawadee UI Semilight" panose="020B0402040204020203" pitchFamily="34" charset="-34"/>
                      </a:rPr>
                      <a:t>请在此处添加详细描述文本，尽量与标题文本语言风格相符合，语言描述尽量简洁生动。</a:t>
                    </a:r>
                    <a:endParaRPr lang="zh-CN" altLang="en-US" sz="1600" dirty="0">
                      <a:solidFill>
                        <a:schemeClr val="tx1">
                          <a:lumMod val="75000"/>
                          <a:lumOff val="25000"/>
                        </a:schemeClr>
                      </a:solidFill>
                      <a:latin typeface="Leelawadee UI Semilight" panose="020B0402040204020203" pitchFamily="34" charset="-34"/>
                      <a:cs typeface="Leelawadee UI Semilight" panose="020B0402040204020203" pitchFamily="34" charset="-34"/>
                    </a:endParaRPr>
                  </a:p>
                </p:txBody>
              </p:sp>
            </p:grpSp>
          </p:grpSp>
        </p:grpSp>
        <p:sp>
          <p:nvSpPr>
            <p:cNvPr id="4" name="椭圆 3">
              <a:extLst>
                <a:ext uri="{FF2B5EF4-FFF2-40B4-BE49-F238E27FC236}">
                  <a16:creationId xmlns:a16="http://schemas.microsoft.com/office/drawing/2014/main" id="{1A0FA40E-C69C-4F51-A100-45C32DB2E923}"/>
                </a:ext>
              </a:extLst>
            </p:cNvPr>
            <p:cNvSpPr/>
            <p:nvPr/>
          </p:nvSpPr>
          <p:spPr>
            <a:xfrm>
              <a:off x="5944108" y="1528055"/>
              <a:ext cx="342096" cy="342096"/>
            </a:xfrm>
            <a:prstGeom prst="ellipse">
              <a:avLst/>
            </a:prstGeom>
            <a:solidFill>
              <a:srgbClr val="8DCDA4">
                <a:alpha val="70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11" name="组合 10">
            <a:extLst>
              <a:ext uri="{FF2B5EF4-FFF2-40B4-BE49-F238E27FC236}">
                <a16:creationId xmlns:a16="http://schemas.microsoft.com/office/drawing/2014/main" id="{349DC250-1A64-4A4D-9C10-6F2D2FCDFD61}"/>
              </a:ext>
            </a:extLst>
          </p:cNvPr>
          <p:cNvGrpSpPr/>
          <p:nvPr/>
        </p:nvGrpSpPr>
        <p:grpSpPr>
          <a:xfrm>
            <a:off x="6043698" y="1561707"/>
            <a:ext cx="2376106" cy="4019000"/>
            <a:chOff x="7062873" y="1304532"/>
            <a:chExt cx="2376106" cy="4019000"/>
          </a:xfrm>
        </p:grpSpPr>
        <p:grpSp>
          <p:nvGrpSpPr>
            <p:cNvPr id="12" name="组合 11">
              <a:extLst>
                <a:ext uri="{FF2B5EF4-FFF2-40B4-BE49-F238E27FC236}">
                  <a16:creationId xmlns:a16="http://schemas.microsoft.com/office/drawing/2014/main" id="{A42BF3C6-0986-4B1E-BFC1-C6D4973CCE4A}"/>
                </a:ext>
              </a:extLst>
            </p:cNvPr>
            <p:cNvGrpSpPr/>
            <p:nvPr/>
          </p:nvGrpSpPr>
          <p:grpSpPr>
            <a:xfrm>
              <a:off x="7062873" y="1304532"/>
              <a:ext cx="2376106" cy="4019000"/>
              <a:chOff x="7032327" y="1304925"/>
              <a:chExt cx="2376106" cy="4019000"/>
            </a:xfrm>
          </p:grpSpPr>
          <p:sp>
            <p:nvSpPr>
              <p:cNvPr id="14" name="椭圆 13">
                <a:extLst>
                  <a:ext uri="{FF2B5EF4-FFF2-40B4-BE49-F238E27FC236}">
                    <a16:creationId xmlns:a16="http://schemas.microsoft.com/office/drawing/2014/main" id="{4E925413-30BF-47B9-AEEC-9380649F8CF5}"/>
                  </a:ext>
                </a:extLst>
              </p:cNvPr>
              <p:cNvSpPr/>
              <p:nvPr/>
            </p:nvSpPr>
            <p:spPr>
              <a:xfrm>
                <a:off x="7247404" y="2691695"/>
                <a:ext cx="342096" cy="342096"/>
              </a:xfrm>
              <a:prstGeom prst="ellipse">
                <a:avLst/>
              </a:prstGeom>
              <a:solidFill>
                <a:srgbClr val="8DCDA4">
                  <a:alpha val="70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15" name="组合 14">
                <a:extLst>
                  <a:ext uri="{FF2B5EF4-FFF2-40B4-BE49-F238E27FC236}">
                    <a16:creationId xmlns:a16="http://schemas.microsoft.com/office/drawing/2014/main" id="{DDC42862-0D75-4F3B-869D-61C8D8169F79}"/>
                  </a:ext>
                </a:extLst>
              </p:cNvPr>
              <p:cNvGrpSpPr/>
              <p:nvPr/>
            </p:nvGrpSpPr>
            <p:grpSpPr>
              <a:xfrm>
                <a:off x="7032327" y="1304925"/>
                <a:ext cx="2376106" cy="4019000"/>
                <a:chOff x="6987356" y="1304925"/>
                <a:chExt cx="2376106" cy="4019000"/>
              </a:xfrm>
            </p:grpSpPr>
            <p:grpSp>
              <p:nvGrpSpPr>
                <p:cNvPr id="16" name="组合 15">
                  <a:extLst>
                    <a:ext uri="{FF2B5EF4-FFF2-40B4-BE49-F238E27FC236}">
                      <a16:creationId xmlns:a16="http://schemas.microsoft.com/office/drawing/2014/main" id="{3125B127-4026-4040-B356-2B1DE26B50AD}"/>
                    </a:ext>
                  </a:extLst>
                </p:cNvPr>
                <p:cNvGrpSpPr/>
                <p:nvPr/>
              </p:nvGrpSpPr>
              <p:grpSpPr>
                <a:xfrm>
                  <a:off x="6987356" y="3408878"/>
                  <a:ext cx="2376106" cy="1915047"/>
                  <a:chOff x="7053393" y="3273968"/>
                  <a:chExt cx="2376106" cy="1915047"/>
                </a:xfrm>
              </p:grpSpPr>
              <p:sp>
                <p:nvSpPr>
                  <p:cNvPr id="18" name="矩形 17">
                    <a:extLst>
                      <a:ext uri="{FF2B5EF4-FFF2-40B4-BE49-F238E27FC236}">
                        <a16:creationId xmlns:a16="http://schemas.microsoft.com/office/drawing/2014/main" id="{7FD64C08-B84B-4FFA-A8A0-C5CABD66BFBD}"/>
                      </a:ext>
                    </a:extLst>
                  </p:cNvPr>
                  <p:cNvSpPr/>
                  <p:nvPr/>
                </p:nvSpPr>
                <p:spPr>
                  <a:xfrm>
                    <a:off x="7053393" y="3273968"/>
                    <a:ext cx="2371065" cy="523220"/>
                  </a:xfrm>
                  <a:prstGeom prst="rect">
                    <a:avLst/>
                  </a:prstGeom>
                  <a:solidFill>
                    <a:srgbClr val="8DCDA4"/>
                  </a:solidFill>
                </p:spPr>
                <p:txBody>
                  <a:bodyPr wrap="square">
                    <a:spAutoFit/>
                  </a:bodyPr>
                  <a:lstStyle/>
                  <a:p>
                    <a:pPr algn="ctr"/>
                    <a:r>
                      <a:rPr lang="en-US" altLang="zh-CN" sz="2800" b="1" dirty="0">
                        <a:solidFill>
                          <a:schemeClr val="tx1">
                            <a:lumMod val="85000"/>
                            <a:lumOff val="15000"/>
                          </a:schemeClr>
                        </a:solidFill>
                        <a:effectLst/>
                        <a:latin typeface="Aharoni" panose="02010803020104030203" pitchFamily="2" charset="-79"/>
                        <a:ea typeface="Microsoft Yi Baiti" panose="03000500000000000000" pitchFamily="66" charset="0"/>
                        <a:cs typeface="Aharoni" panose="02010803020104030203" pitchFamily="2" charset="-79"/>
                      </a:rPr>
                      <a:t>TITLE HERE</a:t>
                    </a:r>
                    <a:endParaRPr lang="zh-CN" altLang="en-US" sz="2800" b="1" dirty="0">
                      <a:solidFill>
                        <a:schemeClr val="tx1">
                          <a:lumMod val="85000"/>
                          <a:lumOff val="15000"/>
                        </a:schemeClr>
                      </a:solidFill>
                      <a:effectLst/>
                      <a:latin typeface="Aharoni" panose="02010803020104030203" pitchFamily="2" charset="-79"/>
                      <a:ea typeface="微软雅黑" panose="020B0503020204020204" pitchFamily="34" charset="-122"/>
                      <a:cs typeface="Aharoni" panose="02010803020104030203" pitchFamily="2" charset="-79"/>
                    </a:endParaRPr>
                  </a:p>
                </p:txBody>
              </p:sp>
              <p:sp>
                <p:nvSpPr>
                  <p:cNvPr id="19" name="文本框 18">
                    <a:extLst>
                      <a:ext uri="{FF2B5EF4-FFF2-40B4-BE49-F238E27FC236}">
                        <a16:creationId xmlns:a16="http://schemas.microsoft.com/office/drawing/2014/main" id="{B6D76CB1-DC72-49B8-8350-B84DBF41132B}"/>
                      </a:ext>
                    </a:extLst>
                  </p:cNvPr>
                  <p:cNvSpPr txBox="1"/>
                  <p:nvPr/>
                </p:nvSpPr>
                <p:spPr>
                  <a:xfrm>
                    <a:off x="7053393" y="3763230"/>
                    <a:ext cx="2376106" cy="1425785"/>
                  </a:xfrm>
                  <a:prstGeom prst="roundRect">
                    <a:avLst>
                      <a:gd name="adj" fmla="val 6852"/>
                    </a:avLst>
                  </a:prstGeom>
                  <a:noFill/>
                  <a:ln>
                    <a:noFill/>
                  </a:ln>
                </p:spPr>
                <p:txBody>
                  <a:bodyPr wrap="square" rtlCol="0">
                    <a:spAutoFit/>
                  </a:bodyPr>
                  <a:lstStyle>
                    <a:defPPr>
                      <a:defRPr lang="zh-CN"/>
                    </a:defPPr>
                    <a:lvl1pPr algn="ctr">
                      <a:lnSpc>
                        <a:spcPct val="130000"/>
                      </a:lnSpc>
                      <a:defRPr sz="1600">
                        <a:solidFill>
                          <a:schemeClr val="tx1">
                            <a:lumMod val="75000"/>
                            <a:lumOff val="25000"/>
                          </a:schemeClr>
                        </a:solidFill>
                        <a:latin typeface="Leelawadee UI Semilight" panose="020B0402040204020203" pitchFamily="34" charset="-34"/>
                        <a:ea typeface="Microsoft Yi Baiti" panose="03000500000000000000" pitchFamily="66" charset="0"/>
                        <a:cs typeface="Leelawadee UI Semilight" panose="020B0402040204020203" pitchFamily="34" charset="-34"/>
                      </a:defRPr>
                    </a:lvl1pPr>
                  </a:lstStyle>
                  <a:p>
                    <a:r>
                      <a:rPr lang="zh-CN" altLang="en-US" dirty="0"/>
                      <a:t>请在此处添加详细描述文本，尽量与标题文本语言风格相符合，语言描述尽量简洁生动。</a:t>
                    </a:r>
                  </a:p>
                </p:txBody>
              </p:sp>
            </p:grpSp>
            <p:pic>
              <p:nvPicPr>
                <p:cNvPr id="17" name="图片 16">
                  <a:extLst>
                    <a:ext uri="{FF2B5EF4-FFF2-40B4-BE49-F238E27FC236}">
                      <a16:creationId xmlns:a16="http://schemas.microsoft.com/office/drawing/2014/main" id="{E98E251A-1999-4BA7-8700-C71203E18F9C}"/>
                    </a:ext>
                  </a:extLst>
                </p:cNvPr>
                <p:cNvPicPr>
                  <a:picLocks noChangeAspect="1"/>
                </p:cNvPicPr>
                <p:nvPr/>
              </p:nvPicPr>
              <p:blipFill>
                <a:blip r:embed="rId4">
                  <a:extLst>
                    <a:ext uri="{28A0092B-C50C-407E-A947-70E740481C1C}">
                      <a14:useLocalDpi xmlns:a14="http://schemas.microsoft.com/office/drawing/2010/main" val="0"/>
                    </a:ext>
                  </a:extLst>
                </a:blip>
                <a:srcRect l="35839" t="11330" r="25281" b="22540"/>
                <a:stretch>
                  <a:fillRect/>
                </a:stretch>
              </p:blipFill>
              <p:spPr>
                <a:xfrm>
                  <a:off x="7248267" y="1304925"/>
                  <a:ext cx="1627393" cy="1845313"/>
                </a:xfrm>
                <a:custGeom>
                  <a:avLst/>
                  <a:gdLst>
                    <a:gd name="connsiteX0" fmla="*/ 813696 w 1627393"/>
                    <a:gd name="connsiteY0" fmla="*/ 0 h 1845313"/>
                    <a:gd name="connsiteX1" fmla="*/ 894194 w 1627393"/>
                    <a:gd name="connsiteY1" fmla="*/ 19018 h 1845313"/>
                    <a:gd name="connsiteX2" fmla="*/ 1527891 w 1627393"/>
                    <a:gd name="connsiteY2" fmla="*/ 335866 h 1845313"/>
                    <a:gd name="connsiteX3" fmla="*/ 1627393 w 1627393"/>
                    <a:gd name="connsiteY3" fmla="*/ 496863 h 1845313"/>
                    <a:gd name="connsiteX4" fmla="*/ 1627393 w 1627393"/>
                    <a:gd name="connsiteY4" fmla="*/ 1348451 h 1845313"/>
                    <a:gd name="connsiteX5" fmla="*/ 1527891 w 1627393"/>
                    <a:gd name="connsiteY5" fmla="*/ 1509448 h 1845313"/>
                    <a:gd name="connsiteX6" fmla="*/ 894195 w 1627393"/>
                    <a:gd name="connsiteY6" fmla="*/ 1826296 h 1845313"/>
                    <a:gd name="connsiteX7" fmla="*/ 733198 w 1627393"/>
                    <a:gd name="connsiteY7" fmla="*/ 1826296 h 1845313"/>
                    <a:gd name="connsiteX8" fmla="*/ 99501 w 1627393"/>
                    <a:gd name="connsiteY8" fmla="*/ 1509448 h 1845313"/>
                    <a:gd name="connsiteX9" fmla="*/ 0 w 1627393"/>
                    <a:gd name="connsiteY9" fmla="*/ 1348451 h 1845313"/>
                    <a:gd name="connsiteX10" fmla="*/ 0 w 1627393"/>
                    <a:gd name="connsiteY10" fmla="*/ 496863 h 1845313"/>
                    <a:gd name="connsiteX11" fmla="*/ 99501 w 1627393"/>
                    <a:gd name="connsiteY11" fmla="*/ 335866 h 1845313"/>
                    <a:gd name="connsiteX12" fmla="*/ 733198 w 1627393"/>
                    <a:gd name="connsiteY12" fmla="*/ 19018 h 1845313"/>
                    <a:gd name="connsiteX13" fmla="*/ 813696 w 1627393"/>
                    <a:gd name="connsiteY13" fmla="*/ 0 h 1845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7393" h="1845313">
                      <a:moveTo>
                        <a:pt x="813696" y="0"/>
                      </a:moveTo>
                      <a:cubicBezTo>
                        <a:pt x="841267" y="0"/>
                        <a:pt x="868837" y="6340"/>
                        <a:pt x="894194" y="19018"/>
                      </a:cubicBezTo>
                      <a:lnTo>
                        <a:pt x="1527891" y="335866"/>
                      </a:lnTo>
                      <a:cubicBezTo>
                        <a:pt x="1588886" y="366364"/>
                        <a:pt x="1627393" y="428670"/>
                        <a:pt x="1627393" y="496863"/>
                      </a:cubicBezTo>
                      <a:lnTo>
                        <a:pt x="1627393" y="1348451"/>
                      </a:lnTo>
                      <a:cubicBezTo>
                        <a:pt x="1627393" y="1416644"/>
                        <a:pt x="1588886" y="1478950"/>
                        <a:pt x="1527891" y="1509448"/>
                      </a:cubicBezTo>
                      <a:lnTo>
                        <a:pt x="894195" y="1826296"/>
                      </a:lnTo>
                      <a:cubicBezTo>
                        <a:pt x="843480" y="1851653"/>
                        <a:pt x="783912" y="1851653"/>
                        <a:pt x="733198" y="1826296"/>
                      </a:cubicBezTo>
                      <a:lnTo>
                        <a:pt x="99501" y="1509448"/>
                      </a:lnTo>
                      <a:cubicBezTo>
                        <a:pt x="38507" y="1478950"/>
                        <a:pt x="0" y="1416644"/>
                        <a:pt x="0" y="1348451"/>
                      </a:cubicBezTo>
                      <a:lnTo>
                        <a:pt x="0" y="496863"/>
                      </a:lnTo>
                      <a:cubicBezTo>
                        <a:pt x="0" y="428670"/>
                        <a:pt x="38507" y="366364"/>
                        <a:pt x="99501" y="335866"/>
                      </a:cubicBezTo>
                      <a:lnTo>
                        <a:pt x="733198" y="19018"/>
                      </a:lnTo>
                      <a:cubicBezTo>
                        <a:pt x="758555" y="6340"/>
                        <a:pt x="786126" y="0"/>
                        <a:pt x="813696" y="0"/>
                      </a:cubicBezTo>
                      <a:close/>
                    </a:path>
                  </a:pathLst>
                </a:custGeom>
              </p:spPr>
            </p:pic>
          </p:grpSp>
        </p:grpSp>
        <p:sp>
          <p:nvSpPr>
            <p:cNvPr id="13" name="椭圆 12">
              <a:extLst>
                <a:ext uri="{FF2B5EF4-FFF2-40B4-BE49-F238E27FC236}">
                  <a16:creationId xmlns:a16="http://schemas.microsoft.com/office/drawing/2014/main" id="{DD4610EC-8A33-4F1C-8BC0-1BCA74CA2144}"/>
                </a:ext>
              </a:extLst>
            </p:cNvPr>
            <p:cNvSpPr/>
            <p:nvPr/>
          </p:nvSpPr>
          <p:spPr>
            <a:xfrm>
              <a:off x="8749583" y="1528055"/>
              <a:ext cx="342096" cy="342096"/>
            </a:xfrm>
            <a:prstGeom prst="ellipse">
              <a:avLst/>
            </a:prstGeom>
            <a:solidFill>
              <a:srgbClr val="8DCDA4">
                <a:alpha val="70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20" name="组合 19">
            <a:extLst>
              <a:ext uri="{FF2B5EF4-FFF2-40B4-BE49-F238E27FC236}">
                <a16:creationId xmlns:a16="http://schemas.microsoft.com/office/drawing/2014/main" id="{2FF9FABE-0225-4238-86D7-9ED9CC924C37}"/>
              </a:ext>
            </a:extLst>
          </p:cNvPr>
          <p:cNvGrpSpPr/>
          <p:nvPr/>
        </p:nvGrpSpPr>
        <p:grpSpPr>
          <a:xfrm>
            <a:off x="8595366" y="1568000"/>
            <a:ext cx="2376106" cy="3966720"/>
            <a:chOff x="9474841" y="1318297"/>
            <a:chExt cx="2376106" cy="3966720"/>
          </a:xfrm>
        </p:grpSpPr>
        <p:grpSp>
          <p:nvGrpSpPr>
            <p:cNvPr id="21" name="组合 20">
              <a:extLst>
                <a:ext uri="{FF2B5EF4-FFF2-40B4-BE49-F238E27FC236}">
                  <a16:creationId xmlns:a16="http://schemas.microsoft.com/office/drawing/2014/main" id="{E7C891BB-ED6C-4238-80F7-4E4215CD3EB6}"/>
                </a:ext>
              </a:extLst>
            </p:cNvPr>
            <p:cNvGrpSpPr/>
            <p:nvPr/>
          </p:nvGrpSpPr>
          <p:grpSpPr>
            <a:xfrm>
              <a:off x="9474841" y="3408485"/>
              <a:ext cx="2376106" cy="1876532"/>
              <a:chOff x="9624741" y="3273575"/>
              <a:chExt cx="2376106" cy="1876532"/>
            </a:xfrm>
          </p:grpSpPr>
          <p:sp>
            <p:nvSpPr>
              <p:cNvPr id="26" name="矩形 25">
                <a:extLst>
                  <a:ext uri="{FF2B5EF4-FFF2-40B4-BE49-F238E27FC236}">
                    <a16:creationId xmlns:a16="http://schemas.microsoft.com/office/drawing/2014/main" id="{B741EF05-6458-4298-B1D1-C2C8B641B48B}"/>
                  </a:ext>
                </a:extLst>
              </p:cNvPr>
              <p:cNvSpPr/>
              <p:nvPr/>
            </p:nvSpPr>
            <p:spPr>
              <a:xfrm>
                <a:off x="9673700" y="3273575"/>
                <a:ext cx="2278189" cy="523220"/>
              </a:xfrm>
              <a:prstGeom prst="rect">
                <a:avLst/>
              </a:prstGeom>
            </p:spPr>
            <p:txBody>
              <a:bodyPr wrap="none">
                <a:spAutoFit/>
              </a:bodyPr>
              <a:lstStyle/>
              <a:p>
                <a:pPr algn="ctr"/>
                <a:r>
                  <a:rPr lang="en-US" altLang="zh-CN" sz="2800" b="1" dirty="0">
                    <a:solidFill>
                      <a:srgbClr val="8DCDA4"/>
                    </a:solidFill>
                    <a:effectLst/>
                    <a:latin typeface="Aharoni" panose="02010803020104030203" pitchFamily="2" charset="-79"/>
                    <a:ea typeface="Microsoft Yi Baiti" panose="03000500000000000000" pitchFamily="66" charset="0"/>
                    <a:cs typeface="Aharoni" panose="02010803020104030203" pitchFamily="2" charset="-79"/>
                  </a:rPr>
                  <a:t>TITLE HERE</a:t>
                </a:r>
                <a:endParaRPr lang="zh-CN" altLang="en-US" sz="2800" b="1" dirty="0">
                  <a:solidFill>
                    <a:srgbClr val="8DCDA4"/>
                  </a:solidFill>
                  <a:effectLst/>
                  <a:latin typeface="Aharoni" panose="02010803020104030203" pitchFamily="2" charset="-79"/>
                  <a:ea typeface="微软雅黑" panose="020B0503020204020204" pitchFamily="34" charset="-122"/>
                  <a:cs typeface="Aharoni" panose="02010803020104030203" pitchFamily="2" charset="-79"/>
                </a:endParaRPr>
              </a:p>
            </p:txBody>
          </p:sp>
          <p:sp>
            <p:nvSpPr>
              <p:cNvPr id="27" name="文本框 26">
                <a:extLst>
                  <a:ext uri="{FF2B5EF4-FFF2-40B4-BE49-F238E27FC236}">
                    <a16:creationId xmlns:a16="http://schemas.microsoft.com/office/drawing/2014/main" id="{706A018E-645D-4144-A0DB-BF8B272F5076}"/>
                  </a:ext>
                </a:extLst>
              </p:cNvPr>
              <p:cNvSpPr txBox="1"/>
              <p:nvPr/>
            </p:nvSpPr>
            <p:spPr>
              <a:xfrm>
                <a:off x="9624741" y="3724322"/>
                <a:ext cx="2376106" cy="1425785"/>
              </a:xfrm>
              <a:prstGeom prst="roundRect">
                <a:avLst>
                  <a:gd name="adj" fmla="val 6852"/>
                </a:avLst>
              </a:prstGeom>
              <a:noFill/>
              <a:ln>
                <a:noFill/>
              </a:ln>
            </p:spPr>
            <p:txBody>
              <a:bodyPr wrap="square" rtlCol="0">
                <a:spAutoFit/>
              </a:bodyPr>
              <a:lstStyle/>
              <a:p>
                <a:pPr algn="ctr">
                  <a:lnSpc>
                    <a:spcPct val="130000"/>
                  </a:lnSpc>
                </a:pPr>
                <a:r>
                  <a:rPr lang="zh-CN" altLang="en-US" sz="1600" dirty="0">
                    <a:solidFill>
                      <a:schemeClr val="tx1">
                        <a:lumMod val="75000"/>
                        <a:lumOff val="25000"/>
                      </a:schemeClr>
                    </a:solidFill>
                    <a:latin typeface="Leelawadee UI Semilight" panose="020B0402040204020203" pitchFamily="34" charset="-34"/>
                    <a:ea typeface="Microsoft Yi Baiti" panose="03000500000000000000" pitchFamily="66" charset="0"/>
                    <a:cs typeface="Leelawadee UI Semilight" panose="020B0402040204020203" pitchFamily="34" charset="-34"/>
                  </a:rPr>
                  <a:t>请在此处添加详细描述文本，尽量与标题文本语言风格相符合，语言描述尽量简洁生动。</a:t>
                </a:r>
                <a:endParaRPr lang="zh-CN" altLang="en-US" sz="1600" dirty="0">
                  <a:solidFill>
                    <a:schemeClr val="tx1">
                      <a:lumMod val="75000"/>
                      <a:lumOff val="25000"/>
                    </a:schemeClr>
                  </a:solidFill>
                  <a:latin typeface="Leelawadee UI Semilight" panose="020B0402040204020203" pitchFamily="34" charset="-34"/>
                  <a:cs typeface="Leelawadee UI Semilight" panose="020B0402040204020203" pitchFamily="34" charset="-34"/>
                </a:endParaRPr>
              </a:p>
            </p:txBody>
          </p:sp>
        </p:grpSp>
        <p:grpSp>
          <p:nvGrpSpPr>
            <p:cNvPr id="22" name="组合 21">
              <a:extLst>
                <a:ext uri="{FF2B5EF4-FFF2-40B4-BE49-F238E27FC236}">
                  <a16:creationId xmlns:a16="http://schemas.microsoft.com/office/drawing/2014/main" id="{BF36533C-C267-4E6D-A6EB-36BF403E3D74}"/>
                </a:ext>
              </a:extLst>
            </p:cNvPr>
            <p:cNvGrpSpPr/>
            <p:nvPr/>
          </p:nvGrpSpPr>
          <p:grpSpPr>
            <a:xfrm>
              <a:off x="9761096" y="1318297"/>
              <a:ext cx="1881895" cy="1815425"/>
              <a:chOff x="9925986" y="1318297"/>
              <a:chExt cx="1881895" cy="1815425"/>
            </a:xfrm>
          </p:grpSpPr>
          <p:sp>
            <p:nvSpPr>
              <p:cNvPr id="23" name="椭圆 22">
                <a:extLst>
                  <a:ext uri="{FF2B5EF4-FFF2-40B4-BE49-F238E27FC236}">
                    <a16:creationId xmlns:a16="http://schemas.microsoft.com/office/drawing/2014/main" id="{92776B6F-9B22-4846-A4EE-E79E9DF8EE50}"/>
                  </a:ext>
                </a:extLst>
              </p:cNvPr>
              <p:cNvSpPr/>
              <p:nvPr/>
            </p:nvSpPr>
            <p:spPr>
              <a:xfrm>
                <a:off x="9925986" y="2691695"/>
                <a:ext cx="342096" cy="342096"/>
              </a:xfrm>
              <a:prstGeom prst="ellipse">
                <a:avLst/>
              </a:prstGeom>
              <a:solidFill>
                <a:srgbClr val="8DCDA4">
                  <a:alpha val="70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24" name="图片 23">
                <a:extLst>
                  <a:ext uri="{FF2B5EF4-FFF2-40B4-BE49-F238E27FC236}">
                    <a16:creationId xmlns:a16="http://schemas.microsoft.com/office/drawing/2014/main" id="{EB2A87C1-E67C-482F-98E2-519F3D98516E}"/>
                  </a:ext>
                </a:extLst>
              </p:cNvPr>
              <p:cNvPicPr>
                <a:picLocks noChangeAspect="1"/>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l="2382" r="2382" b="28008"/>
              <a:stretch>
                <a:fillRect/>
              </a:stretch>
            </p:blipFill>
            <p:spPr>
              <a:xfrm>
                <a:off x="10014088" y="1318297"/>
                <a:ext cx="1627393" cy="1815425"/>
              </a:xfrm>
              <a:custGeom>
                <a:avLst/>
                <a:gdLst>
                  <a:gd name="connsiteX0" fmla="*/ 711458 w 1627393"/>
                  <a:gd name="connsiteY0" fmla="*/ 0 h 1815425"/>
                  <a:gd name="connsiteX1" fmla="*/ 915934 w 1627393"/>
                  <a:gd name="connsiteY1" fmla="*/ 0 h 1815425"/>
                  <a:gd name="connsiteX2" fmla="*/ 1527891 w 1627393"/>
                  <a:gd name="connsiteY2" fmla="*/ 305978 h 1815425"/>
                  <a:gd name="connsiteX3" fmla="*/ 1627393 w 1627393"/>
                  <a:gd name="connsiteY3" fmla="*/ 466975 h 1815425"/>
                  <a:gd name="connsiteX4" fmla="*/ 1627393 w 1627393"/>
                  <a:gd name="connsiteY4" fmla="*/ 1318563 h 1815425"/>
                  <a:gd name="connsiteX5" fmla="*/ 1527891 w 1627393"/>
                  <a:gd name="connsiteY5" fmla="*/ 1479560 h 1815425"/>
                  <a:gd name="connsiteX6" fmla="*/ 894195 w 1627393"/>
                  <a:gd name="connsiteY6" fmla="*/ 1796408 h 1815425"/>
                  <a:gd name="connsiteX7" fmla="*/ 733198 w 1627393"/>
                  <a:gd name="connsiteY7" fmla="*/ 1796408 h 1815425"/>
                  <a:gd name="connsiteX8" fmla="*/ 99501 w 1627393"/>
                  <a:gd name="connsiteY8" fmla="*/ 1479560 h 1815425"/>
                  <a:gd name="connsiteX9" fmla="*/ 0 w 1627393"/>
                  <a:gd name="connsiteY9" fmla="*/ 1318563 h 1815425"/>
                  <a:gd name="connsiteX10" fmla="*/ 0 w 1627393"/>
                  <a:gd name="connsiteY10" fmla="*/ 466975 h 1815425"/>
                  <a:gd name="connsiteX11" fmla="*/ 99501 w 1627393"/>
                  <a:gd name="connsiteY11" fmla="*/ 305978 h 1815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27393" h="1815425">
                    <a:moveTo>
                      <a:pt x="711458" y="0"/>
                    </a:moveTo>
                    <a:lnTo>
                      <a:pt x="915934" y="0"/>
                    </a:lnTo>
                    <a:lnTo>
                      <a:pt x="1527891" y="305978"/>
                    </a:lnTo>
                    <a:cubicBezTo>
                      <a:pt x="1588886" y="336476"/>
                      <a:pt x="1627393" y="398782"/>
                      <a:pt x="1627393" y="466975"/>
                    </a:cubicBezTo>
                    <a:lnTo>
                      <a:pt x="1627393" y="1318563"/>
                    </a:lnTo>
                    <a:cubicBezTo>
                      <a:pt x="1627393" y="1386756"/>
                      <a:pt x="1588886" y="1449062"/>
                      <a:pt x="1527891" y="1479560"/>
                    </a:cubicBezTo>
                    <a:lnTo>
                      <a:pt x="894195" y="1796408"/>
                    </a:lnTo>
                    <a:cubicBezTo>
                      <a:pt x="843480" y="1821765"/>
                      <a:pt x="783912" y="1821765"/>
                      <a:pt x="733198" y="1796408"/>
                    </a:cubicBezTo>
                    <a:lnTo>
                      <a:pt x="99501" y="1479560"/>
                    </a:lnTo>
                    <a:cubicBezTo>
                      <a:pt x="38507" y="1449062"/>
                      <a:pt x="0" y="1386756"/>
                      <a:pt x="0" y="1318563"/>
                    </a:cubicBezTo>
                    <a:lnTo>
                      <a:pt x="0" y="466975"/>
                    </a:lnTo>
                    <a:cubicBezTo>
                      <a:pt x="0" y="398782"/>
                      <a:pt x="38507" y="336476"/>
                      <a:pt x="99501" y="305978"/>
                    </a:cubicBezTo>
                    <a:close/>
                  </a:path>
                </a:pathLst>
              </a:custGeom>
            </p:spPr>
          </p:pic>
          <p:sp>
            <p:nvSpPr>
              <p:cNvPr id="25" name="椭圆 24">
                <a:extLst>
                  <a:ext uri="{FF2B5EF4-FFF2-40B4-BE49-F238E27FC236}">
                    <a16:creationId xmlns:a16="http://schemas.microsoft.com/office/drawing/2014/main" id="{EB3523A8-97BC-4822-9244-8E6CF0DB2D5E}"/>
                  </a:ext>
                </a:extLst>
              </p:cNvPr>
              <p:cNvSpPr/>
              <p:nvPr/>
            </p:nvSpPr>
            <p:spPr>
              <a:xfrm>
                <a:off x="11465785" y="1528055"/>
                <a:ext cx="342096" cy="342096"/>
              </a:xfrm>
              <a:prstGeom prst="ellipse">
                <a:avLst/>
              </a:prstGeom>
              <a:solidFill>
                <a:srgbClr val="8DCDA4">
                  <a:alpha val="70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sp>
        <p:nvSpPr>
          <p:cNvPr id="28" name="矩形 27">
            <a:extLst>
              <a:ext uri="{FF2B5EF4-FFF2-40B4-BE49-F238E27FC236}">
                <a16:creationId xmlns:a16="http://schemas.microsoft.com/office/drawing/2014/main" id="{2C1C8FA9-F526-4F32-9187-00315DAD8289}"/>
              </a:ext>
            </a:extLst>
          </p:cNvPr>
          <p:cNvSpPr/>
          <p:nvPr/>
        </p:nvSpPr>
        <p:spPr>
          <a:xfrm>
            <a:off x="0" y="0"/>
            <a:ext cx="3255054" cy="6858000"/>
          </a:xfrm>
          <a:prstGeom prst="rect">
            <a:avLst/>
          </a:prstGeom>
          <a:solidFill>
            <a:srgbClr val="8DC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a:extLst>
              <a:ext uri="{FF2B5EF4-FFF2-40B4-BE49-F238E27FC236}">
                <a16:creationId xmlns:a16="http://schemas.microsoft.com/office/drawing/2014/main" id="{D730FA2C-F640-418C-B87E-21FCA6534D80}"/>
              </a:ext>
            </a:extLst>
          </p:cNvPr>
          <p:cNvSpPr txBox="1"/>
          <p:nvPr/>
        </p:nvSpPr>
        <p:spPr>
          <a:xfrm>
            <a:off x="248099" y="976208"/>
            <a:ext cx="3483811" cy="1200329"/>
          </a:xfrm>
          <a:prstGeom prst="rect">
            <a:avLst/>
          </a:prstGeom>
          <a:noFill/>
        </p:spPr>
        <p:txBody>
          <a:bodyPr wrap="square" rtlCol="0">
            <a:spAutoFit/>
          </a:bodyPr>
          <a:lstStyle/>
          <a:p>
            <a:r>
              <a:rPr lang="en-US" altLang="zh-CN" sz="3600" b="1">
                <a:solidFill>
                  <a:schemeClr val="bg1"/>
                </a:solidFill>
                <a:latin typeface="Aharoni" panose="02010803020104030203" pitchFamily="2" charset="-79"/>
                <a:ea typeface="Microsoft YaHei UI" panose="020B0503020204020204" pitchFamily="34" charset="-122"/>
                <a:cs typeface="Aharoni" panose="02010803020104030203" pitchFamily="2" charset="-79"/>
              </a:rPr>
              <a:t>YOUR TITLE HERE</a:t>
            </a:r>
            <a:endParaRPr lang="zh-CN" altLang="en-US" sz="3600" b="1">
              <a:solidFill>
                <a:schemeClr val="bg1"/>
              </a:solidFill>
              <a:latin typeface="Aharoni" panose="02010803020104030203" pitchFamily="2" charset="-79"/>
              <a:ea typeface="Microsoft YaHei UI" panose="020B0503020204020204" pitchFamily="34" charset="-122"/>
              <a:cs typeface="Aharoni" panose="02010803020104030203" pitchFamily="2" charset="-79"/>
            </a:endParaRPr>
          </a:p>
        </p:txBody>
      </p:sp>
      <p:sp>
        <p:nvSpPr>
          <p:cNvPr id="32" name="文本框 31">
            <a:extLst>
              <a:ext uri="{FF2B5EF4-FFF2-40B4-BE49-F238E27FC236}">
                <a16:creationId xmlns:a16="http://schemas.microsoft.com/office/drawing/2014/main" id="{492B31F2-9C77-422B-A50B-C3E7FB1CD172}"/>
              </a:ext>
            </a:extLst>
          </p:cNvPr>
          <p:cNvSpPr txBox="1"/>
          <p:nvPr/>
        </p:nvSpPr>
        <p:spPr>
          <a:xfrm>
            <a:off x="163611" y="2717465"/>
            <a:ext cx="2910841" cy="936205"/>
          </a:xfrm>
          <a:prstGeom prst="roundRect">
            <a:avLst>
              <a:gd name="adj" fmla="val 6852"/>
            </a:avLst>
          </a:prstGeom>
          <a:noFill/>
          <a:ln>
            <a:noFill/>
          </a:ln>
        </p:spPr>
        <p:txBody>
          <a:bodyPr wrap="square" rtlCol="0">
            <a:spAutoFit/>
          </a:bodyPr>
          <a:lstStyle/>
          <a:p>
            <a:pPr>
              <a:lnSpc>
                <a:spcPct val="130000"/>
              </a:lnSpc>
            </a:pPr>
            <a:r>
              <a:rPr lang="zh-CN" altLang="en-US" sz="1400" dirty="0">
                <a:solidFill>
                  <a:schemeClr val="bg1"/>
                </a:solidFill>
                <a:latin typeface="Leelawadee UI Semilight" panose="020B0402040204020203" pitchFamily="34" charset="-34"/>
                <a:ea typeface="Microsoft Yi Baiti" panose="03000500000000000000" pitchFamily="66" charset="0"/>
                <a:cs typeface="Leelawadee UI Semilight" panose="020B0402040204020203" pitchFamily="34" charset="-34"/>
              </a:rPr>
              <a:t>请在此处添加详细描述文本，尽量与标题文本语言风格相符合，语言描述尽量简洁生动。</a:t>
            </a:r>
            <a:endParaRPr lang="zh-CN" altLang="en-US" sz="1400" dirty="0">
              <a:solidFill>
                <a:schemeClr val="bg1"/>
              </a:solidFill>
              <a:latin typeface="Leelawadee UI Semilight" panose="020B0402040204020203" pitchFamily="34" charset="-34"/>
              <a:cs typeface="Leelawadee UI Semilight" panose="020B0402040204020203" pitchFamily="34" charset="-34"/>
            </a:endParaRPr>
          </a:p>
        </p:txBody>
      </p:sp>
      <p:sp>
        <p:nvSpPr>
          <p:cNvPr id="33" name="文本框 32">
            <a:extLst>
              <a:ext uri="{FF2B5EF4-FFF2-40B4-BE49-F238E27FC236}">
                <a16:creationId xmlns:a16="http://schemas.microsoft.com/office/drawing/2014/main" id="{6554981E-5642-4FB4-B0D6-412619744D5D}"/>
              </a:ext>
            </a:extLst>
          </p:cNvPr>
          <p:cNvSpPr txBox="1"/>
          <p:nvPr/>
        </p:nvSpPr>
        <p:spPr>
          <a:xfrm rot="10800000">
            <a:off x="74950" y="5025102"/>
            <a:ext cx="824459" cy="1107996"/>
          </a:xfrm>
          <a:prstGeom prst="rect">
            <a:avLst/>
          </a:prstGeom>
          <a:noFill/>
        </p:spPr>
        <p:txBody>
          <a:bodyPr wrap="square" rtlCol="0">
            <a:spAutoFit/>
          </a:bodyPr>
          <a:lstStyle/>
          <a:p>
            <a:r>
              <a:rPr lang="en-US" altLang="zh-CN" sz="6600" dirty="0">
                <a:solidFill>
                  <a:schemeClr val="bg1"/>
                </a:solidFill>
                <a:latin typeface="Aharoni" panose="02010803020104030203" pitchFamily="2" charset="-79"/>
                <a:cs typeface="Aharoni" panose="02010803020104030203" pitchFamily="2" charset="-79"/>
              </a:rPr>
              <a:t>«</a:t>
            </a:r>
            <a:endParaRPr lang="zh-CN" altLang="en-US" sz="6600" dirty="0">
              <a:solidFill>
                <a:schemeClr val="bg1"/>
              </a:solidFill>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3937129538"/>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500"/>
                                        <p:tgtEl>
                                          <p:spTgt spid="3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500"/>
                                        <p:tgtEl>
                                          <p:spTgt spid="30"/>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additive="base">
                                        <p:cTn id="21" dur="500" fill="hold"/>
                                        <p:tgtEl>
                                          <p:spTgt spid="33"/>
                                        </p:tgtEl>
                                        <p:attrNameLst>
                                          <p:attrName>ppt_x</p:attrName>
                                        </p:attrNameLst>
                                      </p:cBhvr>
                                      <p:tavLst>
                                        <p:tav tm="0">
                                          <p:val>
                                            <p:strVal val="0-#ppt_w/2"/>
                                          </p:val>
                                        </p:tav>
                                        <p:tav tm="100000">
                                          <p:val>
                                            <p:strVal val="#ppt_x"/>
                                          </p:val>
                                        </p:tav>
                                      </p:tavLst>
                                    </p:anim>
                                    <p:anim calcmode="lin" valueType="num">
                                      <p:cBhvr additive="base">
                                        <p:cTn id="22" dur="500" fill="hold"/>
                                        <p:tgtEl>
                                          <p:spTgt spid="33"/>
                                        </p:tgtEl>
                                        <p:attrNameLst>
                                          <p:attrName>ppt_y</p:attrName>
                                        </p:attrNameLst>
                                      </p:cBhvr>
                                      <p:tavLst>
                                        <p:tav tm="0">
                                          <p:val>
                                            <p:strVal val="#ppt_y"/>
                                          </p:val>
                                        </p:tav>
                                        <p:tav tm="100000">
                                          <p:val>
                                            <p:strVal val="#ppt_y"/>
                                          </p:val>
                                        </p:tav>
                                      </p:tavLst>
                                    </p:anim>
                                  </p:childTnLst>
                                </p:cTn>
                              </p:par>
                            </p:childTnLst>
                          </p:cTn>
                        </p:par>
                        <p:par>
                          <p:cTn id="23" fill="hold">
                            <p:stCondLst>
                              <p:cond delay="500"/>
                            </p:stCondLst>
                            <p:childTnLst>
                              <p:par>
                                <p:cTn id="24" presetID="10" presetClass="entr" presetSubtype="0"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500"/>
                                        <p:tgtEl>
                                          <p:spTgt spid="2"/>
                                        </p:tgtEl>
                                      </p:cBhvr>
                                    </p:animEffect>
                                  </p:childTnLst>
                                </p:cTn>
                              </p:par>
                            </p:childTnLst>
                          </p:cTn>
                        </p:par>
                        <p:par>
                          <p:cTn id="27" fill="hold">
                            <p:stCondLst>
                              <p:cond delay="1000"/>
                            </p:stCondLst>
                            <p:childTnLst>
                              <p:par>
                                <p:cTn id="28" presetID="10" presetClass="entr" presetSubtype="0"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childTnLst>
                          </p:cTn>
                        </p:par>
                        <p:par>
                          <p:cTn id="31" fill="hold">
                            <p:stCondLst>
                              <p:cond delay="1500"/>
                            </p:stCondLst>
                            <p:childTnLst>
                              <p:par>
                                <p:cTn id="32" presetID="10" presetClass="entr" presetSubtype="0" fill="hold"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0" grpId="0"/>
      <p:bldP spid="32" grpId="0"/>
      <p:bldP spid="3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a:extLst>
              <a:ext uri="{FF2B5EF4-FFF2-40B4-BE49-F238E27FC236}">
                <a16:creationId xmlns:a16="http://schemas.microsoft.com/office/drawing/2014/main" id="{50A4906A-9591-4BE5-B000-A4D0CC43AF0D}"/>
              </a:ext>
            </a:extLst>
          </p:cNvPr>
          <p:cNvGrpSpPr/>
          <p:nvPr/>
        </p:nvGrpSpPr>
        <p:grpSpPr>
          <a:xfrm>
            <a:off x="1442610" y="2705655"/>
            <a:ext cx="936104" cy="2212571"/>
            <a:chOff x="1442610" y="2705655"/>
            <a:chExt cx="936104" cy="2212571"/>
          </a:xfrm>
        </p:grpSpPr>
        <p:sp>
          <p:nvSpPr>
            <p:cNvPr id="2" name="Rounded Rectangle 2">
              <a:extLst>
                <a:ext uri="{FF2B5EF4-FFF2-40B4-BE49-F238E27FC236}">
                  <a16:creationId xmlns:a16="http://schemas.microsoft.com/office/drawing/2014/main" id="{DDEB96A0-FB7B-4D53-BB77-5F0B4B3B3128}"/>
                </a:ext>
              </a:extLst>
            </p:cNvPr>
            <p:cNvSpPr/>
            <p:nvPr/>
          </p:nvSpPr>
          <p:spPr>
            <a:xfrm>
              <a:off x="1442610" y="4762209"/>
              <a:ext cx="936104" cy="156017"/>
            </a:xfrm>
            <a:prstGeom prst="roundRect">
              <a:avLst>
                <a:gd name="adj" fmla="val 50000"/>
              </a:avLst>
            </a:prstGeom>
            <a:solidFill>
              <a:srgbClr val="8DC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 name="Rounded Rectangle 62">
              <a:extLst>
                <a:ext uri="{FF2B5EF4-FFF2-40B4-BE49-F238E27FC236}">
                  <a16:creationId xmlns:a16="http://schemas.microsoft.com/office/drawing/2014/main" id="{0209F29B-3F85-4A61-B18E-ED77BDA015E1}"/>
                </a:ext>
              </a:extLst>
            </p:cNvPr>
            <p:cNvSpPr/>
            <p:nvPr/>
          </p:nvSpPr>
          <p:spPr>
            <a:xfrm>
              <a:off x="1442610" y="4533707"/>
              <a:ext cx="936104" cy="156017"/>
            </a:xfrm>
            <a:prstGeom prst="roundRect">
              <a:avLst>
                <a:gd name="adj" fmla="val 50000"/>
              </a:avLst>
            </a:prstGeom>
            <a:solidFill>
              <a:srgbClr val="8DC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4" name="Rounded Rectangle 63">
              <a:extLst>
                <a:ext uri="{FF2B5EF4-FFF2-40B4-BE49-F238E27FC236}">
                  <a16:creationId xmlns:a16="http://schemas.microsoft.com/office/drawing/2014/main" id="{F65D7A11-D79E-4825-81DF-AE378C6795C1}"/>
                </a:ext>
              </a:extLst>
            </p:cNvPr>
            <p:cNvSpPr/>
            <p:nvPr/>
          </p:nvSpPr>
          <p:spPr>
            <a:xfrm>
              <a:off x="1442610" y="4305200"/>
              <a:ext cx="936104" cy="156017"/>
            </a:xfrm>
            <a:prstGeom prst="roundRect">
              <a:avLst>
                <a:gd name="adj" fmla="val 50000"/>
              </a:avLst>
            </a:prstGeom>
            <a:solidFill>
              <a:srgbClr val="8DC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5" name="Rounded Rectangle 64">
              <a:extLst>
                <a:ext uri="{FF2B5EF4-FFF2-40B4-BE49-F238E27FC236}">
                  <a16:creationId xmlns:a16="http://schemas.microsoft.com/office/drawing/2014/main" id="{FAA3BA7B-5132-4897-9DF3-526A0D1E9DBB}"/>
                </a:ext>
              </a:extLst>
            </p:cNvPr>
            <p:cNvSpPr/>
            <p:nvPr/>
          </p:nvSpPr>
          <p:spPr>
            <a:xfrm>
              <a:off x="1442610" y="4076694"/>
              <a:ext cx="936104" cy="156017"/>
            </a:xfrm>
            <a:prstGeom prst="roundRect">
              <a:avLst>
                <a:gd name="adj" fmla="val 50000"/>
              </a:avLst>
            </a:prstGeom>
            <a:solidFill>
              <a:srgbClr val="8DC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6" name="Rounded Rectangle 65">
              <a:extLst>
                <a:ext uri="{FF2B5EF4-FFF2-40B4-BE49-F238E27FC236}">
                  <a16:creationId xmlns:a16="http://schemas.microsoft.com/office/drawing/2014/main" id="{68DD9F48-B652-4B98-80C0-480B5E59512F}"/>
                </a:ext>
              </a:extLst>
            </p:cNvPr>
            <p:cNvSpPr/>
            <p:nvPr/>
          </p:nvSpPr>
          <p:spPr>
            <a:xfrm>
              <a:off x="1442610" y="3848187"/>
              <a:ext cx="936104" cy="156017"/>
            </a:xfrm>
            <a:prstGeom prst="roundRect">
              <a:avLst>
                <a:gd name="adj" fmla="val 50000"/>
              </a:avLst>
            </a:prstGeom>
            <a:solidFill>
              <a:srgbClr val="8DC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7" name="Rounded Rectangle 66">
              <a:extLst>
                <a:ext uri="{FF2B5EF4-FFF2-40B4-BE49-F238E27FC236}">
                  <a16:creationId xmlns:a16="http://schemas.microsoft.com/office/drawing/2014/main" id="{E6452674-5DFF-472D-90E1-3B7DE85CE94A}"/>
                </a:ext>
              </a:extLst>
            </p:cNvPr>
            <p:cNvSpPr/>
            <p:nvPr/>
          </p:nvSpPr>
          <p:spPr>
            <a:xfrm>
              <a:off x="1442610" y="3619681"/>
              <a:ext cx="936104" cy="156017"/>
            </a:xfrm>
            <a:prstGeom prst="roundRect">
              <a:avLst>
                <a:gd name="adj" fmla="val 50000"/>
              </a:avLst>
            </a:prstGeom>
            <a:solidFill>
              <a:srgbClr val="8DC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8" name="Rounded Rectangle 67">
              <a:extLst>
                <a:ext uri="{FF2B5EF4-FFF2-40B4-BE49-F238E27FC236}">
                  <a16:creationId xmlns:a16="http://schemas.microsoft.com/office/drawing/2014/main" id="{FAD51241-18D1-4490-B30D-EB626632BC30}"/>
                </a:ext>
              </a:extLst>
            </p:cNvPr>
            <p:cNvSpPr/>
            <p:nvPr/>
          </p:nvSpPr>
          <p:spPr>
            <a:xfrm>
              <a:off x="1442610" y="3391175"/>
              <a:ext cx="936104" cy="156017"/>
            </a:xfrm>
            <a:prstGeom prst="roundRect">
              <a:avLst>
                <a:gd name="adj" fmla="val 50000"/>
              </a:avLst>
            </a:prstGeom>
            <a:solidFill>
              <a:srgbClr val="8DC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9" name="Rounded Rectangle 68">
              <a:extLst>
                <a:ext uri="{FF2B5EF4-FFF2-40B4-BE49-F238E27FC236}">
                  <a16:creationId xmlns:a16="http://schemas.microsoft.com/office/drawing/2014/main" id="{7CDCEA98-54C6-439A-91A4-09B4814ACF32}"/>
                </a:ext>
              </a:extLst>
            </p:cNvPr>
            <p:cNvSpPr/>
            <p:nvPr/>
          </p:nvSpPr>
          <p:spPr>
            <a:xfrm>
              <a:off x="1442610" y="3162668"/>
              <a:ext cx="936104" cy="156017"/>
            </a:xfrm>
            <a:prstGeom prst="roundRect">
              <a:avLst>
                <a:gd name="adj" fmla="val 50000"/>
              </a:avLst>
            </a:prstGeom>
            <a:solidFill>
              <a:srgbClr val="8DC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0" name="Rounded Rectangle 69">
              <a:extLst>
                <a:ext uri="{FF2B5EF4-FFF2-40B4-BE49-F238E27FC236}">
                  <a16:creationId xmlns:a16="http://schemas.microsoft.com/office/drawing/2014/main" id="{41955B1A-35B0-4586-AB7E-0760CE72212A}"/>
                </a:ext>
              </a:extLst>
            </p:cNvPr>
            <p:cNvSpPr/>
            <p:nvPr/>
          </p:nvSpPr>
          <p:spPr>
            <a:xfrm>
              <a:off x="1442610" y="2934162"/>
              <a:ext cx="936104" cy="156017"/>
            </a:xfrm>
            <a:prstGeom prst="roundRect">
              <a:avLst>
                <a:gd name="adj" fmla="val 50000"/>
              </a:avLst>
            </a:prstGeom>
            <a:solidFill>
              <a:srgbClr val="3D37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1" name="Rounded Rectangle 70">
              <a:extLst>
                <a:ext uri="{FF2B5EF4-FFF2-40B4-BE49-F238E27FC236}">
                  <a16:creationId xmlns:a16="http://schemas.microsoft.com/office/drawing/2014/main" id="{C156F6C4-AA28-42B0-8796-C784D670C49D}"/>
                </a:ext>
              </a:extLst>
            </p:cNvPr>
            <p:cNvSpPr/>
            <p:nvPr/>
          </p:nvSpPr>
          <p:spPr>
            <a:xfrm>
              <a:off x="1442610" y="2705655"/>
              <a:ext cx="936104" cy="156017"/>
            </a:xfrm>
            <a:prstGeom prst="roundRect">
              <a:avLst>
                <a:gd name="adj" fmla="val 50000"/>
              </a:avLst>
            </a:prstGeom>
            <a:solidFill>
              <a:srgbClr val="3D37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grpSp>
      <p:grpSp>
        <p:nvGrpSpPr>
          <p:cNvPr id="33" name="组合 32">
            <a:extLst>
              <a:ext uri="{FF2B5EF4-FFF2-40B4-BE49-F238E27FC236}">
                <a16:creationId xmlns:a16="http://schemas.microsoft.com/office/drawing/2014/main" id="{F9B90043-99BA-491F-98C4-EDBF7ECF4261}"/>
              </a:ext>
            </a:extLst>
          </p:cNvPr>
          <p:cNvGrpSpPr/>
          <p:nvPr/>
        </p:nvGrpSpPr>
        <p:grpSpPr>
          <a:xfrm>
            <a:off x="2534804" y="2705655"/>
            <a:ext cx="936104" cy="2212571"/>
            <a:chOff x="2534804" y="2705655"/>
            <a:chExt cx="936104" cy="2212571"/>
          </a:xfrm>
        </p:grpSpPr>
        <p:sp>
          <p:nvSpPr>
            <p:cNvPr id="12" name="Rounded Rectangle 71">
              <a:extLst>
                <a:ext uri="{FF2B5EF4-FFF2-40B4-BE49-F238E27FC236}">
                  <a16:creationId xmlns:a16="http://schemas.microsoft.com/office/drawing/2014/main" id="{ABB1A5D3-ED60-4839-92E4-3146FB41DD4C}"/>
                </a:ext>
              </a:extLst>
            </p:cNvPr>
            <p:cNvSpPr/>
            <p:nvPr/>
          </p:nvSpPr>
          <p:spPr>
            <a:xfrm>
              <a:off x="2534804" y="4762209"/>
              <a:ext cx="936104" cy="156017"/>
            </a:xfrm>
            <a:prstGeom prst="roundRect">
              <a:avLst>
                <a:gd name="adj" fmla="val 50000"/>
              </a:avLst>
            </a:prstGeom>
            <a:solidFill>
              <a:srgbClr val="8DC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3" name="Rounded Rectangle 72">
              <a:extLst>
                <a:ext uri="{FF2B5EF4-FFF2-40B4-BE49-F238E27FC236}">
                  <a16:creationId xmlns:a16="http://schemas.microsoft.com/office/drawing/2014/main" id="{6D4E59D0-7038-414A-B19F-19AF250B4D07}"/>
                </a:ext>
              </a:extLst>
            </p:cNvPr>
            <p:cNvSpPr/>
            <p:nvPr/>
          </p:nvSpPr>
          <p:spPr>
            <a:xfrm>
              <a:off x="2534804" y="4533707"/>
              <a:ext cx="936104" cy="156017"/>
            </a:xfrm>
            <a:prstGeom prst="roundRect">
              <a:avLst>
                <a:gd name="adj" fmla="val 50000"/>
              </a:avLst>
            </a:prstGeom>
            <a:solidFill>
              <a:srgbClr val="8DC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4" name="Rounded Rectangle 73">
              <a:extLst>
                <a:ext uri="{FF2B5EF4-FFF2-40B4-BE49-F238E27FC236}">
                  <a16:creationId xmlns:a16="http://schemas.microsoft.com/office/drawing/2014/main" id="{D52B9F5C-1A72-406E-BBC6-18EE7488A210}"/>
                </a:ext>
              </a:extLst>
            </p:cNvPr>
            <p:cNvSpPr/>
            <p:nvPr/>
          </p:nvSpPr>
          <p:spPr>
            <a:xfrm>
              <a:off x="2534804" y="4305200"/>
              <a:ext cx="936104" cy="156017"/>
            </a:xfrm>
            <a:prstGeom prst="roundRect">
              <a:avLst>
                <a:gd name="adj" fmla="val 50000"/>
              </a:avLst>
            </a:prstGeom>
            <a:solidFill>
              <a:srgbClr val="8DC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5" name="Rounded Rectangle 74">
              <a:extLst>
                <a:ext uri="{FF2B5EF4-FFF2-40B4-BE49-F238E27FC236}">
                  <a16:creationId xmlns:a16="http://schemas.microsoft.com/office/drawing/2014/main" id="{A1E8B711-1D8F-4170-8585-4EF6BDD78F6A}"/>
                </a:ext>
              </a:extLst>
            </p:cNvPr>
            <p:cNvSpPr/>
            <p:nvPr/>
          </p:nvSpPr>
          <p:spPr>
            <a:xfrm>
              <a:off x="2534804" y="4076694"/>
              <a:ext cx="936104" cy="156017"/>
            </a:xfrm>
            <a:prstGeom prst="roundRect">
              <a:avLst>
                <a:gd name="adj" fmla="val 50000"/>
              </a:avLst>
            </a:prstGeom>
            <a:solidFill>
              <a:srgbClr val="8DC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6" name="Rounded Rectangle 75">
              <a:extLst>
                <a:ext uri="{FF2B5EF4-FFF2-40B4-BE49-F238E27FC236}">
                  <a16:creationId xmlns:a16="http://schemas.microsoft.com/office/drawing/2014/main" id="{2791A5FF-55BF-488D-A184-8EC9DE2D9029}"/>
                </a:ext>
              </a:extLst>
            </p:cNvPr>
            <p:cNvSpPr/>
            <p:nvPr/>
          </p:nvSpPr>
          <p:spPr>
            <a:xfrm>
              <a:off x="2534804" y="3848187"/>
              <a:ext cx="936104" cy="156017"/>
            </a:xfrm>
            <a:prstGeom prst="roundRect">
              <a:avLst>
                <a:gd name="adj" fmla="val 50000"/>
              </a:avLst>
            </a:prstGeom>
            <a:solidFill>
              <a:srgbClr val="8DC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7" name="Rounded Rectangle 76">
              <a:extLst>
                <a:ext uri="{FF2B5EF4-FFF2-40B4-BE49-F238E27FC236}">
                  <a16:creationId xmlns:a16="http://schemas.microsoft.com/office/drawing/2014/main" id="{3F258AAE-F9EE-4649-BD9E-5899F7A66827}"/>
                </a:ext>
              </a:extLst>
            </p:cNvPr>
            <p:cNvSpPr/>
            <p:nvPr/>
          </p:nvSpPr>
          <p:spPr>
            <a:xfrm>
              <a:off x="2534804" y="3619681"/>
              <a:ext cx="936104" cy="156017"/>
            </a:xfrm>
            <a:prstGeom prst="roundRect">
              <a:avLst>
                <a:gd name="adj" fmla="val 50000"/>
              </a:avLst>
            </a:prstGeom>
            <a:solidFill>
              <a:srgbClr val="3D37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8" name="Rounded Rectangle 77">
              <a:extLst>
                <a:ext uri="{FF2B5EF4-FFF2-40B4-BE49-F238E27FC236}">
                  <a16:creationId xmlns:a16="http://schemas.microsoft.com/office/drawing/2014/main" id="{17CA05D4-B14F-455D-B782-C71690E25113}"/>
                </a:ext>
              </a:extLst>
            </p:cNvPr>
            <p:cNvSpPr/>
            <p:nvPr/>
          </p:nvSpPr>
          <p:spPr>
            <a:xfrm>
              <a:off x="2534804" y="3391175"/>
              <a:ext cx="936104" cy="156017"/>
            </a:xfrm>
            <a:prstGeom prst="roundRect">
              <a:avLst>
                <a:gd name="adj" fmla="val 50000"/>
              </a:avLst>
            </a:prstGeom>
            <a:solidFill>
              <a:srgbClr val="3D37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9" name="Rounded Rectangle 78">
              <a:extLst>
                <a:ext uri="{FF2B5EF4-FFF2-40B4-BE49-F238E27FC236}">
                  <a16:creationId xmlns:a16="http://schemas.microsoft.com/office/drawing/2014/main" id="{C398B8D9-6072-44BA-A0C1-56A3D3BA8D69}"/>
                </a:ext>
              </a:extLst>
            </p:cNvPr>
            <p:cNvSpPr/>
            <p:nvPr/>
          </p:nvSpPr>
          <p:spPr>
            <a:xfrm>
              <a:off x="2534804" y="3162668"/>
              <a:ext cx="936104" cy="156017"/>
            </a:xfrm>
            <a:prstGeom prst="roundRect">
              <a:avLst>
                <a:gd name="adj" fmla="val 50000"/>
              </a:avLst>
            </a:prstGeom>
            <a:solidFill>
              <a:srgbClr val="3D37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0" name="Rounded Rectangle 79">
              <a:extLst>
                <a:ext uri="{FF2B5EF4-FFF2-40B4-BE49-F238E27FC236}">
                  <a16:creationId xmlns:a16="http://schemas.microsoft.com/office/drawing/2014/main" id="{37B97DC8-E4D4-4208-A5B8-0FB36E84A8C9}"/>
                </a:ext>
              </a:extLst>
            </p:cNvPr>
            <p:cNvSpPr/>
            <p:nvPr/>
          </p:nvSpPr>
          <p:spPr>
            <a:xfrm>
              <a:off x="2534804" y="2934162"/>
              <a:ext cx="936104" cy="156017"/>
            </a:xfrm>
            <a:prstGeom prst="roundRect">
              <a:avLst>
                <a:gd name="adj" fmla="val 50000"/>
              </a:avLst>
            </a:prstGeom>
            <a:solidFill>
              <a:srgbClr val="3D37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1" name="Rounded Rectangle 80">
              <a:extLst>
                <a:ext uri="{FF2B5EF4-FFF2-40B4-BE49-F238E27FC236}">
                  <a16:creationId xmlns:a16="http://schemas.microsoft.com/office/drawing/2014/main" id="{A40CF1EF-4328-4C6D-9811-B736F0B64957}"/>
                </a:ext>
              </a:extLst>
            </p:cNvPr>
            <p:cNvSpPr/>
            <p:nvPr/>
          </p:nvSpPr>
          <p:spPr>
            <a:xfrm>
              <a:off x="2534804" y="2705655"/>
              <a:ext cx="936104" cy="156017"/>
            </a:xfrm>
            <a:prstGeom prst="roundRect">
              <a:avLst>
                <a:gd name="adj" fmla="val 50000"/>
              </a:avLst>
            </a:prstGeom>
            <a:solidFill>
              <a:srgbClr val="3D37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grpSp>
      <p:grpSp>
        <p:nvGrpSpPr>
          <p:cNvPr id="34" name="组合 33">
            <a:extLst>
              <a:ext uri="{FF2B5EF4-FFF2-40B4-BE49-F238E27FC236}">
                <a16:creationId xmlns:a16="http://schemas.microsoft.com/office/drawing/2014/main" id="{123ED703-31A4-4C7A-93C3-E0990BD42739}"/>
              </a:ext>
            </a:extLst>
          </p:cNvPr>
          <p:cNvGrpSpPr/>
          <p:nvPr/>
        </p:nvGrpSpPr>
        <p:grpSpPr>
          <a:xfrm>
            <a:off x="3609639" y="2705655"/>
            <a:ext cx="936104" cy="2212571"/>
            <a:chOff x="3609639" y="2705655"/>
            <a:chExt cx="936104" cy="2212571"/>
          </a:xfrm>
        </p:grpSpPr>
        <p:sp>
          <p:nvSpPr>
            <p:cNvPr id="22" name="Rounded Rectangle 81">
              <a:extLst>
                <a:ext uri="{FF2B5EF4-FFF2-40B4-BE49-F238E27FC236}">
                  <a16:creationId xmlns:a16="http://schemas.microsoft.com/office/drawing/2014/main" id="{FF59AEAD-800A-4182-A99F-96AAF4CDA2EE}"/>
                </a:ext>
              </a:extLst>
            </p:cNvPr>
            <p:cNvSpPr/>
            <p:nvPr/>
          </p:nvSpPr>
          <p:spPr>
            <a:xfrm>
              <a:off x="3609639" y="4762209"/>
              <a:ext cx="936104" cy="156017"/>
            </a:xfrm>
            <a:prstGeom prst="roundRect">
              <a:avLst>
                <a:gd name="adj" fmla="val 50000"/>
              </a:avLst>
            </a:prstGeom>
            <a:solidFill>
              <a:srgbClr val="8DC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3" name="Rounded Rectangle 82">
              <a:extLst>
                <a:ext uri="{FF2B5EF4-FFF2-40B4-BE49-F238E27FC236}">
                  <a16:creationId xmlns:a16="http://schemas.microsoft.com/office/drawing/2014/main" id="{ACB7D471-1BC4-483C-8DD0-2B618DEB9674}"/>
                </a:ext>
              </a:extLst>
            </p:cNvPr>
            <p:cNvSpPr/>
            <p:nvPr/>
          </p:nvSpPr>
          <p:spPr>
            <a:xfrm>
              <a:off x="3609639" y="4533707"/>
              <a:ext cx="936104" cy="156017"/>
            </a:xfrm>
            <a:prstGeom prst="roundRect">
              <a:avLst>
                <a:gd name="adj" fmla="val 50000"/>
              </a:avLst>
            </a:prstGeom>
            <a:solidFill>
              <a:srgbClr val="8DC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4" name="Rounded Rectangle 83">
              <a:extLst>
                <a:ext uri="{FF2B5EF4-FFF2-40B4-BE49-F238E27FC236}">
                  <a16:creationId xmlns:a16="http://schemas.microsoft.com/office/drawing/2014/main" id="{D3F23B3B-9589-467E-8F04-9BA0125997C2}"/>
                </a:ext>
              </a:extLst>
            </p:cNvPr>
            <p:cNvSpPr/>
            <p:nvPr/>
          </p:nvSpPr>
          <p:spPr>
            <a:xfrm>
              <a:off x="3609639" y="4305200"/>
              <a:ext cx="936104" cy="156017"/>
            </a:xfrm>
            <a:prstGeom prst="roundRect">
              <a:avLst>
                <a:gd name="adj" fmla="val 50000"/>
              </a:avLst>
            </a:prstGeom>
            <a:solidFill>
              <a:srgbClr val="8DC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5" name="Rounded Rectangle 84">
              <a:extLst>
                <a:ext uri="{FF2B5EF4-FFF2-40B4-BE49-F238E27FC236}">
                  <a16:creationId xmlns:a16="http://schemas.microsoft.com/office/drawing/2014/main" id="{EAD726B3-3D8E-4643-A69A-EB4D73934A4C}"/>
                </a:ext>
              </a:extLst>
            </p:cNvPr>
            <p:cNvSpPr/>
            <p:nvPr/>
          </p:nvSpPr>
          <p:spPr>
            <a:xfrm>
              <a:off x="3609639" y="4076694"/>
              <a:ext cx="936104" cy="156017"/>
            </a:xfrm>
            <a:prstGeom prst="roundRect">
              <a:avLst>
                <a:gd name="adj" fmla="val 50000"/>
              </a:avLst>
            </a:prstGeom>
            <a:solidFill>
              <a:srgbClr val="3D37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6" name="Rounded Rectangle 85">
              <a:extLst>
                <a:ext uri="{FF2B5EF4-FFF2-40B4-BE49-F238E27FC236}">
                  <a16:creationId xmlns:a16="http://schemas.microsoft.com/office/drawing/2014/main" id="{C7A91F3D-F757-4E1D-8D46-1A70DD33A40C}"/>
                </a:ext>
              </a:extLst>
            </p:cNvPr>
            <p:cNvSpPr/>
            <p:nvPr/>
          </p:nvSpPr>
          <p:spPr>
            <a:xfrm>
              <a:off x="3609639" y="3848187"/>
              <a:ext cx="936104" cy="156017"/>
            </a:xfrm>
            <a:prstGeom prst="roundRect">
              <a:avLst>
                <a:gd name="adj" fmla="val 50000"/>
              </a:avLst>
            </a:prstGeom>
            <a:solidFill>
              <a:srgbClr val="3D37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7" name="Rounded Rectangle 86">
              <a:extLst>
                <a:ext uri="{FF2B5EF4-FFF2-40B4-BE49-F238E27FC236}">
                  <a16:creationId xmlns:a16="http://schemas.microsoft.com/office/drawing/2014/main" id="{1B030231-BF08-4502-BD02-44B2DAA8F612}"/>
                </a:ext>
              </a:extLst>
            </p:cNvPr>
            <p:cNvSpPr/>
            <p:nvPr/>
          </p:nvSpPr>
          <p:spPr>
            <a:xfrm>
              <a:off x="3609639" y="3619681"/>
              <a:ext cx="936104" cy="156017"/>
            </a:xfrm>
            <a:prstGeom prst="roundRect">
              <a:avLst>
                <a:gd name="adj" fmla="val 50000"/>
              </a:avLst>
            </a:prstGeom>
            <a:solidFill>
              <a:srgbClr val="3D37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8" name="Rounded Rectangle 87">
              <a:extLst>
                <a:ext uri="{FF2B5EF4-FFF2-40B4-BE49-F238E27FC236}">
                  <a16:creationId xmlns:a16="http://schemas.microsoft.com/office/drawing/2014/main" id="{88810EC9-5D2A-45FC-8413-14C2676567E6}"/>
                </a:ext>
              </a:extLst>
            </p:cNvPr>
            <p:cNvSpPr/>
            <p:nvPr/>
          </p:nvSpPr>
          <p:spPr>
            <a:xfrm>
              <a:off x="3609639" y="3391175"/>
              <a:ext cx="936104" cy="156017"/>
            </a:xfrm>
            <a:prstGeom prst="roundRect">
              <a:avLst>
                <a:gd name="adj" fmla="val 50000"/>
              </a:avLst>
            </a:prstGeom>
            <a:solidFill>
              <a:srgbClr val="3D37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9" name="Rounded Rectangle 88">
              <a:extLst>
                <a:ext uri="{FF2B5EF4-FFF2-40B4-BE49-F238E27FC236}">
                  <a16:creationId xmlns:a16="http://schemas.microsoft.com/office/drawing/2014/main" id="{E98293F1-60B4-4506-8686-9AE6219EA300}"/>
                </a:ext>
              </a:extLst>
            </p:cNvPr>
            <p:cNvSpPr/>
            <p:nvPr/>
          </p:nvSpPr>
          <p:spPr>
            <a:xfrm>
              <a:off x="3609639" y="3162668"/>
              <a:ext cx="936104" cy="156017"/>
            </a:xfrm>
            <a:prstGeom prst="roundRect">
              <a:avLst>
                <a:gd name="adj" fmla="val 50000"/>
              </a:avLst>
            </a:prstGeom>
            <a:solidFill>
              <a:srgbClr val="3D37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0" name="Rounded Rectangle 89">
              <a:extLst>
                <a:ext uri="{FF2B5EF4-FFF2-40B4-BE49-F238E27FC236}">
                  <a16:creationId xmlns:a16="http://schemas.microsoft.com/office/drawing/2014/main" id="{B4D54758-B7C2-4B60-992A-C3BC92BBEF10}"/>
                </a:ext>
              </a:extLst>
            </p:cNvPr>
            <p:cNvSpPr/>
            <p:nvPr/>
          </p:nvSpPr>
          <p:spPr>
            <a:xfrm>
              <a:off x="3609639" y="2934162"/>
              <a:ext cx="936104" cy="156017"/>
            </a:xfrm>
            <a:prstGeom prst="roundRect">
              <a:avLst>
                <a:gd name="adj" fmla="val 50000"/>
              </a:avLst>
            </a:prstGeom>
            <a:solidFill>
              <a:srgbClr val="3D37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1" name="Rounded Rectangle 90">
              <a:extLst>
                <a:ext uri="{FF2B5EF4-FFF2-40B4-BE49-F238E27FC236}">
                  <a16:creationId xmlns:a16="http://schemas.microsoft.com/office/drawing/2014/main" id="{0B70473A-88BC-45CB-884C-F81429C83CA6}"/>
                </a:ext>
              </a:extLst>
            </p:cNvPr>
            <p:cNvSpPr/>
            <p:nvPr/>
          </p:nvSpPr>
          <p:spPr>
            <a:xfrm>
              <a:off x="3609639" y="2705655"/>
              <a:ext cx="936104" cy="156017"/>
            </a:xfrm>
            <a:prstGeom prst="roundRect">
              <a:avLst>
                <a:gd name="adj" fmla="val 50000"/>
              </a:avLst>
            </a:prstGeom>
            <a:solidFill>
              <a:srgbClr val="3D37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grpSp>
      <p:grpSp>
        <p:nvGrpSpPr>
          <p:cNvPr id="43" name="组合 42">
            <a:extLst>
              <a:ext uri="{FF2B5EF4-FFF2-40B4-BE49-F238E27FC236}">
                <a16:creationId xmlns:a16="http://schemas.microsoft.com/office/drawing/2014/main" id="{8087079F-6CF9-41D2-92B1-4CB4F678C2B9}"/>
              </a:ext>
            </a:extLst>
          </p:cNvPr>
          <p:cNvGrpSpPr/>
          <p:nvPr/>
        </p:nvGrpSpPr>
        <p:grpSpPr>
          <a:xfrm>
            <a:off x="1566207" y="1952126"/>
            <a:ext cx="441091" cy="441090"/>
            <a:chOff x="3424768" y="1611109"/>
            <a:chExt cx="759650" cy="759649"/>
          </a:xfrm>
        </p:grpSpPr>
        <p:sp>
          <p:nvSpPr>
            <p:cNvPr id="44" name="椭圆 43">
              <a:extLst>
                <a:ext uri="{FF2B5EF4-FFF2-40B4-BE49-F238E27FC236}">
                  <a16:creationId xmlns:a16="http://schemas.microsoft.com/office/drawing/2014/main" id="{42E72CDC-84B5-4D5E-8902-4DA417876664}"/>
                </a:ext>
              </a:extLst>
            </p:cNvPr>
            <p:cNvSpPr/>
            <p:nvPr/>
          </p:nvSpPr>
          <p:spPr>
            <a:xfrm>
              <a:off x="3424768" y="1611109"/>
              <a:ext cx="759650" cy="759649"/>
            </a:xfrm>
            <a:prstGeom prst="ellipse">
              <a:avLst/>
            </a:prstGeom>
            <a:solidFill>
              <a:srgbClr val="8DCDA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45" name="Freeform 5">
              <a:extLst>
                <a:ext uri="{FF2B5EF4-FFF2-40B4-BE49-F238E27FC236}">
                  <a16:creationId xmlns:a16="http://schemas.microsoft.com/office/drawing/2014/main" id="{5B979C13-9D9C-4AC3-BFCA-B799153A178A}"/>
                </a:ext>
              </a:extLst>
            </p:cNvPr>
            <p:cNvSpPr>
              <a:spLocks noEditPoints="1"/>
            </p:cNvSpPr>
            <p:nvPr/>
          </p:nvSpPr>
          <p:spPr bwMode="auto">
            <a:xfrm>
              <a:off x="3524311" y="1805900"/>
              <a:ext cx="555723" cy="348110"/>
            </a:xfrm>
            <a:custGeom>
              <a:avLst/>
              <a:gdLst>
                <a:gd name="T0" fmla="*/ 211 w 260"/>
                <a:gd name="T1" fmla="*/ 65 h 162"/>
                <a:gd name="T2" fmla="*/ 146 w 260"/>
                <a:gd name="T3" fmla="*/ 0 h 162"/>
                <a:gd name="T4" fmla="*/ 90 w 260"/>
                <a:gd name="T5" fmla="*/ 33 h 162"/>
                <a:gd name="T6" fmla="*/ 81 w 260"/>
                <a:gd name="T7" fmla="*/ 32 h 162"/>
                <a:gd name="T8" fmla="*/ 35 w 260"/>
                <a:gd name="T9" fmla="*/ 67 h 162"/>
                <a:gd name="T10" fmla="*/ 0 w 260"/>
                <a:gd name="T11" fmla="*/ 114 h 162"/>
                <a:gd name="T12" fmla="*/ 49 w 260"/>
                <a:gd name="T13" fmla="*/ 162 h 162"/>
                <a:gd name="T14" fmla="*/ 211 w 260"/>
                <a:gd name="T15" fmla="*/ 162 h 162"/>
                <a:gd name="T16" fmla="*/ 260 w 260"/>
                <a:gd name="T17" fmla="*/ 114 h 162"/>
                <a:gd name="T18" fmla="*/ 211 w 260"/>
                <a:gd name="T19" fmla="*/ 65 h 162"/>
                <a:gd name="T20" fmla="*/ 130 w 260"/>
                <a:gd name="T21" fmla="*/ 146 h 162"/>
                <a:gd name="T22" fmla="*/ 81 w 260"/>
                <a:gd name="T23" fmla="*/ 81 h 162"/>
                <a:gd name="T24" fmla="*/ 114 w 260"/>
                <a:gd name="T25" fmla="*/ 81 h 162"/>
                <a:gd name="T26" fmla="*/ 114 w 260"/>
                <a:gd name="T27" fmla="*/ 32 h 162"/>
                <a:gd name="T28" fmla="*/ 146 w 260"/>
                <a:gd name="T29" fmla="*/ 32 h 162"/>
                <a:gd name="T30" fmla="*/ 146 w 260"/>
                <a:gd name="T31" fmla="*/ 81 h 162"/>
                <a:gd name="T32" fmla="*/ 179 w 260"/>
                <a:gd name="T33" fmla="*/ 81 h 162"/>
                <a:gd name="T34" fmla="*/ 130 w 260"/>
                <a:gd name="T35" fmla="*/ 146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0" h="162">
                  <a:moveTo>
                    <a:pt x="211" y="65"/>
                  </a:moveTo>
                  <a:cubicBezTo>
                    <a:pt x="211" y="29"/>
                    <a:pt x="182" y="0"/>
                    <a:pt x="146" y="0"/>
                  </a:cubicBezTo>
                  <a:cubicBezTo>
                    <a:pt x="122" y="0"/>
                    <a:pt x="101" y="13"/>
                    <a:pt x="90" y="33"/>
                  </a:cubicBezTo>
                  <a:cubicBezTo>
                    <a:pt x="87" y="33"/>
                    <a:pt x="84" y="32"/>
                    <a:pt x="81" y="32"/>
                  </a:cubicBezTo>
                  <a:cubicBezTo>
                    <a:pt x="59" y="32"/>
                    <a:pt x="41" y="47"/>
                    <a:pt x="35" y="67"/>
                  </a:cubicBezTo>
                  <a:cubicBezTo>
                    <a:pt x="15" y="73"/>
                    <a:pt x="0" y="92"/>
                    <a:pt x="0" y="114"/>
                  </a:cubicBezTo>
                  <a:cubicBezTo>
                    <a:pt x="0" y="140"/>
                    <a:pt x="22" y="162"/>
                    <a:pt x="49" y="162"/>
                  </a:cubicBezTo>
                  <a:cubicBezTo>
                    <a:pt x="211" y="162"/>
                    <a:pt x="211" y="162"/>
                    <a:pt x="211" y="162"/>
                  </a:cubicBezTo>
                  <a:cubicBezTo>
                    <a:pt x="238" y="162"/>
                    <a:pt x="260" y="140"/>
                    <a:pt x="260" y="114"/>
                  </a:cubicBezTo>
                  <a:cubicBezTo>
                    <a:pt x="260" y="87"/>
                    <a:pt x="238" y="65"/>
                    <a:pt x="211" y="65"/>
                  </a:cubicBezTo>
                  <a:close/>
                  <a:moveTo>
                    <a:pt x="130" y="146"/>
                  </a:moveTo>
                  <a:cubicBezTo>
                    <a:pt x="81" y="81"/>
                    <a:pt x="81" y="81"/>
                    <a:pt x="81" y="81"/>
                  </a:cubicBezTo>
                  <a:cubicBezTo>
                    <a:pt x="114" y="81"/>
                    <a:pt x="114" y="81"/>
                    <a:pt x="114" y="81"/>
                  </a:cubicBezTo>
                  <a:cubicBezTo>
                    <a:pt x="114" y="32"/>
                    <a:pt x="114" y="32"/>
                    <a:pt x="114" y="32"/>
                  </a:cubicBezTo>
                  <a:cubicBezTo>
                    <a:pt x="146" y="32"/>
                    <a:pt x="146" y="32"/>
                    <a:pt x="146" y="32"/>
                  </a:cubicBezTo>
                  <a:cubicBezTo>
                    <a:pt x="146" y="81"/>
                    <a:pt x="146" y="81"/>
                    <a:pt x="146" y="81"/>
                  </a:cubicBezTo>
                  <a:cubicBezTo>
                    <a:pt x="179" y="81"/>
                    <a:pt x="179" y="81"/>
                    <a:pt x="179" y="81"/>
                  </a:cubicBezTo>
                  <a:lnTo>
                    <a:pt x="130" y="14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u="none" strike="noStrike" kern="0" cap="none" spc="0" normalizeH="0" baseline="0" noProof="0" dirty="0">
                <a:ln>
                  <a:noFill/>
                </a:ln>
                <a:solidFill>
                  <a:srgbClr val="000000"/>
                </a:solidFill>
                <a:effectLst/>
                <a:uLnTx/>
                <a:uFillTx/>
              </a:endParaRPr>
            </a:p>
          </p:txBody>
        </p:sp>
      </p:grpSp>
      <p:grpSp>
        <p:nvGrpSpPr>
          <p:cNvPr id="46" name="组合 45">
            <a:extLst>
              <a:ext uri="{FF2B5EF4-FFF2-40B4-BE49-F238E27FC236}">
                <a16:creationId xmlns:a16="http://schemas.microsoft.com/office/drawing/2014/main" id="{FD5057A4-08C5-469F-9D20-4059B6A1E100}"/>
              </a:ext>
            </a:extLst>
          </p:cNvPr>
          <p:cNvGrpSpPr/>
          <p:nvPr/>
        </p:nvGrpSpPr>
        <p:grpSpPr>
          <a:xfrm>
            <a:off x="3909918" y="1987252"/>
            <a:ext cx="441091" cy="441090"/>
            <a:chOff x="617423" y="4931143"/>
            <a:chExt cx="759650" cy="759649"/>
          </a:xfrm>
        </p:grpSpPr>
        <p:sp>
          <p:nvSpPr>
            <p:cNvPr id="47" name="椭圆 46">
              <a:extLst>
                <a:ext uri="{FF2B5EF4-FFF2-40B4-BE49-F238E27FC236}">
                  <a16:creationId xmlns:a16="http://schemas.microsoft.com/office/drawing/2014/main" id="{8A6A3E91-4C17-44C0-B962-F09EE628DE41}"/>
                </a:ext>
              </a:extLst>
            </p:cNvPr>
            <p:cNvSpPr/>
            <p:nvPr/>
          </p:nvSpPr>
          <p:spPr>
            <a:xfrm>
              <a:off x="617423" y="4931143"/>
              <a:ext cx="759650" cy="759649"/>
            </a:xfrm>
            <a:prstGeom prst="ellipse">
              <a:avLst/>
            </a:prstGeom>
            <a:solidFill>
              <a:srgbClr val="8DCDA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grpSp>
          <p:nvGrpSpPr>
            <p:cNvPr id="48" name="组合 47">
              <a:extLst>
                <a:ext uri="{FF2B5EF4-FFF2-40B4-BE49-F238E27FC236}">
                  <a16:creationId xmlns:a16="http://schemas.microsoft.com/office/drawing/2014/main" id="{1DC7A13A-2E01-49DB-831B-62FC4B837C3A}"/>
                </a:ext>
              </a:extLst>
            </p:cNvPr>
            <p:cNvGrpSpPr/>
            <p:nvPr/>
          </p:nvGrpSpPr>
          <p:grpSpPr>
            <a:xfrm>
              <a:off x="778568" y="5104701"/>
              <a:ext cx="437360" cy="412532"/>
              <a:chOff x="244475" y="2743200"/>
              <a:chExt cx="727075" cy="685800"/>
            </a:xfrm>
            <a:solidFill>
              <a:schemeClr val="bg1"/>
            </a:solidFill>
          </p:grpSpPr>
          <p:sp>
            <p:nvSpPr>
              <p:cNvPr id="49" name="Freeform 15">
                <a:extLst>
                  <a:ext uri="{FF2B5EF4-FFF2-40B4-BE49-F238E27FC236}">
                    <a16:creationId xmlns:a16="http://schemas.microsoft.com/office/drawing/2014/main" id="{4189DE2A-E59B-46C0-B908-F3A16F6482CE}"/>
                  </a:ext>
                </a:extLst>
              </p:cNvPr>
              <p:cNvSpPr>
                <a:spLocks noEditPoints="1"/>
              </p:cNvSpPr>
              <p:nvPr/>
            </p:nvSpPr>
            <p:spPr bwMode="auto">
              <a:xfrm>
                <a:off x="244475" y="3013075"/>
                <a:ext cx="204788" cy="415925"/>
              </a:xfrm>
              <a:custGeom>
                <a:avLst/>
                <a:gdLst>
                  <a:gd name="T0" fmla="*/ 41 w 54"/>
                  <a:gd name="T1" fmla="*/ 13 h 109"/>
                  <a:gd name="T2" fmla="*/ 41 w 54"/>
                  <a:gd name="T3" fmla="*/ 47 h 109"/>
                  <a:gd name="T4" fmla="*/ 13 w 54"/>
                  <a:gd name="T5" fmla="*/ 47 h 109"/>
                  <a:gd name="T6" fmla="*/ 13 w 54"/>
                  <a:gd name="T7" fmla="*/ 13 h 109"/>
                  <a:gd name="T8" fmla="*/ 41 w 54"/>
                  <a:gd name="T9" fmla="*/ 13 h 109"/>
                  <a:gd name="T10" fmla="*/ 50 w 54"/>
                  <a:gd name="T11" fmla="*/ 0 h 109"/>
                  <a:gd name="T12" fmla="*/ 4 w 54"/>
                  <a:gd name="T13" fmla="*/ 0 h 109"/>
                  <a:gd name="T14" fmla="*/ 0 w 54"/>
                  <a:gd name="T15" fmla="*/ 5 h 109"/>
                  <a:gd name="T16" fmla="*/ 0 w 54"/>
                  <a:gd name="T17" fmla="*/ 105 h 109"/>
                  <a:gd name="T18" fmla="*/ 4 w 54"/>
                  <a:gd name="T19" fmla="*/ 109 h 109"/>
                  <a:gd name="T20" fmla="*/ 50 w 54"/>
                  <a:gd name="T21" fmla="*/ 109 h 109"/>
                  <a:gd name="T22" fmla="*/ 54 w 54"/>
                  <a:gd name="T23" fmla="*/ 105 h 109"/>
                  <a:gd name="T24" fmla="*/ 54 w 54"/>
                  <a:gd name="T25" fmla="*/ 5 h 109"/>
                  <a:gd name="T26" fmla="*/ 50 w 54"/>
                  <a:gd name="T27"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109">
                    <a:moveTo>
                      <a:pt x="41" y="13"/>
                    </a:moveTo>
                    <a:cubicBezTo>
                      <a:pt x="41" y="47"/>
                      <a:pt x="41" y="47"/>
                      <a:pt x="41" y="47"/>
                    </a:cubicBezTo>
                    <a:cubicBezTo>
                      <a:pt x="13" y="47"/>
                      <a:pt x="13" y="47"/>
                      <a:pt x="13" y="47"/>
                    </a:cubicBezTo>
                    <a:cubicBezTo>
                      <a:pt x="13" y="13"/>
                      <a:pt x="13" y="13"/>
                      <a:pt x="13" y="13"/>
                    </a:cubicBezTo>
                    <a:cubicBezTo>
                      <a:pt x="41" y="13"/>
                      <a:pt x="41" y="13"/>
                      <a:pt x="41" y="13"/>
                    </a:cubicBezTo>
                    <a:moveTo>
                      <a:pt x="50" y="0"/>
                    </a:moveTo>
                    <a:cubicBezTo>
                      <a:pt x="4" y="0"/>
                      <a:pt x="4" y="0"/>
                      <a:pt x="4" y="0"/>
                    </a:cubicBezTo>
                    <a:cubicBezTo>
                      <a:pt x="2" y="0"/>
                      <a:pt x="0" y="2"/>
                      <a:pt x="0" y="5"/>
                    </a:cubicBezTo>
                    <a:cubicBezTo>
                      <a:pt x="0" y="105"/>
                      <a:pt x="0" y="105"/>
                      <a:pt x="0" y="105"/>
                    </a:cubicBezTo>
                    <a:cubicBezTo>
                      <a:pt x="0" y="107"/>
                      <a:pt x="2" y="109"/>
                      <a:pt x="4" y="109"/>
                    </a:cubicBezTo>
                    <a:cubicBezTo>
                      <a:pt x="50" y="109"/>
                      <a:pt x="50" y="109"/>
                      <a:pt x="50" y="109"/>
                    </a:cubicBezTo>
                    <a:cubicBezTo>
                      <a:pt x="52" y="109"/>
                      <a:pt x="54" y="107"/>
                      <a:pt x="54" y="105"/>
                    </a:cubicBezTo>
                    <a:cubicBezTo>
                      <a:pt x="54" y="5"/>
                      <a:pt x="54" y="5"/>
                      <a:pt x="54" y="5"/>
                    </a:cubicBezTo>
                    <a:cubicBezTo>
                      <a:pt x="54" y="2"/>
                      <a:pt x="52" y="0"/>
                      <a:pt x="5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u="none" strike="noStrike" kern="0" cap="none" spc="0" normalizeH="0" baseline="0" noProof="0">
                  <a:ln>
                    <a:noFill/>
                  </a:ln>
                  <a:solidFill>
                    <a:srgbClr val="000000"/>
                  </a:solidFill>
                  <a:effectLst/>
                  <a:uLnTx/>
                  <a:uFillTx/>
                </a:endParaRPr>
              </a:p>
            </p:txBody>
          </p:sp>
          <p:sp>
            <p:nvSpPr>
              <p:cNvPr id="50" name="Freeform 16">
                <a:extLst>
                  <a:ext uri="{FF2B5EF4-FFF2-40B4-BE49-F238E27FC236}">
                    <a16:creationId xmlns:a16="http://schemas.microsoft.com/office/drawing/2014/main" id="{BE646075-D980-449B-96E4-467CA27D903A}"/>
                  </a:ext>
                </a:extLst>
              </p:cNvPr>
              <p:cNvSpPr>
                <a:spLocks noEditPoints="1"/>
              </p:cNvSpPr>
              <p:nvPr/>
            </p:nvSpPr>
            <p:spPr bwMode="auto">
              <a:xfrm>
                <a:off x="500063" y="2914650"/>
                <a:ext cx="207963" cy="514350"/>
              </a:xfrm>
              <a:custGeom>
                <a:avLst/>
                <a:gdLst>
                  <a:gd name="T0" fmla="*/ 42 w 55"/>
                  <a:gd name="T1" fmla="*/ 13 h 135"/>
                  <a:gd name="T2" fmla="*/ 42 w 55"/>
                  <a:gd name="T3" fmla="*/ 81 h 135"/>
                  <a:gd name="T4" fmla="*/ 13 w 55"/>
                  <a:gd name="T5" fmla="*/ 81 h 135"/>
                  <a:gd name="T6" fmla="*/ 13 w 55"/>
                  <a:gd name="T7" fmla="*/ 13 h 135"/>
                  <a:gd name="T8" fmla="*/ 42 w 55"/>
                  <a:gd name="T9" fmla="*/ 13 h 135"/>
                  <a:gd name="T10" fmla="*/ 51 w 55"/>
                  <a:gd name="T11" fmla="*/ 0 h 135"/>
                  <a:gd name="T12" fmla="*/ 5 w 55"/>
                  <a:gd name="T13" fmla="*/ 0 h 135"/>
                  <a:gd name="T14" fmla="*/ 0 w 55"/>
                  <a:gd name="T15" fmla="*/ 5 h 135"/>
                  <a:gd name="T16" fmla="*/ 0 w 55"/>
                  <a:gd name="T17" fmla="*/ 131 h 135"/>
                  <a:gd name="T18" fmla="*/ 5 w 55"/>
                  <a:gd name="T19" fmla="*/ 135 h 135"/>
                  <a:gd name="T20" fmla="*/ 51 w 55"/>
                  <a:gd name="T21" fmla="*/ 135 h 135"/>
                  <a:gd name="T22" fmla="*/ 55 w 55"/>
                  <a:gd name="T23" fmla="*/ 131 h 135"/>
                  <a:gd name="T24" fmla="*/ 55 w 55"/>
                  <a:gd name="T25" fmla="*/ 5 h 135"/>
                  <a:gd name="T26" fmla="*/ 51 w 55"/>
                  <a:gd name="T27"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135">
                    <a:moveTo>
                      <a:pt x="42" y="13"/>
                    </a:moveTo>
                    <a:cubicBezTo>
                      <a:pt x="42" y="81"/>
                      <a:pt x="42" y="81"/>
                      <a:pt x="42" y="81"/>
                    </a:cubicBezTo>
                    <a:cubicBezTo>
                      <a:pt x="13" y="81"/>
                      <a:pt x="13" y="81"/>
                      <a:pt x="13" y="81"/>
                    </a:cubicBezTo>
                    <a:cubicBezTo>
                      <a:pt x="13" y="13"/>
                      <a:pt x="13" y="13"/>
                      <a:pt x="13" y="13"/>
                    </a:cubicBezTo>
                    <a:cubicBezTo>
                      <a:pt x="42" y="13"/>
                      <a:pt x="42" y="13"/>
                      <a:pt x="42" y="13"/>
                    </a:cubicBezTo>
                    <a:moveTo>
                      <a:pt x="51" y="0"/>
                    </a:moveTo>
                    <a:cubicBezTo>
                      <a:pt x="5" y="0"/>
                      <a:pt x="5" y="0"/>
                      <a:pt x="5" y="0"/>
                    </a:cubicBezTo>
                    <a:cubicBezTo>
                      <a:pt x="2" y="0"/>
                      <a:pt x="0" y="2"/>
                      <a:pt x="0" y="5"/>
                    </a:cubicBezTo>
                    <a:cubicBezTo>
                      <a:pt x="0" y="131"/>
                      <a:pt x="0" y="131"/>
                      <a:pt x="0" y="131"/>
                    </a:cubicBezTo>
                    <a:cubicBezTo>
                      <a:pt x="0" y="133"/>
                      <a:pt x="2" y="135"/>
                      <a:pt x="5" y="135"/>
                    </a:cubicBezTo>
                    <a:cubicBezTo>
                      <a:pt x="51" y="135"/>
                      <a:pt x="51" y="135"/>
                      <a:pt x="51" y="135"/>
                    </a:cubicBezTo>
                    <a:cubicBezTo>
                      <a:pt x="53" y="135"/>
                      <a:pt x="55" y="133"/>
                      <a:pt x="55" y="131"/>
                    </a:cubicBezTo>
                    <a:cubicBezTo>
                      <a:pt x="55" y="5"/>
                      <a:pt x="55" y="5"/>
                      <a:pt x="55" y="5"/>
                    </a:cubicBezTo>
                    <a:cubicBezTo>
                      <a:pt x="55" y="2"/>
                      <a:pt x="53" y="0"/>
                      <a:pt x="5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u="none" strike="noStrike" kern="0" cap="none" spc="0" normalizeH="0" baseline="0" noProof="0">
                  <a:ln>
                    <a:noFill/>
                  </a:ln>
                  <a:solidFill>
                    <a:srgbClr val="000000"/>
                  </a:solidFill>
                  <a:effectLst/>
                  <a:uLnTx/>
                  <a:uFillTx/>
                </a:endParaRPr>
              </a:p>
            </p:txBody>
          </p:sp>
          <p:sp>
            <p:nvSpPr>
              <p:cNvPr id="51" name="Freeform 17">
                <a:extLst>
                  <a:ext uri="{FF2B5EF4-FFF2-40B4-BE49-F238E27FC236}">
                    <a16:creationId xmlns:a16="http://schemas.microsoft.com/office/drawing/2014/main" id="{A2117FCC-C715-4182-A9E1-6E4F655C17ED}"/>
                  </a:ext>
                </a:extLst>
              </p:cNvPr>
              <p:cNvSpPr>
                <a:spLocks noEditPoints="1"/>
              </p:cNvSpPr>
              <p:nvPr/>
            </p:nvSpPr>
            <p:spPr bwMode="auto">
              <a:xfrm>
                <a:off x="762000" y="2743200"/>
                <a:ext cx="209550" cy="685800"/>
              </a:xfrm>
              <a:custGeom>
                <a:avLst/>
                <a:gdLst>
                  <a:gd name="T0" fmla="*/ 42 w 55"/>
                  <a:gd name="T1" fmla="*/ 13 h 180"/>
                  <a:gd name="T2" fmla="*/ 42 w 55"/>
                  <a:gd name="T3" fmla="*/ 96 h 180"/>
                  <a:gd name="T4" fmla="*/ 13 w 55"/>
                  <a:gd name="T5" fmla="*/ 96 h 180"/>
                  <a:gd name="T6" fmla="*/ 13 w 55"/>
                  <a:gd name="T7" fmla="*/ 13 h 180"/>
                  <a:gd name="T8" fmla="*/ 42 w 55"/>
                  <a:gd name="T9" fmla="*/ 13 h 180"/>
                  <a:gd name="T10" fmla="*/ 50 w 55"/>
                  <a:gd name="T11" fmla="*/ 0 h 180"/>
                  <a:gd name="T12" fmla="*/ 4 w 55"/>
                  <a:gd name="T13" fmla="*/ 0 h 180"/>
                  <a:gd name="T14" fmla="*/ 0 w 55"/>
                  <a:gd name="T15" fmla="*/ 4 h 180"/>
                  <a:gd name="T16" fmla="*/ 0 w 55"/>
                  <a:gd name="T17" fmla="*/ 176 h 180"/>
                  <a:gd name="T18" fmla="*/ 4 w 55"/>
                  <a:gd name="T19" fmla="*/ 180 h 180"/>
                  <a:gd name="T20" fmla="*/ 50 w 55"/>
                  <a:gd name="T21" fmla="*/ 180 h 180"/>
                  <a:gd name="T22" fmla="*/ 55 w 55"/>
                  <a:gd name="T23" fmla="*/ 176 h 180"/>
                  <a:gd name="T24" fmla="*/ 55 w 55"/>
                  <a:gd name="T25" fmla="*/ 4 h 180"/>
                  <a:gd name="T26" fmla="*/ 50 w 55"/>
                  <a:gd name="T27"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180">
                    <a:moveTo>
                      <a:pt x="42" y="13"/>
                    </a:moveTo>
                    <a:cubicBezTo>
                      <a:pt x="42" y="96"/>
                      <a:pt x="42" y="96"/>
                      <a:pt x="42" y="96"/>
                    </a:cubicBezTo>
                    <a:cubicBezTo>
                      <a:pt x="13" y="96"/>
                      <a:pt x="13" y="96"/>
                      <a:pt x="13" y="96"/>
                    </a:cubicBezTo>
                    <a:cubicBezTo>
                      <a:pt x="13" y="13"/>
                      <a:pt x="13" y="13"/>
                      <a:pt x="13" y="13"/>
                    </a:cubicBezTo>
                    <a:cubicBezTo>
                      <a:pt x="42" y="13"/>
                      <a:pt x="42" y="13"/>
                      <a:pt x="42" y="13"/>
                    </a:cubicBezTo>
                    <a:moveTo>
                      <a:pt x="50" y="0"/>
                    </a:moveTo>
                    <a:cubicBezTo>
                      <a:pt x="4" y="0"/>
                      <a:pt x="4" y="0"/>
                      <a:pt x="4" y="0"/>
                    </a:cubicBezTo>
                    <a:cubicBezTo>
                      <a:pt x="2" y="0"/>
                      <a:pt x="0" y="2"/>
                      <a:pt x="0" y="4"/>
                    </a:cubicBezTo>
                    <a:cubicBezTo>
                      <a:pt x="0" y="176"/>
                      <a:pt x="0" y="176"/>
                      <a:pt x="0" y="176"/>
                    </a:cubicBezTo>
                    <a:cubicBezTo>
                      <a:pt x="0" y="178"/>
                      <a:pt x="2" y="180"/>
                      <a:pt x="4" y="180"/>
                    </a:cubicBezTo>
                    <a:cubicBezTo>
                      <a:pt x="50" y="180"/>
                      <a:pt x="50" y="180"/>
                      <a:pt x="50" y="180"/>
                    </a:cubicBezTo>
                    <a:cubicBezTo>
                      <a:pt x="53" y="180"/>
                      <a:pt x="55" y="178"/>
                      <a:pt x="55" y="176"/>
                    </a:cubicBezTo>
                    <a:cubicBezTo>
                      <a:pt x="55" y="4"/>
                      <a:pt x="55" y="4"/>
                      <a:pt x="55" y="4"/>
                    </a:cubicBezTo>
                    <a:cubicBezTo>
                      <a:pt x="55" y="2"/>
                      <a:pt x="53" y="0"/>
                      <a:pt x="5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u="none" strike="noStrike" kern="0" cap="none" spc="0" normalizeH="0" baseline="0" noProof="0">
                  <a:ln>
                    <a:noFill/>
                  </a:ln>
                  <a:solidFill>
                    <a:srgbClr val="000000"/>
                  </a:solidFill>
                  <a:effectLst/>
                  <a:uLnTx/>
                  <a:uFillTx/>
                </a:endParaRPr>
              </a:p>
            </p:txBody>
          </p:sp>
        </p:grpSp>
      </p:grpSp>
      <p:grpSp>
        <p:nvGrpSpPr>
          <p:cNvPr id="52" name="组合 51">
            <a:extLst>
              <a:ext uri="{FF2B5EF4-FFF2-40B4-BE49-F238E27FC236}">
                <a16:creationId xmlns:a16="http://schemas.microsoft.com/office/drawing/2014/main" id="{6071EC8E-07EE-41F1-A78E-004844BB0C26}"/>
              </a:ext>
            </a:extLst>
          </p:cNvPr>
          <p:cNvGrpSpPr/>
          <p:nvPr/>
        </p:nvGrpSpPr>
        <p:grpSpPr>
          <a:xfrm>
            <a:off x="2774661" y="1946205"/>
            <a:ext cx="441091" cy="441090"/>
            <a:chOff x="617423" y="3306571"/>
            <a:chExt cx="759650" cy="759649"/>
          </a:xfrm>
        </p:grpSpPr>
        <p:sp>
          <p:nvSpPr>
            <p:cNvPr id="53" name="椭圆 52">
              <a:extLst>
                <a:ext uri="{FF2B5EF4-FFF2-40B4-BE49-F238E27FC236}">
                  <a16:creationId xmlns:a16="http://schemas.microsoft.com/office/drawing/2014/main" id="{749FDE93-3722-40EC-B8B4-6BE5069D7CC0}"/>
                </a:ext>
              </a:extLst>
            </p:cNvPr>
            <p:cNvSpPr/>
            <p:nvPr/>
          </p:nvSpPr>
          <p:spPr>
            <a:xfrm>
              <a:off x="617423" y="3306571"/>
              <a:ext cx="759650" cy="759649"/>
            </a:xfrm>
            <a:prstGeom prst="ellipse">
              <a:avLst/>
            </a:prstGeom>
            <a:solidFill>
              <a:srgbClr val="8DCDA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grpSp>
          <p:nvGrpSpPr>
            <p:cNvPr id="54" name="组合 53">
              <a:extLst>
                <a:ext uri="{FF2B5EF4-FFF2-40B4-BE49-F238E27FC236}">
                  <a16:creationId xmlns:a16="http://schemas.microsoft.com/office/drawing/2014/main" id="{157ABEF9-A010-4C16-B536-49A8DF7091F2}"/>
                </a:ext>
              </a:extLst>
            </p:cNvPr>
            <p:cNvGrpSpPr/>
            <p:nvPr/>
          </p:nvGrpSpPr>
          <p:grpSpPr>
            <a:xfrm>
              <a:off x="794575" y="3445057"/>
              <a:ext cx="405347" cy="482677"/>
              <a:chOff x="10787673" y="2508217"/>
              <a:chExt cx="478426" cy="569698"/>
            </a:xfrm>
            <a:solidFill>
              <a:schemeClr val="bg1"/>
            </a:solidFill>
          </p:grpSpPr>
          <p:sp>
            <p:nvSpPr>
              <p:cNvPr id="55" name="Freeform 25">
                <a:extLst>
                  <a:ext uri="{FF2B5EF4-FFF2-40B4-BE49-F238E27FC236}">
                    <a16:creationId xmlns:a16="http://schemas.microsoft.com/office/drawing/2014/main" id="{E81AB059-0ECE-414E-8C4F-9DD22CA6FE32}"/>
                  </a:ext>
                </a:extLst>
              </p:cNvPr>
              <p:cNvSpPr>
                <a:spLocks noEditPoints="1"/>
              </p:cNvSpPr>
              <p:nvPr/>
            </p:nvSpPr>
            <p:spPr bwMode="auto">
              <a:xfrm>
                <a:off x="10787673" y="2508217"/>
                <a:ext cx="478426" cy="569698"/>
              </a:xfrm>
              <a:custGeom>
                <a:avLst/>
                <a:gdLst>
                  <a:gd name="T0" fmla="*/ 145 w 156"/>
                  <a:gd name="T1" fmla="*/ 22 h 178"/>
                  <a:gd name="T2" fmla="*/ 134 w 156"/>
                  <a:gd name="T3" fmla="*/ 22 h 178"/>
                  <a:gd name="T4" fmla="*/ 134 w 156"/>
                  <a:gd name="T5" fmla="*/ 11 h 178"/>
                  <a:gd name="T6" fmla="*/ 123 w 156"/>
                  <a:gd name="T7" fmla="*/ 0 h 178"/>
                  <a:gd name="T8" fmla="*/ 11 w 156"/>
                  <a:gd name="T9" fmla="*/ 0 h 178"/>
                  <a:gd name="T10" fmla="*/ 0 w 156"/>
                  <a:gd name="T11" fmla="*/ 11 h 178"/>
                  <a:gd name="T12" fmla="*/ 0 w 156"/>
                  <a:gd name="T13" fmla="*/ 145 h 178"/>
                  <a:gd name="T14" fmla="*/ 11 w 156"/>
                  <a:gd name="T15" fmla="*/ 156 h 178"/>
                  <a:gd name="T16" fmla="*/ 22 w 156"/>
                  <a:gd name="T17" fmla="*/ 156 h 178"/>
                  <a:gd name="T18" fmla="*/ 22 w 156"/>
                  <a:gd name="T19" fmla="*/ 167 h 178"/>
                  <a:gd name="T20" fmla="*/ 33 w 156"/>
                  <a:gd name="T21" fmla="*/ 178 h 178"/>
                  <a:gd name="T22" fmla="*/ 145 w 156"/>
                  <a:gd name="T23" fmla="*/ 178 h 178"/>
                  <a:gd name="T24" fmla="*/ 156 w 156"/>
                  <a:gd name="T25" fmla="*/ 167 h 178"/>
                  <a:gd name="T26" fmla="*/ 156 w 156"/>
                  <a:gd name="T27" fmla="*/ 33 h 178"/>
                  <a:gd name="T28" fmla="*/ 145 w 156"/>
                  <a:gd name="T29" fmla="*/ 22 h 178"/>
                  <a:gd name="T30" fmla="*/ 11 w 156"/>
                  <a:gd name="T31" fmla="*/ 145 h 178"/>
                  <a:gd name="T32" fmla="*/ 11 w 156"/>
                  <a:gd name="T33" fmla="*/ 11 h 178"/>
                  <a:gd name="T34" fmla="*/ 123 w 156"/>
                  <a:gd name="T35" fmla="*/ 11 h 178"/>
                  <a:gd name="T36" fmla="*/ 123 w 156"/>
                  <a:gd name="T37" fmla="*/ 145 h 178"/>
                  <a:gd name="T38" fmla="*/ 11 w 156"/>
                  <a:gd name="T39" fmla="*/ 145 h 178"/>
                  <a:gd name="T40" fmla="*/ 145 w 156"/>
                  <a:gd name="T41" fmla="*/ 167 h 178"/>
                  <a:gd name="T42" fmla="*/ 33 w 156"/>
                  <a:gd name="T43" fmla="*/ 167 h 178"/>
                  <a:gd name="T44" fmla="*/ 33 w 156"/>
                  <a:gd name="T45" fmla="*/ 156 h 178"/>
                  <a:gd name="T46" fmla="*/ 123 w 156"/>
                  <a:gd name="T47" fmla="*/ 156 h 178"/>
                  <a:gd name="T48" fmla="*/ 134 w 156"/>
                  <a:gd name="T49" fmla="*/ 145 h 178"/>
                  <a:gd name="T50" fmla="*/ 134 w 156"/>
                  <a:gd name="T51" fmla="*/ 33 h 178"/>
                  <a:gd name="T52" fmla="*/ 145 w 156"/>
                  <a:gd name="T53" fmla="*/ 33 h 178"/>
                  <a:gd name="T54" fmla="*/ 145 w 156"/>
                  <a:gd name="T55" fmla="*/ 167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6" h="178">
                    <a:moveTo>
                      <a:pt x="145" y="22"/>
                    </a:moveTo>
                    <a:cubicBezTo>
                      <a:pt x="134" y="22"/>
                      <a:pt x="134" y="22"/>
                      <a:pt x="134" y="22"/>
                    </a:cubicBezTo>
                    <a:cubicBezTo>
                      <a:pt x="134" y="11"/>
                      <a:pt x="134" y="11"/>
                      <a:pt x="134" y="11"/>
                    </a:cubicBezTo>
                    <a:cubicBezTo>
                      <a:pt x="134" y="5"/>
                      <a:pt x="129" y="0"/>
                      <a:pt x="123" y="0"/>
                    </a:cubicBezTo>
                    <a:cubicBezTo>
                      <a:pt x="11" y="0"/>
                      <a:pt x="11" y="0"/>
                      <a:pt x="11" y="0"/>
                    </a:cubicBezTo>
                    <a:cubicBezTo>
                      <a:pt x="5" y="0"/>
                      <a:pt x="0" y="5"/>
                      <a:pt x="0" y="11"/>
                    </a:cubicBezTo>
                    <a:cubicBezTo>
                      <a:pt x="0" y="145"/>
                      <a:pt x="0" y="145"/>
                      <a:pt x="0" y="145"/>
                    </a:cubicBezTo>
                    <a:cubicBezTo>
                      <a:pt x="0" y="151"/>
                      <a:pt x="5" y="156"/>
                      <a:pt x="11" y="156"/>
                    </a:cubicBezTo>
                    <a:cubicBezTo>
                      <a:pt x="22" y="156"/>
                      <a:pt x="22" y="156"/>
                      <a:pt x="22" y="156"/>
                    </a:cubicBezTo>
                    <a:cubicBezTo>
                      <a:pt x="22" y="167"/>
                      <a:pt x="22" y="167"/>
                      <a:pt x="22" y="167"/>
                    </a:cubicBezTo>
                    <a:cubicBezTo>
                      <a:pt x="22" y="173"/>
                      <a:pt x="27" y="178"/>
                      <a:pt x="33" y="178"/>
                    </a:cubicBezTo>
                    <a:cubicBezTo>
                      <a:pt x="145" y="178"/>
                      <a:pt x="145" y="178"/>
                      <a:pt x="145" y="178"/>
                    </a:cubicBezTo>
                    <a:cubicBezTo>
                      <a:pt x="151" y="178"/>
                      <a:pt x="156" y="173"/>
                      <a:pt x="156" y="167"/>
                    </a:cubicBezTo>
                    <a:cubicBezTo>
                      <a:pt x="156" y="33"/>
                      <a:pt x="156" y="33"/>
                      <a:pt x="156" y="33"/>
                    </a:cubicBezTo>
                    <a:cubicBezTo>
                      <a:pt x="156" y="27"/>
                      <a:pt x="151" y="22"/>
                      <a:pt x="145" y="22"/>
                    </a:cubicBezTo>
                    <a:close/>
                    <a:moveTo>
                      <a:pt x="11" y="145"/>
                    </a:moveTo>
                    <a:cubicBezTo>
                      <a:pt x="11" y="11"/>
                      <a:pt x="11" y="11"/>
                      <a:pt x="11" y="11"/>
                    </a:cubicBezTo>
                    <a:cubicBezTo>
                      <a:pt x="123" y="11"/>
                      <a:pt x="123" y="11"/>
                      <a:pt x="123" y="11"/>
                    </a:cubicBezTo>
                    <a:cubicBezTo>
                      <a:pt x="123" y="145"/>
                      <a:pt x="123" y="145"/>
                      <a:pt x="123" y="145"/>
                    </a:cubicBezTo>
                    <a:lnTo>
                      <a:pt x="11" y="145"/>
                    </a:lnTo>
                    <a:close/>
                    <a:moveTo>
                      <a:pt x="145" y="167"/>
                    </a:moveTo>
                    <a:cubicBezTo>
                      <a:pt x="33" y="167"/>
                      <a:pt x="33" y="167"/>
                      <a:pt x="33" y="167"/>
                    </a:cubicBezTo>
                    <a:cubicBezTo>
                      <a:pt x="33" y="156"/>
                      <a:pt x="33" y="156"/>
                      <a:pt x="33" y="156"/>
                    </a:cubicBezTo>
                    <a:cubicBezTo>
                      <a:pt x="123" y="156"/>
                      <a:pt x="123" y="156"/>
                      <a:pt x="123" y="156"/>
                    </a:cubicBezTo>
                    <a:cubicBezTo>
                      <a:pt x="129" y="156"/>
                      <a:pt x="134" y="151"/>
                      <a:pt x="134" y="145"/>
                    </a:cubicBezTo>
                    <a:cubicBezTo>
                      <a:pt x="134" y="33"/>
                      <a:pt x="134" y="33"/>
                      <a:pt x="134" y="33"/>
                    </a:cubicBezTo>
                    <a:cubicBezTo>
                      <a:pt x="145" y="33"/>
                      <a:pt x="145" y="33"/>
                      <a:pt x="145" y="33"/>
                    </a:cubicBezTo>
                    <a:lnTo>
                      <a:pt x="145" y="1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u="none" strike="noStrike" kern="0" cap="none" spc="0" normalizeH="0" baseline="0" noProof="0">
                  <a:ln>
                    <a:noFill/>
                  </a:ln>
                  <a:solidFill>
                    <a:srgbClr val="000000"/>
                  </a:solidFill>
                  <a:effectLst/>
                  <a:uLnTx/>
                  <a:uFillTx/>
                </a:endParaRPr>
              </a:p>
            </p:txBody>
          </p:sp>
          <p:sp>
            <p:nvSpPr>
              <p:cNvPr id="56" name="Freeform 26">
                <a:extLst>
                  <a:ext uri="{FF2B5EF4-FFF2-40B4-BE49-F238E27FC236}">
                    <a16:creationId xmlns:a16="http://schemas.microsoft.com/office/drawing/2014/main" id="{5E266765-58EC-4219-A0BD-A2D00A102AF9}"/>
                  </a:ext>
                </a:extLst>
              </p:cNvPr>
              <p:cNvSpPr>
                <a:spLocks/>
              </p:cNvSpPr>
              <p:nvPr/>
            </p:nvSpPr>
            <p:spPr bwMode="auto">
              <a:xfrm>
                <a:off x="10925460" y="2614454"/>
                <a:ext cx="205404" cy="34527"/>
              </a:xfrm>
              <a:custGeom>
                <a:avLst/>
                <a:gdLst>
                  <a:gd name="T0" fmla="*/ 61 w 67"/>
                  <a:gd name="T1" fmla="*/ 0 h 11"/>
                  <a:gd name="T2" fmla="*/ 5 w 67"/>
                  <a:gd name="T3" fmla="*/ 0 h 11"/>
                  <a:gd name="T4" fmla="*/ 0 w 67"/>
                  <a:gd name="T5" fmla="*/ 6 h 11"/>
                  <a:gd name="T6" fmla="*/ 5 w 67"/>
                  <a:gd name="T7" fmla="*/ 11 h 11"/>
                  <a:gd name="T8" fmla="*/ 61 w 67"/>
                  <a:gd name="T9" fmla="*/ 11 h 11"/>
                  <a:gd name="T10" fmla="*/ 67 w 67"/>
                  <a:gd name="T11" fmla="*/ 6 h 11"/>
                  <a:gd name="T12" fmla="*/ 61 w 67"/>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67" h="11">
                    <a:moveTo>
                      <a:pt x="61" y="0"/>
                    </a:moveTo>
                    <a:cubicBezTo>
                      <a:pt x="5" y="0"/>
                      <a:pt x="5" y="0"/>
                      <a:pt x="5" y="0"/>
                    </a:cubicBezTo>
                    <a:cubicBezTo>
                      <a:pt x="2" y="0"/>
                      <a:pt x="0" y="3"/>
                      <a:pt x="0" y="6"/>
                    </a:cubicBezTo>
                    <a:cubicBezTo>
                      <a:pt x="0" y="9"/>
                      <a:pt x="2" y="11"/>
                      <a:pt x="5" y="11"/>
                    </a:cubicBezTo>
                    <a:cubicBezTo>
                      <a:pt x="61" y="11"/>
                      <a:pt x="61" y="11"/>
                      <a:pt x="61" y="11"/>
                    </a:cubicBezTo>
                    <a:cubicBezTo>
                      <a:pt x="64" y="11"/>
                      <a:pt x="67" y="9"/>
                      <a:pt x="67" y="6"/>
                    </a:cubicBezTo>
                    <a:cubicBezTo>
                      <a:pt x="67" y="3"/>
                      <a:pt x="64" y="0"/>
                      <a:pt x="6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u="none" strike="noStrike" kern="0" cap="none" spc="0" normalizeH="0" baseline="0" noProof="0">
                  <a:ln>
                    <a:noFill/>
                  </a:ln>
                  <a:solidFill>
                    <a:srgbClr val="000000"/>
                  </a:solidFill>
                  <a:effectLst/>
                  <a:uLnTx/>
                  <a:uFillTx/>
                </a:endParaRPr>
              </a:p>
            </p:txBody>
          </p:sp>
          <p:sp>
            <p:nvSpPr>
              <p:cNvPr id="57" name="Freeform 27">
                <a:extLst>
                  <a:ext uri="{FF2B5EF4-FFF2-40B4-BE49-F238E27FC236}">
                    <a16:creationId xmlns:a16="http://schemas.microsoft.com/office/drawing/2014/main" id="{6E065C29-9734-419E-882E-66AB0CAC82AB}"/>
                  </a:ext>
                </a:extLst>
              </p:cNvPr>
              <p:cNvSpPr>
                <a:spLocks/>
              </p:cNvSpPr>
              <p:nvPr/>
            </p:nvSpPr>
            <p:spPr bwMode="auto">
              <a:xfrm>
                <a:off x="10854015" y="2723348"/>
                <a:ext cx="276849" cy="34527"/>
              </a:xfrm>
              <a:custGeom>
                <a:avLst/>
                <a:gdLst>
                  <a:gd name="T0" fmla="*/ 84 w 90"/>
                  <a:gd name="T1" fmla="*/ 0 h 11"/>
                  <a:gd name="T2" fmla="*/ 6 w 90"/>
                  <a:gd name="T3" fmla="*/ 0 h 11"/>
                  <a:gd name="T4" fmla="*/ 0 w 90"/>
                  <a:gd name="T5" fmla="*/ 5 h 11"/>
                  <a:gd name="T6" fmla="*/ 6 w 90"/>
                  <a:gd name="T7" fmla="*/ 11 h 11"/>
                  <a:gd name="T8" fmla="*/ 84 w 90"/>
                  <a:gd name="T9" fmla="*/ 11 h 11"/>
                  <a:gd name="T10" fmla="*/ 90 w 90"/>
                  <a:gd name="T11" fmla="*/ 5 h 11"/>
                  <a:gd name="T12" fmla="*/ 84 w 90"/>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90" h="11">
                    <a:moveTo>
                      <a:pt x="84" y="0"/>
                    </a:moveTo>
                    <a:cubicBezTo>
                      <a:pt x="6" y="0"/>
                      <a:pt x="6" y="0"/>
                      <a:pt x="6" y="0"/>
                    </a:cubicBezTo>
                    <a:cubicBezTo>
                      <a:pt x="3" y="0"/>
                      <a:pt x="0" y="2"/>
                      <a:pt x="0" y="5"/>
                    </a:cubicBezTo>
                    <a:cubicBezTo>
                      <a:pt x="0" y="8"/>
                      <a:pt x="3" y="11"/>
                      <a:pt x="6" y="11"/>
                    </a:cubicBezTo>
                    <a:cubicBezTo>
                      <a:pt x="84" y="11"/>
                      <a:pt x="84" y="11"/>
                      <a:pt x="84" y="11"/>
                    </a:cubicBezTo>
                    <a:cubicBezTo>
                      <a:pt x="87" y="11"/>
                      <a:pt x="90" y="8"/>
                      <a:pt x="90" y="5"/>
                    </a:cubicBezTo>
                    <a:cubicBezTo>
                      <a:pt x="90" y="2"/>
                      <a:pt x="87" y="0"/>
                      <a:pt x="8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u="none" strike="noStrike" kern="0" cap="none" spc="0" normalizeH="0" baseline="0" noProof="0">
                  <a:ln>
                    <a:noFill/>
                  </a:ln>
                  <a:solidFill>
                    <a:srgbClr val="000000"/>
                  </a:solidFill>
                  <a:effectLst/>
                  <a:uLnTx/>
                  <a:uFillTx/>
                </a:endParaRPr>
              </a:p>
            </p:txBody>
          </p:sp>
          <p:sp>
            <p:nvSpPr>
              <p:cNvPr id="58" name="Freeform 28">
                <a:extLst>
                  <a:ext uri="{FF2B5EF4-FFF2-40B4-BE49-F238E27FC236}">
                    <a16:creationId xmlns:a16="http://schemas.microsoft.com/office/drawing/2014/main" id="{6A794804-6A66-4C63-9807-727091EAB388}"/>
                  </a:ext>
                </a:extLst>
              </p:cNvPr>
              <p:cNvSpPr>
                <a:spLocks/>
              </p:cNvSpPr>
              <p:nvPr/>
            </p:nvSpPr>
            <p:spPr bwMode="auto">
              <a:xfrm>
                <a:off x="10854015" y="2793730"/>
                <a:ext cx="276849" cy="34527"/>
              </a:xfrm>
              <a:custGeom>
                <a:avLst/>
                <a:gdLst>
                  <a:gd name="T0" fmla="*/ 84 w 90"/>
                  <a:gd name="T1" fmla="*/ 0 h 11"/>
                  <a:gd name="T2" fmla="*/ 6 w 90"/>
                  <a:gd name="T3" fmla="*/ 0 h 11"/>
                  <a:gd name="T4" fmla="*/ 0 w 90"/>
                  <a:gd name="T5" fmla="*/ 6 h 11"/>
                  <a:gd name="T6" fmla="*/ 6 w 90"/>
                  <a:gd name="T7" fmla="*/ 11 h 11"/>
                  <a:gd name="T8" fmla="*/ 84 w 90"/>
                  <a:gd name="T9" fmla="*/ 11 h 11"/>
                  <a:gd name="T10" fmla="*/ 90 w 90"/>
                  <a:gd name="T11" fmla="*/ 6 h 11"/>
                  <a:gd name="T12" fmla="*/ 84 w 90"/>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90" h="11">
                    <a:moveTo>
                      <a:pt x="84" y="0"/>
                    </a:moveTo>
                    <a:cubicBezTo>
                      <a:pt x="6" y="0"/>
                      <a:pt x="6" y="0"/>
                      <a:pt x="6" y="0"/>
                    </a:cubicBezTo>
                    <a:cubicBezTo>
                      <a:pt x="3" y="0"/>
                      <a:pt x="0" y="3"/>
                      <a:pt x="0" y="6"/>
                    </a:cubicBezTo>
                    <a:cubicBezTo>
                      <a:pt x="0" y="9"/>
                      <a:pt x="3" y="11"/>
                      <a:pt x="6" y="11"/>
                    </a:cubicBezTo>
                    <a:cubicBezTo>
                      <a:pt x="84" y="11"/>
                      <a:pt x="84" y="11"/>
                      <a:pt x="84" y="11"/>
                    </a:cubicBezTo>
                    <a:cubicBezTo>
                      <a:pt x="87" y="11"/>
                      <a:pt x="90" y="9"/>
                      <a:pt x="90" y="6"/>
                    </a:cubicBezTo>
                    <a:cubicBezTo>
                      <a:pt x="90" y="3"/>
                      <a:pt x="87" y="0"/>
                      <a:pt x="8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u="none" strike="noStrike" kern="0" cap="none" spc="0" normalizeH="0" baseline="0" noProof="0">
                  <a:ln>
                    <a:noFill/>
                  </a:ln>
                  <a:solidFill>
                    <a:srgbClr val="000000"/>
                  </a:solidFill>
                  <a:effectLst/>
                  <a:uLnTx/>
                  <a:uFillTx/>
                </a:endParaRPr>
              </a:p>
            </p:txBody>
          </p:sp>
          <p:sp>
            <p:nvSpPr>
              <p:cNvPr id="59" name="Freeform 29">
                <a:extLst>
                  <a:ext uri="{FF2B5EF4-FFF2-40B4-BE49-F238E27FC236}">
                    <a16:creationId xmlns:a16="http://schemas.microsoft.com/office/drawing/2014/main" id="{E47B4CD1-3FDA-4472-B0A7-D4C6BC8474D7}"/>
                  </a:ext>
                </a:extLst>
              </p:cNvPr>
              <p:cNvSpPr>
                <a:spLocks/>
              </p:cNvSpPr>
              <p:nvPr/>
            </p:nvSpPr>
            <p:spPr bwMode="auto">
              <a:xfrm>
                <a:off x="10854015" y="2862784"/>
                <a:ext cx="276849" cy="38511"/>
              </a:xfrm>
              <a:custGeom>
                <a:avLst/>
                <a:gdLst>
                  <a:gd name="T0" fmla="*/ 84 w 90"/>
                  <a:gd name="T1" fmla="*/ 0 h 12"/>
                  <a:gd name="T2" fmla="*/ 6 w 90"/>
                  <a:gd name="T3" fmla="*/ 0 h 12"/>
                  <a:gd name="T4" fmla="*/ 0 w 90"/>
                  <a:gd name="T5" fmla="*/ 6 h 12"/>
                  <a:gd name="T6" fmla="*/ 6 w 90"/>
                  <a:gd name="T7" fmla="*/ 12 h 12"/>
                  <a:gd name="T8" fmla="*/ 84 w 90"/>
                  <a:gd name="T9" fmla="*/ 12 h 12"/>
                  <a:gd name="T10" fmla="*/ 90 w 90"/>
                  <a:gd name="T11" fmla="*/ 6 h 12"/>
                  <a:gd name="T12" fmla="*/ 84 w 90"/>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90" h="12">
                    <a:moveTo>
                      <a:pt x="84" y="0"/>
                    </a:moveTo>
                    <a:cubicBezTo>
                      <a:pt x="6" y="0"/>
                      <a:pt x="6" y="0"/>
                      <a:pt x="6" y="0"/>
                    </a:cubicBezTo>
                    <a:cubicBezTo>
                      <a:pt x="3" y="0"/>
                      <a:pt x="0" y="3"/>
                      <a:pt x="0" y="6"/>
                    </a:cubicBezTo>
                    <a:cubicBezTo>
                      <a:pt x="0" y="9"/>
                      <a:pt x="3" y="12"/>
                      <a:pt x="6" y="12"/>
                    </a:cubicBezTo>
                    <a:cubicBezTo>
                      <a:pt x="84" y="12"/>
                      <a:pt x="84" y="12"/>
                      <a:pt x="84" y="12"/>
                    </a:cubicBezTo>
                    <a:cubicBezTo>
                      <a:pt x="87" y="12"/>
                      <a:pt x="90" y="9"/>
                      <a:pt x="90" y="6"/>
                    </a:cubicBezTo>
                    <a:cubicBezTo>
                      <a:pt x="90" y="3"/>
                      <a:pt x="87" y="0"/>
                      <a:pt x="8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u="none" strike="noStrike" kern="0" cap="none" spc="0" normalizeH="0" baseline="0" noProof="0">
                  <a:ln>
                    <a:noFill/>
                  </a:ln>
                  <a:solidFill>
                    <a:srgbClr val="000000"/>
                  </a:solidFill>
                  <a:effectLst/>
                  <a:uLnTx/>
                  <a:uFillTx/>
                </a:endParaRPr>
              </a:p>
            </p:txBody>
          </p:sp>
        </p:grpSp>
      </p:grpSp>
      <p:grpSp>
        <p:nvGrpSpPr>
          <p:cNvPr id="62" name="组合 61">
            <a:extLst>
              <a:ext uri="{FF2B5EF4-FFF2-40B4-BE49-F238E27FC236}">
                <a16:creationId xmlns:a16="http://schemas.microsoft.com/office/drawing/2014/main" id="{FB7C40F3-463B-4E2D-B1A5-94DD7F8F9B3A}"/>
              </a:ext>
            </a:extLst>
          </p:cNvPr>
          <p:cNvGrpSpPr/>
          <p:nvPr/>
        </p:nvGrpSpPr>
        <p:grpSpPr>
          <a:xfrm>
            <a:off x="6341841" y="2301230"/>
            <a:ext cx="3690912" cy="2460979"/>
            <a:chOff x="6341841" y="2301230"/>
            <a:chExt cx="3690912" cy="2460979"/>
          </a:xfrm>
        </p:grpSpPr>
        <p:sp>
          <p:nvSpPr>
            <p:cNvPr id="35" name="Oval 10">
              <a:extLst>
                <a:ext uri="{FF2B5EF4-FFF2-40B4-BE49-F238E27FC236}">
                  <a16:creationId xmlns:a16="http://schemas.microsoft.com/office/drawing/2014/main" id="{D944B230-EE23-4B83-B976-34D991A521C7}"/>
                </a:ext>
              </a:extLst>
            </p:cNvPr>
            <p:cNvSpPr/>
            <p:nvPr/>
          </p:nvSpPr>
          <p:spPr>
            <a:xfrm>
              <a:off x="6350554" y="2445608"/>
              <a:ext cx="78009" cy="78009"/>
            </a:xfrm>
            <a:prstGeom prst="ellipse">
              <a:avLst/>
            </a:prstGeom>
            <a:solidFill>
              <a:srgbClr val="949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bg-BG"/>
            </a:p>
          </p:txBody>
        </p:sp>
        <p:sp>
          <p:nvSpPr>
            <p:cNvPr id="36" name="Oval 91">
              <a:extLst>
                <a:ext uri="{FF2B5EF4-FFF2-40B4-BE49-F238E27FC236}">
                  <a16:creationId xmlns:a16="http://schemas.microsoft.com/office/drawing/2014/main" id="{71646DE2-B99F-44B8-9798-09639DE84BE0}"/>
                </a:ext>
              </a:extLst>
            </p:cNvPr>
            <p:cNvSpPr/>
            <p:nvPr/>
          </p:nvSpPr>
          <p:spPr>
            <a:xfrm>
              <a:off x="6350554" y="4551842"/>
              <a:ext cx="78009" cy="78009"/>
            </a:xfrm>
            <a:prstGeom prst="ellipse">
              <a:avLst/>
            </a:prstGeom>
            <a:solidFill>
              <a:srgbClr val="949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bg-BG"/>
            </a:p>
          </p:txBody>
        </p:sp>
        <p:sp>
          <p:nvSpPr>
            <p:cNvPr id="37" name="Oval 92">
              <a:extLst>
                <a:ext uri="{FF2B5EF4-FFF2-40B4-BE49-F238E27FC236}">
                  <a16:creationId xmlns:a16="http://schemas.microsoft.com/office/drawing/2014/main" id="{2F3A90F7-EB00-4C04-B718-B40794598147}"/>
                </a:ext>
              </a:extLst>
            </p:cNvPr>
            <p:cNvSpPr/>
            <p:nvPr/>
          </p:nvSpPr>
          <p:spPr>
            <a:xfrm>
              <a:off x="6350554" y="3498725"/>
              <a:ext cx="78009" cy="78009"/>
            </a:xfrm>
            <a:prstGeom prst="ellipse">
              <a:avLst/>
            </a:prstGeom>
            <a:solidFill>
              <a:srgbClr val="9494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bg-BG"/>
            </a:p>
          </p:txBody>
        </p:sp>
        <p:cxnSp>
          <p:nvCxnSpPr>
            <p:cNvPr id="38" name="Straight Connector 12">
              <a:extLst>
                <a:ext uri="{FF2B5EF4-FFF2-40B4-BE49-F238E27FC236}">
                  <a16:creationId xmlns:a16="http://schemas.microsoft.com/office/drawing/2014/main" id="{76EB7617-518F-4697-A347-9E4728CBE9E6}"/>
                </a:ext>
              </a:extLst>
            </p:cNvPr>
            <p:cNvCxnSpPr>
              <a:stCxn id="35" idx="4"/>
              <a:endCxn id="36" idx="0"/>
            </p:cNvCxnSpPr>
            <p:nvPr/>
          </p:nvCxnSpPr>
          <p:spPr>
            <a:xfrm>
              <a:off x="6389559" y="2523617"/>
              <a:ext cx="0" cy="2028225"/>
            </a:xfrm>
            <a:prstGeom prst="line">
              <a:avLst/>
            </a:prstGeom>
            <a:ln>
              <a:solidFill>
                <a:srgbClr val="949494"/>
              </a:solidFill>
              <a:prstDash val="sysDot"/>
            </a:ln>
          </p:spPr>
          <p:style>
            <a:lnRef idx="1">
              <a:schemeClr val="accent1"/>
            </a:lnRef>
            <a:fillRef idx="0">
              <a:schemeClr val="accent1"/>
            </a:fillRef>
            <a:effectRef idx="0">
              <a:schemeClr val="accent1"/>
            </a:effectRef>
            <a:fontRef idx="minor">
              <a:schemeClr val="tx1"/>
            </a:fontRef>
          </p:style>
        </p:cxnSp>
        <p:sp>
          <p:nvSpPr>
            <p:cNvPr id="39" name="Rectangle 93">
              <a:extLst>
                <a:ext uri="{FF2B5EF4-FFF2-40B4-BE49-F238E27FC236}">
                  <a16:creationId xmlns:a16="http://schemas.microsoft.com/office/drawing/2014/main" id="{0E2D805C-44B3-4EE3-ADF1-65C8092690BB}"/>
                </a:ext>
              </a:extLst>
            </p:cNvPr>
            <p:cNvSpPr/>
            <p:nvPr/>
          </p:nvSpPr>
          <p:spPr>
            <a:xfrm>
              <a:off x="6341841" y="2301230"/>
              <a:ext cx="649088" cy="359009"/>
            </a:xfrm>
            <a:prstGeom prst="rect">
              <a:avLst/>
            </a:prstGeom>
          </p:spPr>
          <p:txBody>
            <a:bodyPr wrap="none">
              <a:spAutoFit/>
            </a:bodyPr>
            <a:lstStyle/>
            <a:p>
              <a:r>
                <a:rPr lang="en-US" sz="1733">
                  <a:solidFill>
                    <a:srgbClr val="3D3743"/>
                  </a:solidFill>
                  <a:latin typeface="GeosansLight" pitchFamily="2" charset="0"/>
                </a:rPr>
                <a:t>100%</a:t>
              </a:r>
              <a:endParaRPr lang="bg-BG" sz="1733">
                <a:solidFill>
                  <a:srgbClr val="3D3743"/>
                </a:solidFill>
              </a:endParaRPr>
            </a:p>
          </p:txBody>
        </p:sp>
        <p:sp>
          <p:nvSpPr>
            <p:cNvPr id="40" name="Rectangle 94">
              <a:extLst>
                <a:ext uri="{FF2B5EF4-FFF2-40B4-BE49-F238E27FC236}">
                  <a16:creationId xmlns:a16="http://schemas.microsoft.com/office/drawing/2014/main" id="{53282D8B-B61E-495C-AAB1-DF7C0D6CEEF4}"/>
                </a:ext>
              </a:extLst>
            </p:cNvPr>
            <p:cNvSpPr/>
            <p:nvPr/>
          </p:nvSpPr>
          <p:spPr>
            <a:xfrm>
              <a:off x="6374139" y="3356124"/>
              <a:ext cx="548548" cy="359009"/>
            </a:xfrm>
            <a:prstGeom prst="rect">
              <a:avLst/>
            </a:prstGeom>
          </p:spPr>
          <p:txBody>
            <a:bodyPr wrap="none">
              <a:spAutoFit/>
            </a:bodyPr>
            <a:lstStyle/>
            <a:p>
              <a:r>
                <a:rPr lang="en-US" sz="1733">
                  <a:solidFill>
                    <a:srgbClr val="3D3743"/>
                  </a:solidFill>
                  <a:latin typeface="GeosansLight" pitchFamily="2" charset="0"/>
                </a:rPr>
                <a:t>50%</a:t>
              </a:r>
              <a:endParaRPr lang="bg-BG" sz="1733">
                <a:solidFill>
                  <a:srgbClr val="3D3743"/>
                </a:solidFill>
              </a:endParaRPr>
            </a:p>
          </p:txBody>
        </p:sp>
        <p:sp>
          <p:nvSpPr>
            <p:cNvPr id="41" name="Rectangle 95">
              <a:extLst>
                <a:ext uri="{FF2B5EF4-FFF2-40B4-BE49-F238E27FC236}">
                  <a16:creationId xmlns:a16="http://schemas.microsoft.com/office/drawing/2014/main" id="{03E98A6B-F1EF-4A07-ACA7-867BEED88CBD}"/>
                </a:ext>
              </a:extLst>
            </p:cNvPr>
            <p:cNvSpPr/>
            <p:nvPr/>
          </p:nvSpPr>
          <p:spPr>
            <a:xfrm>
              <a:off x="6389559" y="4403200"/>
              <a:ext cx="567784" cy="359009"/>
            </a:xfrm>
            <a:prstGeom prst="rect">
              <a:avLst/>
            </a:prstGeom>
          </p:spPr>
          <p:txBody>
            <a:bodyPr wrap="none">
              <a:spAutoFit/>
            </a:bodyPr>
            <a:lstStyle/>
            <a:p>
              <a:r>
                <a:rPr lang="en-US" sz="1733" dirty="0">
                  <a:solidFill>
                    <a:srgbClr val="3D3743"/>
                  </a:solidFill>
                  <a:latin typeface="GeosansLight" pitchFamily="2" charset="0"/>
                </a:rPr>
                <a:t>20%</a:t>
              </a:r>
              <a:endParaRPr lang="bg-BG" sz="1733" dirty="0">
                <a:solidFill>
                  <a:srgbClr val="3D3743"/>
                </a:solidFill>
              </a:endParaRPr>
            </a:p>
          </p:txBody>
        </p:sp>
        <p:sp>
          <p:nvSpPr>
            <p:cNvPr id="42" name="Rectangle 96">
              <a:extLst>
                <a:ext uri="{FF2B5EF4-FFF2-40B4-BE49-F238E27FC236}">
                  <a16:creationId xmlns:a16="http://schemas.microsoft.com/office/drawing/2014/main" id="{7043845F-C74D-46A0-8D49-8B13F14BE10C}"/>
                </a:ext>
              </a:extLst>
            </p:cNvPr>
            <p:cNvSpPr/>
            <p:nvPr/>
          </p:nvSpPr>
          <p:spPr>
            <a:xfrm>
              <a:off x="7055918" y="2322507"/>
              <a:ext cx="2952331" cy="425629"/>
            </a:xfrm>
            <a:prstGeom prst="rect">
              <a:avLst/>
            </a:prstGeom>
          </p:spPr>
          <p:txBody>
            <a:bodyPr wrap="square">
              <a:spAutoFit/>
            </a:bodyPr>
            <a:lstStyle/>
            <a:p>
              <a:pPr algn="just"/>
              <a:r>
                <a:rPr lang="zh-CN" altLang="en-US" sz="1083" dirty="0">
                  <a:solidFill>
                    <a:srgbClr val="3D3743"/>
                  </a:solidFill>
                  <a:latin typeface="GeosansLight" pitchFamily="2" charset="0"/>
                </a:rPr>
                <a:t>请在此处添加详细描述文本，尽量与标题文本语言风格相符合，语言描述尽量简洁生动。</a:t>
              </a:r>
              <a:endParaRPr lang="bg-BG" sz="1083" dirty="0">
                <a:solidFill>
                  <a:srgbClr val="3D3743"/>
                </a:solidFill>
                <a:latin typeface="WeblySleek UI"/>
              </a:endParaRPr>
            </a:p>
          </p:txBody>
        </p:sp>
        <p:sp>
          <p:nvSpPr>
            <p:cNvPr id="60" name="Rectangle 96">
              <a:extLst>
                <a:ext uri="{FF2B5EF4-FFF2-40B4-BE49-F238E27FC236}">
                  <a16:creationId xmlns:a16="http://schemas.microsoft.com/office/drawing/2014/main" id="{296C82D2-9970-4DC7-801C-1C7B31973A3A}"/>
                </a:ext>
              </a:extLst>
            </p:cNvPr>
            <p:cNvSpPr/>
            <p:nvPr/>
          </p:nvSpPr>
          <p:spPr>
            <a:xfrm>
              <a:off x="7080422" y="3322813"/>
              <a:ext cx="2952331" cy="425629"/>
            </a:xfrm>
            <a:prstGeom prst="rect">
              <a:avLst/>
            </a:prstGeom>
          </p:spPr>
          <p:txBody>
            <a:bodyPr wrap="square">
              <a:spAutoFit/>
            </a:bodyPr>
            <a:lstStyle/>
            <a:p>
              <a:pPr algn="just"/>
              <a:r>
                <a:rPr lang="zh-CN" altLang="en-US" sz="1083" dirty="0">
                  <a:solidFill>
                    <a:srgbClr val="3D3743"/>
                  </a:solidFill>
                  <a:latin typeface="GeosansLight" pitchFamily="2" charset="0"/>
                </a:rPr>
                <a:t>请在此处添加详细描述文本，尽量与标题文本语言风格相符合，语言描述尽量简洁生动。</a:t>
              </a:r>
              <a:endParaRPr lang="bg-BG" sz="1083" dirty="0">
                <a:solidFill>
                  <a:srgbClr val="3D3743"/>
                </a:solidFill>
                <a:latin typeface="WeblySleek UI"/>
              </a:endParaRPr>
            </a:p>
          </p:txBody>
        </p:sp>
        <p:sp>
          <p:nvSpPr>
            <p:cNvPr id="61" name="Rectangle 96">
              <a:extLst>
                <a:ext uri="{FF2B5EF4-FFF2-40B4-BE49-F238E27FC236}">
                  <a16:creationId xmlns:a16="http://schemas.microsoft.com/office/drawing/2014/main" id="{BC1C4124-5315-4868-BD46-910111B73430}"/>
                </a:ext>
              </a:extLst>
            </p:cNvPr>
            <p:cNvSpPr/>
            <p:nvPr/>
          </p:nvSpPr>
          <p:spPr>
            <a:xfrm>
              <a:off x="7055918" y="4323119"/>
              <a:ext cx="2952331" cy="425629"/>
            </a:xfrm>
            <a:prstGeom prst="rect">
              <a:avLst/>
            </a:prstGeom>
          </p:spPr>
          <p:txBody>
            <a:bodyPr wrap="square">
              <a:spAutoFit/>
            </a:bodyPr>
            <a:lstStyle/>
            <a:p>
              <a:pPr algn="just"/>
              <a:r>
                <a:rPr lang="zh-CN" altLang="en-US" sz="1083" dirty="0">
                  <a:solidFill>
                    <a:srgbClr val="3D3743"/>
                  </a:solidFill>
                  <a:latin typeface="GeosansLight" pitchFamily="2" charset="0"/>
                </a:rPr>
                <a:t>请在此处添加详细描述文本，尽量与标题文本语言风格相符合，语言描述尽量简洁生动。</a:t>
              </a:r>
              <a:endParaRPr lang="bg-BG" sz="1083" dirty="0">
                <a:solidFill>
                  <a:srgbClr val="3D3743"/>
                </a:solidFill>
                <a:latin typeface="WeblySleek UI"/>
              </a:endParaRPr>
            </a:p>
          </p:txBody>
        </p:sp>
      </p:grpSp>
    </p:spTree>
    <p:extLst>
      <p:ext uri="{BB962C8B-B14F-4D97-AF65-F5344CB8AC3E}">
        <p14:creationId xmlns:p14="http://schemas.microsoft.com/office/powerpoint/2010/main" val="425051198"/>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down)">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wipe(down)">
                                      <p:cBhvr>
                                        <p:cTn id="19" dur="500"/>
                                        <p:tgtEl>
                                          <p:spTgt spid="33"/>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52"/>
                                        </p:tgtEl>
                                        <p:attrNameLst>
                                          <p:attrName>style.visibility</p:attrName>
                                        </p:attrNameLst>
                                      </p:cBhvr>
                                      <p:to>
                                        <p:strVal val="visible"/>
                                      </p:to>
                                    </p:set>
                                    <p:anim calcmode="lin" valueType="num">
                                      <p:cBhvr>
                                        <p:cTn id="24" dur="500" fill="hold"/>
                                        <p:tgtEl>
                                          <p:spTgt spid="52"/>
                                        </p:tgtEl>
                                        <p:attrNameLst>
                                          <p:attrName>ppt_w</p:attrName>
                                        </p:attrNameLst>
                                      </p:cBhvr>
                                      <p:tavLst>
                                        <p:tav tm="0">
                                          <p:val>
                                            <p:fltVal val="0"/>
                                          </p:val>
                                        </p:tav>
                                        <p:tav tm="100000">
                                          <p:val>
                                            <p:strVal val="#ppt_w"/>
                                          </p:val>
                                        </p:tav>
                                      </p:tavLst>
                                    </p:anim>
                                    <p:anim calcmode="lin" valueType="num">
                                      <p:cBhvr>
                                        <p:cTn id="25" dur="500" fill="hold"/>
                                        <p:tgtEl>
                                          <p:spTgt spid="52"/>
                                        </p:tgtEl>
                                        <p:attrNameLst>
                                          <p:attrName>ppt_h</p:attrName>
                                        </p:attrNameLst>
                                      </p:cBhvr>
                                      <p:tavLst>
                                        <p:tav tm="0">
                                          <p:val>
                                            <p:fltVal val="0"/>
                                          </p:val>
                                        </p:tav>
                                        <p:tav tm="100000">
                                          <p:val>
                                            <p:strVal val="#ppt_h"/>
                                          </p:val>
                                        </p:tav>
                                      </p:tavLst>
                                    </p:anim>
                                    <p:animEffect transition="in" filter="fade">
                                      <p:cBhvr>
                                        <p:cTn id="26" dur="500"/>
                                        <p:tgtEl>
                                          <p:spTgt spid="52"/>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wipe(down)">
                                      <p:cBhvr>
                                        <p:cTn id="31" dur="500"/>
                                        <p:tgtEl>
                                          <p:spTgt spid="34"/>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nodeType="clickEffect">
                                  <p:stCondLst>
                                    <p:cond delay="0"/>
                                  </p:stCondLst>
                                  <p:childTnLst>
                                    <p:set>
                                      <p:cBhvr>
                                        <p:cTn id="35" dur="1" fill="hold">
                                          <p:stCondLst>
                                            <p:cond delay="0"/>
                                          </p:stCondLst>
                                        </p:cTn>
                                        <p:tgtEl>
                                          <p:spTgt spid="46"/>
                                        </p:tgtEl>
                                        <p:attrNameLst>
                                          <p:attrName>style.visibility</p:attrName>
                                        </p:attrNameLst>
                                      </p:cBhvr>
                                      <p:to>
                                        <p:strVal val="visible"/>
                                      </p:to>
                                    </p:set>
                                    <p:anim calcmode="lin" valueType="num">
                                      <p:cBhvr>
                                        <p:cTn id="36" dur="500" fill="hold"/>
                                        <p:tgtEl>
                                          <p:spTgt spid="46"/>
                                        </p:tgtEl>
                                        <p:attrNameLst>
                                          <p:attrName>ppt_w</p:attrName>
                                        </p:attrNameLst>
                                      </p:cBhvr>
                                      <p:tavLst>
                                        <p:tav tm="0">
                                          <p:val>
                                            <p:fltVal val="0"/>
                                          </p:val>
                                        </p:tav>
                                        <p:tav tm="100000">
                                          <p:val>
                                            <p:strVal val="#ppt_w"/>
                                          </p:val>
                                        </p:tav>
                                      </p:tavLst>
                                    </p:anim>
                                    <p:anim calcmode="lin" valueType="num">
                                      <p:cBhvr>
                                        <p:cTn id="37" dur="500" fill="hold"/>
                                        <p:tgtEl>
                                          <p:spTgt spid="46"/>
                                        </p:tgtEl>
                                        <p:attrNameLst>
                                          <p:attrName>ppt_h</p:attrName>
                                        </p:attrNameLst>
                                      </p:cBhvr>
                                      <p:tavLst>
                                        <p:tav tm="0">
                                          <p:val>
                                            <p:fltVal val="0"/>
                                          </p:val>
                                        </p:tav>
                                        <p:tav tm="100000">
                                          <p:val>
                                            <p:strVal val="#ppt_h"/>
                                          </p:val>
                                        </p:tav>
                                      </p:tavLst>
                                    </p:anim>
                                    <p:animEffect transition="in" filter="fade">
                                      <p:cBhvr>
                                        <p:cTn id="38" dur="500"/>
                                        <p:tgtEl>
                                          <p:spTgt spid="46"/>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nodeType="clickEffect">
                                  <p:stCondLst>
                                    <p:cond delay="0"/>
                                  </p:stCondLst>
                                  <p:childTnLst>
                                    <p:set>
                                      <p:cBhvr>
                                        <p:cTn id="42" dur="1" fill="hold">
                                          <p:stCondLst>
                                            <p:cond delay="0"/>
                                          </p:stCondLst>
                                        </p:cTn>
                                        <p:tgtEl>
                                          <p:spTgt spid="62"/>
                                        </p:tgtEl>
                                        <p:attrNameLst>
                                          <p:attrName>style.visibility</p:attrName>
                                        </p:attrNameLst>
                                      </p:cBhvr>
                                      <p:to>
                                        <p:strVal val="visible"/>
                                      </p:to>
                                    </p:set>
                                    <p:anim calcmode="lin" valueType="num">
                                      <p:cBhvr>
                                        <p:cTn id="43" dur="500" fill="hold"/>
                                        <p:tgtEl>
                                          <p:spTgt spid="62"/>
                                        </p:tgtEl>
                                        <p:attrNameLst>
                                          <p:attrName>ppt_w</p:attrName>
                                        </p:attrNameLst>
                                      </p:cBhvr>
                                      <p:tavLst>
                                        <p:tav tm="0">
                                          <p:val>
                                            <p:fltVal val="0"/>
                                          </p:val>
                                        </p:tav>
                                        <p:tav tm="100000">
                                          <p:val>
                                            <p:strVal val="#ppt_w"/>
                                          </p:val>
                                        </p:tav>
                                      </p:tavLst>
                                    </p:anim>
                                    <p:anim calcmode="lin" valueType="num">
                                      <p:cBhvr>
                                        <p:cTn id="44" dur="500" fill="hold"/>
                                        <p:tgtEl>
                                          <p:spTgt spid="62"/>
                                        </p:tgtEl>
                                        <p:attrNameLst>
                                          <p:attrName>ppt_h</p:attrName>
                                        </p:attrNameLst>
                                      </p:cBhvr>
                                      <p:tavLst>
                                        <p:tav tm="0">
                                          <p:val>
                                            <p:fltVal val="0"/>
                                          </p:val>
                                        </p:tav>
                                        <p:tav tm="100000">
                                          <p:val>
                                            <p:strVal val="#ppt_h"/>
                                          </p:val>
                                        </p:tav>
                                      </p:tavLst>
                                    </p:anim>
                                    <p:animEffect transition="in" filter="fade">
                                      <p:cBhvr>
                                        <p:cTn id="45"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a:extLst>
              <a:ext uri="{FF2B5EF4-FFF2-40B4-BE49-F238E27FC236}">
                <a16:creationId xmlns:a16="http://schemas.microsoft.com/office/drawing/2014/main" id="{8564DEB6-7120-4A4A-AC11-C4902C08F678}"/>
              </a:ext>
            </a:extLst>
          </p:cNvPr>
          <p:cNvGrpSpPr/>
          <p:nvPr/>
        </p:nvGrpSpPr>
        <p:grpSpPr>
          <a:xfrm>
            <a:off x="1446960" y="1993022"/>
            <a:ext cx="2594029" cy="2594029"/>
            <a:chOff x="1322528" y="1275606"/>
            <a:chExt cx="2394488" cy="2394488"/>
          </a:xfrm>
        </p:grpSpPr>
        <p:sp>
          <p:nvSpPr>
            <p:cNvPr id="3" name="Oval 12">
              <a:extLst>
                <a:ext uri="{FF2B5EF4-FFF2-40B4-BE49-F238E27FC236}">
                  <a16:creationId xmlns:a16="http://schemas.microsoft.com/office/drawing/2014/main" id="{CE466689-E2B6-4129-998E-19727EF691CE}"/>
                </a:ext>
              </a:extLst>
            </p:cNvPr>
            <p:cNvSpPr/>
            <p:nvPr/>
          </p:nvSpPr>
          <p:spPr>
            <a:xfrm>
              <a:off x="1322528" y="1275606"/>
              <a:ext cx="2394488" cy="2394488"/>
            </a:xfrm>
            <a:prstGeom prst="ellipse">
              <a:avLst/>
            </a:prstGeom>
            <a:solidFill>
              <a:schemeClr val="bg1">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4" name="Rectangle 51">
              <a:extLst>
                <a:ext uri="{FF2B5EF4-FFF2-40B4-BE49-F238E27FC236}">
                  <a16:creationId xmlns:a16="http://schemas.microsoft.com/office/drawing/2014/main" id="{833E9193-2498-40A9-930D-D9B9970BCF3A}"/>
                </a:ext>
              </a:extLst>
            </p:cNvPr>
            <p:cNvSpPr/>
            <p:nvPr/>
          </p:nvSpPr>
          <p:spPr>
            <a:xfrm>
              <a:off x="2067581" y="1809500"/>
              <a:ext cx="904390" cy="393066"/>
            </a:xfrm>
            <a:prstGeom prst="rect">
              <a:avLst/>
            </a:prstGeom>
          </p:spPr>
          <p:txBody>
            <a:bodyPr wrap="none">
              <a:spAutoFit/>
            </a:bodyPr>
            <a:lstStyle/>
            <a:p>
              <a:pPr algn="ctr"/>
              <a:r>
                <a:rPr lang="en-US" sz="2167" dirty="0">
                  <a:solidFill>
                    <a:schemeClr val="bg1"/>
                  </a:solidFill>
                  <a:latin typeface="New Cicle" pitchFamily="2" charset="0"/>
                </a:rPr>
                <a:t>Mobile</a:t>
              </a:r>
              <a:endParaRPr lang="bg-BG" sz="2167" dirty="0">
                <a:solidFill>
                  <a:schemeClr val="bg1"/>
                </a:solidFill>
              </a:endParaRPr>
            </a:p>
          </p:txBody>
        </p:sp>
        <p:sp>
          <p:nvSpPr>
            <p:cNvPr id="5" name="Rectangle 52">
              <a:extLst>
                <a:ext uri="{FF2B5EF4-FFF2-40B4-BE49-F238E27FC236}">
                  <a16:creationId xmlns:a16="http://schemas.microsoft.com/office/drawing/2014/main" id="{9660DB31-3B5C-4990-A4C2-B2809BA86B3E}"/>
                </a:ext>
              </a:extLst>
            </p:cNvPr>
            <p:cNvSpPr/>
            <p:nvPr/>
          </p:nvSpPr>
          <p:spPr>
            <a:xfrm>
              <a:off x="1511660" y="2209610"/>
              <a:ext cx="2016224" cy="931912"/>
            </a:xfrm>
            <a:prstGeom prst="rect">
              <a:avLst/>
            </a:prstGeom>
          </p:spPr>
          <p:txBody>
            <a:bodyPr wrap="square">
              <a:spAutoFit/>
            </a:bodyPr>
            <a:lstStyle/>
            <a:p>
              <a:pPr algn="ctr"/>
              <a:r>
                <a:rPr lang="en-US" sz="1192">
                  <a:solidFill>
                    <a:schemeClr val="bg1"/>
                  </a:solidFill>
                  <a:latin typeface="GeosansLight" pitchFamily="2" charset="0"/>
                </a:rPr>
                <a:t>At vero eos et accusamus et iusto odio dignissimos ducimus qui blanditiis praesentium voluptatum </a:t>
              </a:r>
              <a:r>
                <a:rPr lang="en-US" sz="1192" b="1">
                  <a:solidFill>
                    <a:schemeClr val="bg1"/>
                  </a:solidFill>
                  <a:latin typeface="GeosansLight" pitchFamily="2" charset="0"/>
                </a:rPr>
                <a:t>deleniti atque </a:t>
              </a:r>
              <a:r>
                <a:rPr lang="en-US" sz="1192" b="1" err="1">
                  <a:solidFill>
                    <a:schemeClr val="bg1"/>
                  </a:solidFill>
                  <a:latin typeface="GeosansLight" pitchFamily="2" charset="0"/>
                </a:rPr>
                <a:t>corrupti</a:t>
              </a:r>
              <a:r>
                <a:rPr lang="en-US" sz="1192" b="1">
                  <a:solidFill>
                    <a:schemeClr val="bg1"/>
                  </a:solidFill>
                  <a:latin typeface="GeosansLight" pitchFamily="2" charset="0"/>
                </a:rPr>
                <a:t> </a:t>
              </a:r>
              <a:r>
                <a:rPr lang="en-US" sz="1192">
                  <a:solidFill>
                    <a:schemeClr val="bg1"/>
                  </a:solidFill>
                  <a:latin typeface="GeosansLight" pitchFamily="2" charset="0"/>
                </a:rPr>
                <a:t>quos </a:t>
              </a:r>
              <a:r>
                <a:rPr lang="en-US" sz="1192" err="1">
                  <a:solidFill>
                    <a:schemeClr val="bg1"/>
                  </a:solidFill>
                  <a:latin typeface="GeosansLight" pitchFamily="2" charset="0"/>
                </a:rPr>
                <a:t>dolores</a:t>
              </a:r>
              <a:r>
                <a:rPr lang="en-US" sz="1192">
                  <a:solidFill>
                    <a:schemeClr val="bg1"/>
                  </a:solidFill>
                  <a:latin typeface="GeosansLight" pitchFamily="2" charset="0"/>
                </a:rPr>
                <a:t> et quas.</a:t>
              </a:r>
              <a:endParaRPr lang="bg-BG" sz="1192">
                <a:solidFill>
                  <a:schemeClr val="bg1"/>
                </a:solidFill>
                <a:latin typeface="WeblySleek UI"/>
              </a:endParaRPr>
            </a:p>
          </p:txBody>
        </p:sp>
      </p:grpSp>
      <p:grpSp>
        <p:nvGrpSpPr>
          <p:cNvPr id="14" name="Group 21">
            <a:extLst>
              <a:ext uri="{FF2B5EF4-FFF2-40B4-BE49-F238E27FC236}">
                <a16:creationId xmlns:a16="http://schemas.microsoft.com/office/drawing/2014/main" id="{79BCF51A-EA88-4A2B-B5C4-C6B737138795}"/>
              </a:ext>
            </a:extLst>
          </p:cNvPr>
          <p:cNvGrpSpPr/>
          <p:nvPr/>
        </p:nvGrpSpPr>
        <p:grpSpPr>
          <a:xfrm>
            <a:off x="7847231" y="1993022"/>
            <a:ext cx="2594029" cy="4055761"/>
            <a:chOff x="1322528" y="1275606"/>
            <a:chExt cx="2394488" cy="3743778"/>
          </a:xfrm>
        </p:grpSpPr>
        <p:sp>
          <p:nvSpPr>
            <p:cNvPr id="15" name="Oval 22">
              <a:extLst>
                <a:ext uri="{FF2B5EF4-FFF2-40B4-BE49-F238E27FC236}">
                  <a16:creationId xmlns:a16="http://schemas.microsoft.com/office/drawing/2014/main" id="{7E9EB529-1D32-4942-A7B7-72B304637D3E}"/>
                </a:ext>
              </a:extLst>
            </p:cNvPr>
            <p:cNvSpPr/>
            <p:nvPr/>
          </p:nvSpPr>
          <p:spPr>
            <a:xfrm>
              <a:off x="1322528" y="1275606"/>
              <a:ext cx="2394488" cy="2394488"/>
            </a:xfrm>
            <a:prstGeom prst="ellipse">
              <a:avLst/>
            </a:prstGeom>
            <a:blipFill dpi="0" rotWithShape="1">
              <a:blip r:embed="rId2">
                <a:extLst>
                  <a:ext uri="{BEBA8EAE-BF5A-486C-A8C5-ECC9F3942E4B}">
                    <a14:imgProps xmlns:a14="http://schemas.microsoft.com/office/drawing/2010/main">
                      <a14:imgLayer r:embed="rId3">
                        <a14:imgEffect>
                          <a14:saturation sat="0"/>
                        </a14:imgEffect>
                      </a14:imgLayer>
                    </a14:imgProps>
                  </a:ext>
                </a:extLst>
              </a:blip>
              <a:srcRect/>
              <a:tile tx="0" ty="0" sx="40000" sy="4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6" name="Rectangle 23">
              <a:extLst>
                <a:ext uri="{FF2B5EF4-FFF2-40B4-BE49-F238E27FC236}">
                  <a16:creationId xmlns:a16="http://schemas.microsoft.com/office/drawing/2014/main" id="{BA577B64-C720-4DF9-BD3F-B058C43E123F}"/>
                </a:ext>
              </a:extLst>
            </p:cNvPr>
            <p:cNvSpPr/>
            <p:nvPr/>
          </p:nvSpPr>
          <p:spPr>
            <a:xfrm>
              <a:off x="2175165" y="3687362"/>
              <a:ext cx="777136" cy="393066"/>
            </a:xfrm>
            <a:prstGeom prst="rect">
              <a:avLst/>
            </a:prstGeom>
          </p:spPr>
          <p:txBody>
            <a:bodyPr wrap="none">
              <a:spAutoFit/>
            </a:bodyPr>
            <a:lstStyle/>
            <a:p>
              <a:pPr algn="ctr"/>
              <a:r>
                <a:rPr lang="en-US" sz="2167" dirty="0">
                  <a:solidFill>
                    <a:schemeClr val="bg1">
                      <a:lumMod val="50000"/>
                    </a:schemeClr>
                  </a:solidFill>
                  <a:latin typeface="New Cicle" pitchFamily="2" charset="0"/>
                </a:rPr>
                <a:t>Skype</a:t>
              </a:r>
              <a:endParaRPr lang="bg-BG" sz="2167" dirty="0">
                <a:solidFill>
                  <a:schemeClr val="bg1">
                    <a:lumMod val="50000"/>
                  </a:schemeClr>
                </a:solidFill>
              </a:endParaRPr>
            </a:p>
          </p:txBody>
        </p:sp>
        <p:sp>
          <p:nvSpPr>
            <p:cNvPr id="17" name="Rectangle 24">
              <a:extLst>
                <a:ext uri="{FF2B5EF4-FFF2-40B4-BE49-F238E27FC236}">
                  <a16:creationId xmlns:a16="http://schemas.microsoft.com/office/drawing/2014/main" id="{D5A4973E-23FA-4210-B4F1-35BE069FAF9E}"/>
                </a:ext>
              </a:extLst>
            </p:cNvPr>
            <p:cNvSpPr/>
            <p:nvPr/>
          </p:nvSpPr>
          <p:spPr>
            <a:xfrm>
              <a:off x="1555622" y="4087472"/>
              <a:ext cx="2016224" cy="931912"/>
            </a:xfrm>
            <a:prstGeom prst="rect">
              <a:avLst/>
            </a:prstGeom>
          </p:spPr>
          <p:txBody>
            <a:bodyPr wrap="square">
              <a:spAutoFit/>
            </a:bodyPr>
            <a:lstStyle/>
            <a:p>
              <a:pPr algn="ctr"/>
              <a:r>
                <a:rPr lang="en-US" sz="1192" dirty="0">
                  <a:solidFill>
                    <a:schemeClr val="bg1">
                      <a:lumMod val="50000"/>
                    </a:schemeClr>
                  </a:solidFill>
                  <a:latin typeface="GeosansLight" pitchFamily="2" charset="0"/>
                </a:rPr>
                <a:t>At </a:t>
              </a:r>
              <a:r>
                <a:rPr lang="en-US" sz="1192" dirty="0" err="1">
                  <a:solidFill>
                    <a:schemeClr val="bg1">
                      <a:lumMod val="50000"/>
                    </a:schemeClr>
                  </a:solidFill>
                  <a:latin typeface="GeosansLight" pitchFamily="2" charset="0"/>
                </a:rPr>
                <a:t>vero</a:t>
              </a:r>
              <a:r>
                <a:rPr lang="en-US" sz="1192" dirty="0">
                  <a:solidFill>
                    <a:schemeClr val="bg1">
                      <a:lumMod val="50000"/>
                    </a:schemeClr>
                  </a:solidFill>
                  <a:latin typeface="GeosansLight" pitchFamily="2" charset="0"/>
                </a:rPr>
                <a:t> </a:t>
              </a:r>
              <a:r>
                <a:rPr lang="en-US" sz="1192" dirty="0" err="1">
                  <a:solidFill>
                    <a:schemeClr val="bg1">
                      <a:lumMod val="50000"/>
                    </a:schemeClr>
                  </a:solidFill>
                  <a:latin typeface="GeosansLight" pitchFamily="2" charset="0"/>
                </a:rPr>
                <a:t>eos</a:t>
              </a:r>
              <a:r>
                <a:rPr lang="en-US" sz="1192" dirty="0">
                  <a:solidFill>
                    <a:schemeClr val="bg1">
                      <a:lumMod val="50000"/>
                    </a:schemeClr>
                  </a:solidFill>
                  <a:latin typeface="GeosansLight" pitchFamily="2" charset="0"/>
                </a:rPr>
                <a:t> et </a:t>
              </a:r>
              <a:r>
                <a:rPr lang="en-US" sz="1192" dirty="0" err="1">
                  <a:solidFill>
                    <a:schemeClr val="bg1">
                      <a:lumMod val="50000"/>
                    </a:schemeClr>
                  </a:solidFill>
                  <a:latin typeface="GeosansLight" pitchFamily="2" charset="0"/>
                </a:rPr>
                <a:t>accusamus</a:t>
              </a:r>
              <a:r>
                <a:rPr lang="en-US" sz="1192" dirty="0">
                  <a:solidFill>
                    <a:schemeClr val="bg1">
                      <a:lumMod val="50000"/>
                    </a:schemeClr>
                  </a:solidFill>
                  <a:latin typeface="GeosansLight" pitchFamily="2" charset="0"/>
                </a:rPr>
                <a:t> et </a:t>
              </a:r>
              <a:r>
                <a:rPr lang="en-US" sz="1192" dirty="0" err="1">
                  <a:solidFill>
                    <a:schemeClr val="bg1">
                      <a:lumMod val="50000"/>
                    </a:schemeClr>
                  </a:solidFill>
                  <a:latin typeface="GeosansLight" pitchFamily="2" charset="0"/>
                </a:rPr>
                <a:t>iusto</a:t>
              </a:r>
              <a:r>
                <a:rPr lang="en-US" sz="1192" dirty="0">
                  <a:solidFill>
                    <a:schemeClr val="bg1">
                      <a:lumMod val="50000"/>
                    </a:schemeClr>
                  </a:solidFill>
                  <a:latin typeface="GeosansLight" pitchFamily="2" charset="0"/>
                </a:rPr>
                <a:t> </a:t>
              </a:r>
              <a:r>
                <a:rPr lang="en-US" sz="1192" dirty="0" err="1">
                  <a:solidFill>
                    <a:schemeClr val="bg1">
                      <a:lumMod val="50000"/>
                    </a:schemeClr>
                  </a:solidFill>
                  <a:latin typeface="GeosansLight" pitchFamily="2" charset="0"/>
                </a:rPr>
                <a:t>odio</a:t>
              </a:r>
              <a:r>
                <a:rPr lang="en-US" sz="1192" dirty="0">
                  <a:solidFill>
                    <a:schemeClr val="bg1">
                      <a:lumMod val="50000"/>
                    </a:schemeClr>
                  </a:solidFill>
                  <a:latin typeface="GeosansLight" pitchFamily="2" charset="0"/>
                </a:rPr>
                <a:t> </a:t>
              </a:r>
              <a:r>
                <a:rPr lang="en-US" sz="1192" dirty="0" err="1">
                  <a:solidFill>
                    <a:schemeClr val="bg1">
                      <a:lumMod val="50000"/>
                    </a:schemeClr>
                  </a:solidFill>
                  <a:latin typeface="GeosansLight" pitchFamily="2" charset="0"/>
                </a:rPr>
                <a:t>dignissimos</a:t>
              </a:r>
              <a:r>
                <a:rPr lang="en-US" sz="1192" dirty="0">
                  <a:solidFill>
                    <a:schemeClr val="bg1">
                      <a:lumMod val="50000"/>
                    </a:schemeClr>
                  </a:solidFill>
                  <a:latin typeface="GeosansLight" pitchFamily="2" charset="0"/>
                </a:rPr>
                <a:t> </a:t>
              </a:r>
              <a:r>
                <a:rPr lang="en-US" sz="1192" dirty="0" err="1">
                  <a:solidFill>
                    <a:schemeClr val="bg1">
                      <a:lumMod val="50000"/>
                    </a:schemeClr>
                  </a:solidFill>
                  <a:latin typeface="GeosansLight" pitchFamily="2" charset="0"/>
                </a:rPr>
                <a:t>ducimus</a:t>
              </a:r>
              <a:r>
                <a:rPr lang="en-US" sz="1192" dirty="0">
                  <a:solidFill>
                    <a:schemeClr val="bg1">
                      <a:lumMod val="50000"/>
                    </a:schemeClr>
                  </a:solidFill>
                  <a:latin typeface="GeosansLight" pitchFamily="2" charset="0"/>
                </a:rPr>
                <a:t> qui </a:t>
              </a:r>
              <a:r>
                <a:rPr lang="en-US" sz="1192" dirty="0" err="1">
                  <a:solidFill>
                    <a:schemeClr val="bg1">
                      <a:lumMod val="50000"/>
                    </a:schemeClr>
                  </a:solidFill>
                  <a:latin typeface="GeosansLight" pitchFamily="2" charset="0"/>
                </a:rPr>
                <a:t>blanditiis</a:t>
              </a:r>
              <a:r>
                <a:rPr lang="en-US" sz="1192" dirty="0">
                  <a:solidFill>
                    <a:schemeClr val="bg1">
                      <a:lumMod val="50000"/>
                    </a:schemeClr>
                  </a:solidFill>
                  <a:latin typeface="GeosansLight" pitchFamily="2" charset="0"/>
                </a:rPr>
                <a:t> </a:t>
              </a:r>
              <a:r>
                <a:rPr lang="en-US" sz="1192" dirty="0" err="1">
                  <a:solidFill>
                    <a:schemeClr val="bg1">
                      <a:lumMod val="50000"/>
                    </a:schemeClr>
                  </a:solidFill>
                  <a:latin typeface="GeosansLight" pitchFamily="2" charset="0"/>
                </a:rPr>
                <a:t>praesentium</a:t>
              </a:r>
              <a:r>
                <a:rPr lang="en-US" sz="1192" dirty="0">
                  <a:solidFill>
                    <a:schemeClr val="bg1">
                      <a:lumMod val="50000"/>
                    </a:schemeClr>
                  </a:solidFill>
                  <a:latin typeface="GeosansLight" pitchFamily="2" charset="0"/>
                </a:rPr>
                <a:t> </a:t>
              </a:r>
              <a:r>
                <a:rPr lang="en-US" sz="1192" dirty="0" err="1">
                  <a:solidFill>
                    <a:schemeClr val="bg1">
                      <a:lumMod val="50000"/>
                    </a:schemeClr>
                  </a:solidFill>
                  <a:latin typeface="GeosansLight" pitchFamily="2" charset="0"/>
                </a:rPr>
                <a:t>voluptatum</a:t>
              </a:r>
              <a:r>
                <a:rPr lang="en-US" sz="1192" dirty="0">
                  <a:solidFill>
                    <a:schemeClr val="bg1">
                      <a:lumMod val="50000"/>
                    </a:schemeClr>
                  </a:solidFill>
                  <a:latin typeface="GeosansLight" pitchFamily="2" charset="0"/>
                </a:rPr>
                <a:t> </a:t>
              </a:r>
              <a:r>
                <a:rPr lang="en-US" sz="1192" b="1" dirty="0" err="1">
                  <a:solidFill>
                    <a:schemeClr val="bg1">
                      <a:lumMod val="50000"/>
                    </a:schemeClr>
                  </a:solidFill>
                  <a:latin typeface="GeosansLight" pitchFamily="2" charset="0"/>
                </a:rPr>
                <a:t>deleniti</a:t>
              </a:r>
              <a:r>
                <a:rPr lang="en-US" sz="1192" b="1" dirty="0">
                  <a:solidFill>
                    <a:schemeClr val="bg1">
                      <a:lumMod val="50000"/>
                    </a:schemeClr>
                  </a:solidFill>
                  <a:latin typeface="GeosansLight" pitchFamily="2" charset="0"/>
                </a:rPr>
                <a:t> </a:t>
              </a:r>
              <a:r>
                <a:rPr lang="en-US" sz="1192" b="1" dirty="0" err="1">
                  <a:solidFill>
                    <a:schemeClr val="bg1">
                      <a:lumMod val="50000"/>
                    </a:schemeClr>
                  </a:solidFill>
                  <a:latin typeface="GeosansLight" pitchFamily="2" charset="0"/>
                </a:rPr>
                <a:t>atque</a:t>
              </a:r>
              <a:r>
                <a:rPr lang="en-US" sz="1192" b="1" dirty="0">
                  <a:solidFill>
                    <a:schemeClr val="bg1">
                      <a:lumMod val="50000"/>
                    </a:schemeClr>
                  </a:solidFill>
                  <a:latin typeface="GeosansLight" pitchFamily="2" charset="0"/>
                </a:rPr>
                <a:t> </a:t>
              </a:r>
              <a:r>
                <a:rPr lang="en-US" sz="1192" b="1" dirty="0" err="1">
                  <a:solidFill>
                    <a:schemeClr val="bg1">
                      <a:lumMod val="50000"/>
                    </a:schemeClr>
                  </a:solidFill>
                  <a:latin typeface="GeosansLight" pitchFamily="2" charset="0"/>
                </a:rPr>
                <a:t>corrupti</a:t>
              </a:r>
              <a:r>
                <a:rPr lang="en-US" sz="1192" b="1" dirty="0">
                  <a:solidFill>
                    <a:schemeClr val="bg1">
                      <a:lumMod val="50000"/>
                    </a:schemeClr>
                  </a:solidFill>
                  <a:latin typeface="GeosansLight" pitchFamily="2" charset="0"/>
                </a:rPr>
                <a:t> </a:t>
              </a:r>
              <a:r>
                <a:rPr lang="en-US" sz="1192" dirty="0">
                  <a:solidFill>
                    <a:schemeClr val="bg1">
                      <a:lumMod val="50000"/>
                    </a:schemeClr>
                  </a:solidFill>
                  <a:latin typeface="GeosansLight" pitchFamily="2" charset="0"/>
                </a:rPr>
                <a:t>quos </a:t>
              </a:r>
              <a:r>
                <a:rPr lang="en-US" sz="1192" dirty="0" err="1">
                  <a:solidFill>
                    <a:schemeClr val="bg1">
                      <a:lumMod val="50000"/>
                    </a:schemeClr>
                  </a:solidFill>
                  <a:latin typeface="GeosansLight" pitchFamily="2" charset="0"/>
                </a:rPr>
                <a:t>dolores</a:t>
              </a:r>
              <a:r>
                <a:rPr lang="en-US" sz="1192" dirty="0">
                  <a:solidFill>
                    <a:schemeClr val="bg1">
                      <a:lumMod val="50000"/>
                    </a:schemeClr>
                  </a:solidFill>
                  <a:latin typeface="GeosansLight" pitchFamily="2" charset="0"/>
                </a:rPr>
                <a:t> et </a:t>
              </a:r>
              <a:r>
                <a:rPr lang="en-US" sz="1192" dirty="0" err="1">
                  <a:solidFill>
                    <a:schemeClr val="bg1">
                      <a:lumMod val="50000"/>
                    </a:schemeClr>
                  </a:solidFill>
                  <a:latin typeface="GeosansLight" pitchFamily="2" charset="0"/>
                </a:rPr>
                <a:t>quas</a:t>
              </a:r>
              <a:r>
                <a:rPr lang="en-US" sz="1192" dirty="0">
                  <a:solidFill>
                    <a:schemeClr val="bg1">
                      <a:lumMod val="50000"/>
                    </a:schemeClr>
                  </a:solidFill>
                  <a:latin typeface="GeosansLight" pitchFamily="2" charset="0"/>
                </a:rPr>
                <a:t>.</a:t>
              </a:r>
              <a:endParaRPr lang="bg-BG" sz="1192" dirty="0">
                <a:solidFill>
                  <a:schemeClr val="bg1">
                    <a:lumMod val="50000"/>
                  </a:schemeClr>
                </a:solidFill>
                <a:latin typeface="WeblySleek UI"/>
              </a:endParaRPr>
            </a:p>
          </p:txBody>
        </p:sp>
      </p:grpSp>
      <p:grpSp>
        <p:nvGrpSpPr>
          <p:cNvPr id="7" name="组合 6">
            <a:extLst>
              <a:ext uri="{FF2B5EF4-FFF2-40B4-BE49-F238E27FC236}">
                <a16:creationId xmlns:a16="http://schemas.microsoft.com/office/drawing/2014/main" id="{CBD17A55-2291-470C-B2A8-36AECBC89632}"/>
              </a:ext>
            </a:extLst>
          </p:cNvPr>
          <p:cNvGrpSpPr/>
          <p:nvPr/>
        </p:nvGrpSpPr>
        <p:grpSpPr>
          <a:xfrm>
            <a:off x="3623476" y="3681857"/>
            <a:ext cx="1014113" cy="1014113"/>
            <a:chOff x="3623476" y="3681857"/>
            <a:chExt cx="1014113" cy="1014113"/>
          </a:xfrm>
        </p:grpSpPr>
        <p:sp>
          <p:nvSpPr>
            <p:cNvPr id="6" name="Oval 53">
              <a:extLst>
                <a:ext uri="{FF2B5EF4-FFF2-40B4-BE49-F238E27FC236}">
                  <a16:creationId xmlns:a16="http://schemas.microsoft.com/office/drawing/2014/main" id="{CCD1DA03-7EEC-41EA-B84D-EAF30D450E3A}"/>
                </a:ext>
              </a:extLst>
            </p:cNvPr>
            <p:cNvSpPr/>
            <p:nvPr/>
          </p:nvSpPr>
          <p:spPr>
            <a:xfrm>
              <a:off x="3623476" y="3681857"/>
              <a:ext cx="1014113" cy="1014113"/>
            </a:xfrm>
            <a:prstGeom prst="ellipse">
              <a:avLst/>
            </a:prstGeom>
            <a:solidFill>
              <a:srgbClr val="8DCDA4">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4" name="Freeform 5">
              <a:extLst>
                <a:ext uri="{FF2B5EF4-FFF2-40B4-BE49-F238E27FC236}">
                  <a16:creationId xmlns:a16="http://schemas.microsoft.com/office/drawing/2014/main" id="{89602551-D71E-4CB1-89D8-E5A93169297F}"/>
                </a:ext>
              </a:extLst>
            </p:cNvPr>
            <p:cNvSpPr>
              <a:spLocks noEditPoints="1"/>
            </p:cNvSpPr>
            <p:nvPr/>
          </p:nvSpPr>
          <p:spPr bwMode="auto">
            <a:xfrm>
              <a:off x="3826345" y="3990284"/>
              <a:ext cx="634182" cy="397257"/>
            </a:xfrm>
            <a:custGeom>
              <a:avLst/>
              <a:gdLst>
                <a:gd name="T0" fmla="*/ 211 w 260"/>
                <a:gd name="T1" fmla="*/ 65 h 162"/>
                <a:gd name="T2" fmla="*/ 146 w 260"/>
                <a:gd name="T3" fmla="*/ 0 h 162"/>
                <a:gd name="T4" fmla="*/ 90 w 260"/>
                <a:gd name="T5" fmla="*/ 33 h 162"/>
                <a:gd name="T6" fmla="*/ 81 w 260"/>
                <a:gd name="T7" fmla="*/ 32 h 162"/>
                <a:gd name="T8" fmla="*/ 35 w 260"/>
                <a:gd name="T9" fmla="*/ 67 h 162"/>
                <a:gd name="T10" fmla="*/ 0 w 260"/>
                <a:gd name="T11" fmla="*/ 114 h 162"/>
                <a:gd name="T12" fmla="*/ 49 w 260"/>
                <a:gd name="T13" fmla="*/ 162 h 162"/>
                <a:gd name="T14" fmla="*/ 211 w 260"/>
                <a:gd name="T15" fmla="*/ 162 h 162"/>
                <a:gd name="T16" fmla="*/ 260 w 260"/>
                <a:gd name="T17" fmla="*/ 114 h 162"/>
                <a:gd name="T18" fmla="*/ 211 w 260"/>
                <a:gd name="T19" fmla="*/ 65 h 162"/>
                <a:gd name="T20" fmla="*/ 130 w 260"/>
                <a:gd name="T21" fmla="*/ 146 h 162"/>
                <a:gd name="T22" fmla="*/ 81 w 260"/>
                <a:gd name="T23" fmla="*/ 81 h 162"/>
                <a:gd name="T24" fmla="*/ 114 w 260"/>
                <a:gd name="T25" fmla="*/ 81 h 162"/>
                <a:gd name="T26" fmla="*/ 114 w 260"/>
                <a:gd name="T27" fmla="*/ 32 h 162"/>
                <a:gd name="T28" fmla="*/ 146 w 260"/>
                <a:gd name="T29" fmla="*/ 32 h 162"/>
                <a:gd name="T30" fmla="*/ 146 w 260"/>
                <a:gd name="T31" fmla="*/ 81 h 162"/>
                <a:gd name="T32" fmla="*/ 179 w 260"/>
                <a:gd name="T33" fmla="*/ 81 h 162"/>
                <a:gd name="T34" fmla="*/ 130 w 260"/>
                <a:gd name="T35" fmla="*/ 146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0" h="162">
                  <a:moveTo>
                    <a:pt x="211" y="65"/>
                  </a:moveTo>
                  <a:cubicBezTo>
                    <a:pt x="211" y="29"/>
                    <a:pt x="182" y="0"/>
                    <a:pt x="146" y="0"/>
                  </a:cubicBezTo>
                  <a:cubicBezTo>
                    <a:pt x="122" y="0"/>
                    <a:pt x="101" y="13"/>
                    <a:pt x="90" y="33"/>
                  </a:cubicBezTo>
                  <a:cubicBezTo>
                    <a:pt x="87" y="33"/>
                    <a:pt x="84" y="32"/>
                    <a:pt x="81" y="32"/>
                  </a:cubicBezTo>
                  <a:cubicBezTo>
                    <a:pt x="59" y="32"/>
                    <a:pt x="41" y="47"/>
                    <a:pt x="35" y="67"/>
                  </a:cubicBezTo>
                  <a:cubicBezTo>
                    <a:pt x="15" y="73"/>
                    <a:pt x="0" y="92"/>
                    <a:pt x="0" y="114"/>
                  </a:cubicBezTo>
                  <a:cubicBezTo>
                    <a:pt x="0" y="140"/>
                    <a:pt x="22" y="162"/>
                    <a:pt x="49" y="162"/>
                  </a:cubicBezTo>
                  <a:cubicBezTo>
                    <a:pt x="211" y="162"/>
                    <a:pt x="211" y="162"/>
                    <a:pt x="211" y="162"/>
                  </a:cubicBezTo>
                  <a:cubicBezTo>
                    <a:pt x="238" y="162"/>
                    <a:pt x="260" y="140"/>
                    <a:pt x="260" y="114"/>
                  </a:cubicBezTo>
                  <a:cubicBezTo>
                    <a:pt x="260" y="87"/>
                    <a:pt x="238" y="65"/>
                    <a:pt x="211" y="65"/>
                  </a:cubicBezTo>
                  <a:close/>
                  <a:moveTo>
                    <a:pt x="130" y="146"/>
                  </a:moveTo>
                  <a:cubicBezTo>
                    <a:pt x="81" y="81"/>
                    <a:pt x="81" y="81"/>
                    <a:pt x="81" y="81"/>
                  </a:cubicBezTo>
                  <a:cubicBezTo>
                    <a:pt x="114" y="81"/>
                    <a:pt x="114" y="81"/>
                    <a:pt x="114" y="81"/>
                  </a:cubicBezTo>
                  <a:cubicBezTo>
                    <a:pt x="114" y="32"/>
                    <a:pt x="114" y="32"/>
                    <a:pt x="114" y="32"/>
                  </a:cubicBezTo>
                  <a:cubicBezTo>
                    <a:pt x="146" y="32"/>
                    <a:pt x="146" y="32"/>
                    <a:pt x="146" y="32"/>
                  </a:cubicBezTo>
                  <a:cubicBezTo>
                    <a:pt x="146" y="81"/>
                    <a:pt x="146" y="81"/>
                    <a:pt x="146" y="81"/>
                  </a:cubicBezTo>
                  <a:cubicBezTo>
                    <a:pt x="179" y="81"/>
                    <a:pt x="179" y="81"/>
                    <a:pt x="179" y="81"/>
                  </a:cubicBezTo>
                  <a:lnTo>
                    <a:pt x="130" y="14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u="none" strike="noStrike" kern="0" cap="none" spc="0" normalizeH="0" baseline="0" noProof="0" dirty="0">
                <a:ln>
                  <a:noFill/>
                </a:ln>
                <a:solidFill>
                  <a:srgbClr val="000000"/>
                </a:solidFill>
                <a:effectLst/>
                <a:uLnTx/>
                <a:uFillTx/>
              </a:endParaRPr>
            </a:p>
          </p:txBody>
        </p:sp>
      </p:grpSp>
      <p:grpSp>
        <p:nvGrpSpPr>
          <p:cNvPr id="8" name="组合 7">
            <a:extLst>
              <a:ext uri="{FF2B5EF4-FFF2-40B4-BE49-F238E27FC236}">
                <a16:creationId xmlns:a16="http://schemas.microsoft.com/office/drawing/2014/main" id="{1EBA6863-B5DE-4E7C-A964-547B11BF84BF}"/>
              </a:ext>
            </a:extLst>
          </p:cNvPr>
          <p:cNvGrpSpPr/>
          <p:nvPr/>
        </p:nvGrpSpPr>
        <p:grpSpPr>
          <a:xfrm>
            <a:off x="7235620" y="1877978"/>
            <a:ext cx="1014113" cy="1014113"/>
            <a:chOff x="7235620" y="1877978"/>
            <a:chExt cx="1014113" cy="1014113"/>
          </a:xfrm>
        </p:grpSpPr>
        <p:sp>
          <p:nvSpPr>
            <p:cNvPr id="12" name="Oval 25">
              <a:extLst>
                <a:ext uri="{FF2B5EF4-FFF2-40B4-BE49-F238E27FC236}">
                  <a16:creationId xmlns:a16="http://schemas.microsoft.com/office/drawing/2014/main" id="{C32A246C-86A8-4E32-A6A8-64DE8F35E748}"/>
                </a:ext>
              </a:extLst>
            </p:cNvPr>
            <p:cNvSpPr/>
            <p:nvPr/>
          </p:nvSpPr>
          <p:spPr>
            <a:xfrm>
              <a:off x="7235620" y="1877978"/>
              <a:ext cx="1014113" cy="1014113"/>
            </a:xfrm>
            <a:prstGeom prst="ellipse">
              <a:avLst/>
            </a:prstGeom>
            <a:solidFill>
              <a:srgbClr val="8DCDA4">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5" name="Freeform 33">
              <a:extLst>
                <a:ext uri="{FF2B5EF4-FFF2-40B4-BE49-F238E27FC236}">
                  <a16:creationId xmlns:a16="http://schemas.microsoft.com/office/drawing/2014/main" id="{B64F6614-095A-4021-B11F-C487D007122F}"/>
                </a:ext>
              </a:extLst>
            </p:cNvPr>
            <p:cNvSpPr>
              <a:spLocks noEditPoints="1"/>
            </p:cNvSpPr>
            <p:nvPr/>
          </p:nvSpPr>
          <p:spPr bwMode="auto">
            <a:xfrm>
              <a:off x="7465212" y="2115471"/>
              <a:ext cx="554928" cy="455936"/>
            </a:xfrm>
            <a:custGeom>
              <a:avLst/>
              <a:gdLst>
                <a:gd name="T0" fmla="*/ 221 w 244"/>
                <a:gd name="T1" fmla="*/ 66 h 200"/>
                <a:gd name="T2" fmla="*/ 207 w 244"/>
                <a:gd name="T3" fmla="*/ 80 h 200"/>
                <a:gd name="T4" fmla="*/ 221 w 244"/>
                <a:gd name="T5" fmla="*/ 93 h 200"/>
                <a:gd name="T6" fmla="*/ 235 w 244"/>
                <a:gd name="T7" fmla="*/ 80 h 200"/>
                <a:gd name="T8" fmla="*/ 221 w 244"/>
                <a:gd name="T9" fmla="*/ 66 h 200"/>
                <a:gd name="T10" fmla="*/ 23 w 244"/>
                <a:gd name="T11" fmla="*/ 66 h 200"/>
                <a:gd name="T12" fmla="*/ 9 w 244"/>
                <a:gd name="T13" fmla="*/ 80 h 200"/>
                <a:gd name="T14" fmla="*/ 23 w 244"/>
                <a:gd name="T15" fmla="*/ 93 h 200"/>
                <a:gd name="T16" fmla="*/ 37 w 244"/>
                <a:gd name="T17" fmla="*/ 80 h 200"/>
                <a:gd name="T18" fmla="*/ 23 w 244"/>
                <a:gd name="T19" fmla="*/ 66 h 200"/>
                <a:gd name="T20" fmla="*/ 180 w 244"/>
                <a:gd name="T21" fmla="*/ 41 h 200"/>
                <a:gd name="T22" fmla="*/ 160 w 244"/>
                <a:gd name="T23" fmla="*/ 61 h 200"/>
                <a:gd name="T24" fmla="*/ 180 w 244"/>
                <a:gd name="T25" fmla="*/ 82 h 200"/>
                <a:gd name="T26" fmla="*/ 201 w 244"/>
                <a:gd name="T27" fmla="*/ 61 h 200"/>
                <a:gd name="T28" fmla="*/ 180 w 244"/>
                <a:gd name="T29" fmla="*/ 41 h 200"/>
                <a:gd name="T30" fmla="*/ 244 w 244"/>
                <a:gd name="T31" fmla="*/ 166 h 200"/>
                <a:gd name="T32" fmla="*/ 220 w 244"/>
                <a:gd name="T33" fmla="*/ 166 h 200"/>
                <a:gd name="T34" fmla="*/ 220 w 244"/>
                <a:gd name="T35" fmla="*/ 123 h 200"/>
                <a:gd name="T36" fmla="*/ 215 w 244"/>
                <a:gd name="T37" fmla="*/ 102 h 200"/>
                <a:gd name="T38" fmla="*/ 221 w 244"/>
                <a:gd name="T39" fmla="*/ 101 h 200"/>
                <a:gd name="T40" fmla="*/ 244 w 244"/>
                <a:gd name="T41" fmla="*/ 124 h 200"/>
                <a:gd name="T42" fmla="*/ 244 w 244"/>
                <a:gd name="T43" fmla="*/ 166 h 200"/>
                <a:gd name="T44" fmla="*/ 64 w 244"/>
                <a:gd name="T45" fmla="*/ 41 h 200"/>
                <a:gd name="T46" fmla="*/ 43 w 244"/>
                <a:gd name="T47" fmla="*/ 61 h 200"/>
                <a:gd name="T48" fmla="*/ 64 w 244"/>
                <a:gd name="T49" fmla="*/ 82 h 200"/>
                <a:gd name="T50" fmla="*/ 84 w 244"/>
                <a:gd name="T51" fmla="*/ 61 h 200"/>
                <a:gd name="T52" fmla="*/ 64 w 244"/>
                <a:gd name="T53" fmla="*/ 41 h 200"/>
                <a:gd name="T54" fmla="*/ 23 w 244"/>
                <a:gd name="T55" fmla="*/ 101 h 200"/>
                <a:gd name="T56" fmla="*/ 29 w 244"/>
                <a:gd name="T57" fmla="*/ 102 h 200"/>
                <a:gd name="T58" fmla="*/ 24 w 244"/>
                <a:gd name="T59" fmla="*/ 123 h 200"/>
                <a:gd name="T60" fmla="*/ 24 w 244"/>
                <a:gd name="T61" fmla="*/ 166 h 200"/>
                <a:gd name="T62" fmla="*/ 0 w 244"/>
                <a:gd name="T63" fmla="*/ 166 h 200"/>
                <a:gd name="T64" fmla="*/ 0 w 244"/>
                <a:gd name="T65" fmla="*/ 124 h 200"/>
                <a:gd name="T66" fmla="*/ 23 w 244"/>
                <a:gd name="T67" fmla="*/ 101 h 200"/>
                <a:gd name="T68" fmla="*/ 122 w 244"/>
                <a:gd name="T69" fmla="*/ 0 h 200"/>
                <a:gd name="T70" fmla="*/ 92 w 244"/>
                <a:gd name="T71" fmla="*/ 30 h 200"/>
                <a:gd name="T72" fmla="*/ 122 w 244"/>
                <a:gd name="T73" fmla="*/ 60 h 200"/>
                <a:gd name="T74" fmla="*/ 152 w 244"/>
                <a:gd name="T75" fmla="*/ 30 h 200"/>
                <a:gd name="T76" fmla="*/ 122 w 244"/>
                <a:gd name="T77" fmla="*/ 0 h 200"/>
                <a:gd name="T78" fmla="*/ 213 w 244"/>
                <a:gd name="T79" fmla="*/ 182 h 200"/>
                <a:gd name="T80" fmla="*/ 177 w 244"/>
                <a:gd name="T81" fmla="*/ 182 h 200"/>
                <a:gd name="T82" fmla="*/ 177 w 244"/>
                <a:gd name="T83" fmla="*/ 116 h 200"/>
                <a:gd name="T84" fmla="*/ 171 w 244"/>
                <a:gd name="T85" fmla="*/ 91 h 200"/>
                <a:gd name="T86" fmla="*/ 180 w 244"/>
                <a:gd name="T87" fmla="*/ 90 h 200"/>
                <a:gd name="T88" fmla="*/ 213 w 244"/>
                <a:gd name="T89" fmla="*/ 123 h 200"/>
                <a:gd name="T90" fmla="*/ 213 w 244"/>
                <a:gd name="T91" fmla="*/ 182 h 200"/>
                <a:gd name="T92" fmla="*/ 67 w 244"/>
                <a:gd name="T93" fmla="*/ 116 h 200"/>
                <a:gd name="T94" fmla="*/ 67 w 244"/>
                <a:gd name="T95" fmla="*/ 182 h 200"/>
                <a:gd name="T96" fmla="*/ 31 w 244"/>
                <a:gd name="T97" fmla="*/ 182 h 200"/>
                <a:gd name="T98" fmla="*/ 31 w 244"/>
                <a:gd name="T99" fmla="*/ 123 h 200"/>
                <a:gd name="T100" fmla="*/ 64 w 244"/>
                <a:gd name="T101" fmla="*/ 90 h 200"/>
                <a:gd name="T102" fmla="*/ 73 w 244"/>
                <a:gd name="T103" fmla="*/ 91 h 200"/>
                <a:gd name="T104" fmla="*/ 67 w 244"/>
                <a:gd name="T105" fmla="*/ 116 h 200"/>
                <a:gd name="T106" fmla="*/ 74 w 244"/>
                <a:gd name="T107" fmla="*/ 200 h 200"/>
                <a:gd name="T108" fmla="*/ 170 w 244"/>
                <a:gd name="T109" fmla="*/ 200 h 200"/>
                <a:gd name="T110" fmla="*/ 170 w 244"/>
                <a:gd name="T111" fmla="*/ 116 h 200"/>
                <a:gd name="T112" fmla="*/ 122 w 244"/>
                <a:gd name="T113" fmla="*/ 69 h 200"/>
                <a:gd name="T114" fmla="*/ 74 w 244"/>
                <a:gd name="T115" fmla="*/ 116 h 200"/>
                <a:gd name="T116" fmla="*/ 74 w 244"/>
                <a:gd name="T117"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4" h="200">
                  <a:moveTo>
                    <a:pt x="221" y="66"/>
                  </a:moveTo>
                  <a:cubicBezTo>
                    <a:pt x="214" y="66"/>
                    <a:pt x="207" y="72"/>
                    <a:pt x="207" y="80"/>
                  </a:cubicBezTo>
                  <a:cubicBezTo>
                    <a:pt x="207" y="87"/>
                    <a:pt x="214" y="93"/>
                    <a:pt x="221" y="93"/>
                  </a:cubicBezTo>
                  <a:cubicBezTo>
                    <a:pt x="229" y="93"/>
                    <a:pt x="235" y="87"/>
                    <a:pt x="235" y="80"/>
                  </a:cubicBezTo>
                  <a:cubicBezTo>
                    <a:pt x="235" y="72"/>
                    <a:pt x="229" y="66"/>
                    <a:pt x="221" y="66"/>
                  </a:cubicBezTo>
                  <a:close/>
                  <a:moveTo>
                    <a:pt x="23" y="66"/>
                  </a:moveTo>
                  <a:cubicBezTo>
                    <a:pt x="15" y="66"/>
                    <a:pt x="9" y="72"/>
                    <a:pt x="9" y="80"/>
                  </a:cubicBezTo>
                  <a:cubicBezTo>
                    <a:pt x="9" y="87"/>
                    <a:pt x="15" y="93"/>
                    <a:pt x="23" y="93"/>
                  </a:cubicBezTo>
                  <a:cubicBezTo>
                    <a:pt x="31" y="93"/>
                    <a:pt x="37" y="87"/>
                    <a:pt x="37" y="80"/>
                  </a:cubicBezTo>
                  <a:cubicBezTo>
                    <a:pt x="37" y="72"/>
                    <a:pt x="31" y="66"/>
                    <a:pt x="23" y="66"/>
                  </a:cubicBezTo>
                  <a:close/>
                  <a:moveTo>
                    <a:pt x="180" y="41"/>
                  </a:moveTo>
                  <a:cubicBezTo>
                    <a:pt x="169" y="41"/>
                    <a:pt x="160" y="50"/>
                    <a:pt x="160" y="61"/>
                  </a:cubicBezTo>
                  <a:cubicBezTo>
                    <a:pt x="160" y="73"/>
                    <a:pt x="169" y="82"/>
                    <a:pt x="180" y="82"/>
                  </a:cubicBezTo>
                  <a:cubicBezTo>
                    <a:pt x="191" y="82"/>
                    <a:pt x="201" y="73"/>
                    <a:pt x="201" y="61"/>
                  </a:cubicBezTo>
                  <a:cubicBezTo>
                    <a:pt x="201" y="50"/>
                    <a:pt x="191" y="41"/>
                    <a:pt x="180" y="41"/>
                  </a:cubicBezTo>
                  <a:close/>
                  <a:moveTo>
                    <a:pt x="244" y="166"/>
                  </a:moveTo>
                  <a:cubicBezTo>
                    <a:pt x="220" y="166"/>
                    <a:pt x="220" y="166"/>
                    <a:pt x="220" y="166"/>
                  </a:cubicBezTo>
                  <a:cubicBezTo>
                    <a:pt x="220" y="123"/>
                    <a:pt x="220" y="123"/>
                    <a:pt x="220" y="123"/>
                  </a:cubicBezTo>
                  <a:cubicBezTo>
                    <a:pt x="220" y="115"/>
                    <a:pt x="218" y="108"/>
                    <a:pt x="215" y="102"/>
                  </a:cubicBezTo>
                  <a:cubicBezTo>
                    <a:pt x="217" y="102"/>
                    <a:pt x="219" y="101"/>
                    <a:pt x="221" y="101"/>
                  </a:cubicBezTo>
                  <a:cubicBezTo>
                    <a:pt x="234" y="101"/>
                    <a:pt x="244" y="111"/>
                    <a:pt x="244" y="124"/>
                  </a:cubicBezTo>
                  <a:lnTo>
                    <a:pt x="244" y="166"/>
                  </a:lnTo>
                  <a:close/>
                  <a:moveTo>
                    <a:pt x="64" y="41"/>
                  </a:moveTo>
                  <a:cubicBezTo>
                    <a:pt x="53" y="41"/>
                    <a:pt x="43" y="50"/>
                    <a:pt x="43" y="61"/>
                  </a:cubicBezTo>
                  <a:cubicBezTo>
                    <a:pt x="43" y="73"/>
                    <a:pt x="53" y="82"/>
                    <a:pt x="64" y="82"/>
                  </a:cubicBezTo>
                  <a:cubicBezTo>
                    <a:pt x="75" y="82"/>
                    <a:pt x="84" y="73"/>
                    <a:pt x="84" y="61"/>
                  </a:cubicBezTo>
                  <a:cubicBezTo>
                    <a:pt x="84" y="50"/>
                    <a:pt x="75" y="41"/>
                    <a:pt x="64" y="41"/>
                  </a:cubicBezTo>
                  <a:close/>
                  <a:moveTo>
                    <a:pt x="23" y="101"/>
                  </a:moveTo>
                  <a:cubicBezTo>
                    <a:pt x="25" y="101"/>
                    <a:pt x="27" y="102"/>
                    <a:pt x="29" y="102"/>
                  </a:cubicBezTo>
                  <a:cubicBezTo>
                    <a:pt x="26" y="108"/>
                    <a:pt x="24" y="115"/>
                    <a:pt x="24" y="123"/>
                  </a:cubicBezTo>
                  <a:cubicBezTo>
                    <a:pt x="24" y="166"/>
                    <a:pt x="24" y="166"/>
                    <a:pt x="24" y="166"/>
                  </a:cubicBezTo>
                  <a:cubicBezTo>
                    <a:pt x="0" y="166"/>
                    <a:pt x="0" y="166"/>
                    <a:pt x="0" y="166"/>
                  </a:cubicBezTo>
                  <a:cubicBezTo>
                    <a:pt x="0" y="124"/>
                    <a:pt x="0" y="124"/>
                    <a:pt x="0" y="124"/>
                  </a:cubicBezTo>
                  <a:cubicBezTo>
                    <a:pt x="0" y="111"/>
                    <a:pt x="11" y="101"/>
                    <a:pt x="23" y="101"/>
                  </a:cubicBezTo>
                  <a:close/>
                  <a:moveTo>
                    <a:pt x="122" y="0"/>
                  </a:moveTo>
                  <a:cubicBezTo>
                    <a:pt x="105" y="0"/>
                    <a:pt x="92" y="13"/>
                    <a:pt x="92" y="30"/>
                  </a:cubicBezTo>
                  <a:cubicBezTo>
                    <a:pt x="92" y="47"/>
                    <a:pt x="105" y="60"/>
                    <a:pt x="122" y="60"/>
                  </a:cubicBezTo>
                  <a:cubicBezTo>
                    <a:pt x="139" y="60"/>
                    <a:pt x="152" y="47"/>
                    <a:pt x="152" y="30"/>
                  </a:cubicBezTo>
                  <a:cubicBezTo>
                    <a:pt x="152" y="13"/>
                    <a:pt x="139" y="0"/>
                    <a:pt x="122" y="0"/>
                  </a:cubicBezTo>
                  <a:close/>
                  <a:moveTo>
                    <a:pt x="213" y="182"/>
                  </a:moveTo>
                  <a:cubicBezTo>
                    <a:pt x="177" y="182"/>
                    <a:pt x="177" y="182"/>
                    <a:pt x="177" y="182"/>
                  </a:cubicBezTo>
                  <a:cubicBezTo>
                    <a:pt x="177" y="116"/>
                    <a:pt x="177" y="116"/>
                    <a:pt x="177" y="116"/>
                  </a:cubicBezTo>
                  <a:cubicBezTo>
                    <a:pt x="177" y="107"/>
                    <a:pt x="175" y="99"/>
                    <a:pt x="171" y="91"/>
                  </a:cubicBezTo>
                  <a:cubicBezTo>
                    <a:pt x="174" y="90"/>
                    <a:pt x="177" y="90"/>
                    <a:pt x="180" y="90"/>
                  </a:cubicBezTo>
                  <a:cubicBezTo>
                    <a:pt x="198" y="90"/>
                    <a:pt x="213" y="104"/>
                    <a:pt x="213" y="123"/>
                  </a:cubicBezTo>
                  <a:lnTo>
                    <a:pt x="213" y="182"/>
                  </a:lnTo>
                  <a:close/>
                  <a:moveTo>
                    <a:pt x="67" y="116"/>
                  </a:moveTo>
                  <a:cubicBezTo>
                    <a:pt x="67" y="182"/>
                    <a:pt x="67" y="182"/>
                    <a:pt x="67" y="182"/>
                  </a:cubicBezTo>
                  <a:cubicBezTo>
                    <a:pt x="31" y="182"/>
                    <a:pt x="31" y="182"/>
                    <a:pt x="31" y="182"/>
                  </a:cubicBezTo>
                  <a:cubicBezTo>
                    <a:pt x="31" y="123"/>
                    <a:pt x="31" y="123"/>
                    <a:pt x="31" y="123"/>
                  </a:cubicBezTo>
                  <a:cubicBezTo>
                    <a:pt x="31" y="104"/>
                    <a:pt x="46" y="90"/>
                    <a:pt x="64" y="90"/>
                  </a:cubicBezTo>
                  <a:cubicBezTo>
                    <a:pt x="67" y="90"/>
                    <a:pt x="70" y="90"/>
                    <a:pt x="73" y="91"/>
                  </a:cubicBezTo>
                  <a:cubicBezTo>
                    <a:pt x="69" y="99"/>
                    <a:pt x="67" y="107"/>
                    <a:pt x="67" y="116"/>
                  </a:cubicBezTo>
                  <a:close/>
                  <a:moveTo>
                    <a:pt x="74" y="200"/>
                  </a:moveTo>
                  <a:cubicBezTo>
                    <a:pt x="170" y="200"/>
                    <a:pt x="170" y="200"/>
                    <a:pt x="170" y="200"/>
                  </a:cubicBezTo>
                  <a:cubicBezTo>
                    <a:pt x="170" y="116"/>
                    <a:pt x="170" y="116"/>
                    <a:pt x="170" y="116"/>
                  </a:cubicBezTo>
                  <a:cubicBezTo>
                    <a:pt x="170" y="90"/>
                    <a:pt x="148" y="69"/>
                    <a:pt x="122" y="69"/>
                  </a:cubicBezTo>
                  <a:cubicBezTo>
                    <a:pt x="96" y="69"/>
                    <a:pt x="74" y="90"/>
                    <a:pt x="74" y="116"/>
                  </a:cubicBezTo>
                  <a:lnTo>
                    <a:pt x="74" y="20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u="none" strike="noStrike" kern="0" cap="none" spc="0" normalizeH="0" baseline="0" noProof="0">
                <a:ln>
                  <a:noFill/>
                </a:ln>
                <a:solidFill>
                  <a:srgbClr val="000000"/>
                </a:solidFill>
                <a:effectLst/>
                <a:uLnTx/>
                <a:uFillTx/>
              </a:endParaRPr>
            </a:p>
          </p:txBody>
        </p:sp>
      </p:grpSp>
    </p:spTree>
    <p:extLst>
      <p:ext uri="{BB962C8B-B14F-4D97-AF65-F5344CB8AC3E}">
        <p14:creationId xmlns:p14="http://schemas.microsoft.com/office/powerpoint/2010/main" val="4059379556"/>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9"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0-#ppt_h/2"/>
                                          </p:val>
                                        </p:tav>
                                        <p:tav tm="100000">
                                          <p:val>
                                            <p:strVal val="#ppt_y"/>
                                          </p:val>
                                        </p:tav>
                                      </p:tavLst>
                                    </p:anim>
                                  </p:childTnLst>
                                </p:cTn>
                              </p:par>
                              <p:par>
                                <p:cTn id="19" presetID="2" presetClass="entr" presetSubtype="6"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1+#ppt_w/2"/>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a:extLst>
              <a:ext uri="{FF2B5EF4-FFF2-40B4-BE49-F238E27FC236}">
                <a16:creationId xmlns:a16="http://schemas.microsoft.com/office/drawing/2014/main" id="{43251351-A3A9-4CFE-9C07-86E963388A4C}"/>
              </a:ext>
            </a:extLst>
          </p:cNvPr>
          <p:cNvSpPr/>
          <p:nvPr/>
        </p:nvSpPr>
        <p:spPr>
          <a:xfrm>
            <a:off x="0" y="4583168"/>
            <a:ext cx="12192000" cy="2274832"/>
          </a:xfrm>
          <a:prstGeom prst="rect">
            <a:avLst/>
          </a:prstGeom>
          <a:solidFill>
            <a:srgbClr val="8DCDA4"/>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19" name="组合 18">
            <a:extLst>
              <a:ext uri="{FF2B5EF4-FFF2-40B4-BE49-F238E27FC236}">
                <a16:creationId xmlns:a16="http://schemas.microsoft.com/office/drawing/2014/main" id="{C28B2352-3C86-4758-9C24-49F0493E98D4}"/>
              </a:ext>
            </a:extLst>
          </p:cNvPr>
          <p:cNvGrpSpPr/>
          <p:nvPr/>
        </p:nvGrpSpPr>
        <p:grpSpPr>
          <a:xfrm>
            <a:off x="57879" y="3009340"/>
            <a:ext cx="3414717" cy="1235946"/>
            <a:chOff x="273332" y="4918940"/>
            <a:chExt cx="3414717" cy="1235946"/>
          </a:xfrm>
        </p:grpSpPr>
        <p:sp>
          <p:nvSpPr>
            <p:cNvPr id="20" name="矩形 19">
              <a:extLst>
                <a:ext uri="{FF2B5EF4-FFF2-40B4-BE49-F238E27FC236}">
                  <a16:creationId xmlns:a16="http://schemas.microsoft.com/office/drawing/2014/main" id="{DAD6CC92-2D35-41E4-A6FF-081CF7F4572A}"/>
                </a:ext>
              </a:extLst>
            </p:cNvPr>
            <p:cNvSpPr/>
            <p:nvPr/>
          </p:nvSpPr>
          <p:spPr>
            <a:xfrm>
              <a:off x="273332" y="4918940"/>
              <a:ext cx="3414717" cy="523220"/>
            </a:xfrm>
            <a:prstGeom prst="rect">
              <a:avLst/>
            </a:prstGeom>
          </p:spPr>
          <p:txBody>
            <a:bodyPr wrap="none">
              <a:spAutoFit/>
            </a:bodyPr>
            <a:lstStyle/>
            <a:p>
              <a:pPr algn="ctr"/>
              <a:r>
                <a:rPr lang="en-US" altLang="zh-CN" sz="2800" b="1" dirty="0">
                  <a:solidFill>
                    <a:srgbClr val="8DCDA4"/>
                  </a:solidFill>
                  <a:effectLst/>
                  <a:latin typeface="Aharoni" panose="02010803020104030203" pitchFamily="2" charset="-79"/>
                  <a:ea typeface="Microsoft Yi Baiti" panose="03000500000000000000" pitchFamily="66" charset="0"/>
                  <a:cs typeface="Aharoni" panose="02010803020104030203" pitchFamily="2" charset="-79"/>
                </a:rPr>
                <a:t>YOUR TITLE HERE</a:t>
              </a:r>
              <a:endParaRPr lang="zh-CN" altLang="en-US" sz="2800" b="1" dirty="0">
                <a:solidFill>
                  <a:srgbClr val="8DCDA4"/>
                </a:solidFill>
                <a:effectLst/>
                <a:latin typeface="Aharoni" panose="02010803020104030203" pitchFamily="2" charset="-79"/>
                <a:ea typeface="微软雅黑" panose="020B0503020204020204" pitchFamily="34" charset="-122"/>
                <a:cs typeface="Aharoni" panose="02010803020104030203" pitchFamily="2" charset="-79"/>
              </a:endParaRPr>
            </a:p>
          </p:txBody>
        </p:sp>
        <p:sp>
          <p:nvSpPr>
            <p:cNvPr id="21" name="文本框 20">
              <a:extLst>
                <a:ext uri="{FF2B5EF4-FFF2-40B4-BE49-F238E27FC236}">
                  <a16:creationId xmlns:a16="http://schemas.microsoft.com/office/drawing/2014/main" id="{5D93CA89-5E30-4770-AEC8-FCAA4CA90C09}"/>
                </a:ext>
              </a:extLst>
            </p:cNvPr>
            <p:cNvSpPr txBox="1"/>
            <p:nvPr/>
          </p:nvSpPr>
          <p:spPr>
            <a:xfrm>
              <a:off x="446220" y="5394041"/>
              <a:ext cx="3068938" cy="760845"/>
            </a:xfrm>
            <a:prstGeom prst="roundRect">
              <a:avLst>
                <a:gd name="adj" fmla="val 6852"/>
              </a:avLst>
            </a:prstGeom>
            <a:noFill/>
            <a:ln>
              <a:noFill/>
            </a:ln>
          </p:spPr>
          <p:txBody>
            <a:bodyPr wrap="square" rtlCol="0">
              <a:spAutoFit/>
            </a:bodyPr>
            <a:lstStyle/>
            <a:p>
              <a:pPr algn="ctr">
                <a:lnSpc>
                  <a:spcPct val="130000"/>
                </a:lnSpc>
              </a:pPr>
              <a:r>
                <a:rPr lang="en-US" altLang="zh-CN" sz="1600">
                  <a:solidFill>
                    <a:schemeClr val="tx1">
                      <a:lumMod val="75000"/>
                      <a:lumOff val="25000"/>
                    </a:schemeClr>
                  </a:solidFill>
                  <a:latin typeface="Leelawadee UI Semilight" panose="020B0402040204020203" pitchFamily="34" charset="-34"/>
                  <a:ea typeface="Microsoft Yi Baiti" panose="03000500000000000000" pitchFamily="66" charset="0"/>
                  <a:cs typeface="Leelawadee UI Semilight" panose="020B0402040204020203" pitchFamily="34" charset="-34"/>
                </a:rPr>
                <a:t>We welcome your play world network of sites put f</a:t>
              </a:r>
              <a:endParaRPr lang="zh-CN" altLang="en-US" sz="1600">
                <a:solidFill>
                  <a:schemeClr val="tx1">
                    <a:lumMod val="75000"/>
                    <a:lumOff val="25000"/>
                  </a:schemeClr>
                </a:solidFill>
                <a:latin typeface="Leelawadee UI Semilight" panose="020B0402040204020203" pitchFamily="34" charset="-34"/>
                <a:cs typeface="Leelawadee UI Semilight" panose="020B0402040204020203" pitchFamily="34" charset="-34"/>
              </a:endParaRPr>
            </a:p>
          </p:txBody>
        </p:sp>
      </p:grpSp>
      <p:grpSp>
        <p:nvGrpSpPr>
          <p:cNvPr id="22" name="组合 21">
            <a:extLst>
              <a:ext uri="{FF2B5EF4-FFF2-40B4-BE49-F238E27FC236}">
                <a16:creationId xmlns:a16="http://schemas.microsoft.com/office/drawing/2014/main" id="{1966F3EF-5332-45BF-A5FC-852EDBB8080D}"/>
              </a:ext>
            </a:extLst>
          </p:cNvPr>
          <p:cNvGrpSpPr/>
          <p:nvPr/>
        </p:nvGrpSpPr>
        <p:grpSpPr>
          <a:xfrm>
            <a:off x="57879" y="1365057"/>
            <a:ext cx="3414717" cy="1235946"/>
            <a:chOff x="273332" y="4918940"/>
            <a:chExt cx="3414717" cy="1235946"/>
          </a:xfrm>
        </p:grpSpPr>
        <p:sp>
          <p:nvSpPr>
            <p:cNvPr id="23" name="矩形 22">
              <a:extLst>
                <a:ext uri="{FF2B5EF4-FFF2-40B4-BE49-F238E27FC236}">
                  <a16:creationId xmlns:a16="http://schemas.microsoft.com/office/drawing/2014/main" id="{F11C1A9C-FE94-4B61-A0FE-37729B349472}"/>
                </a:ext>
              </a:extLst>
            </p:cNvPr>
            <p:cNvSpPr/>
            <p:nvPr/>
          </p:nvSpPr>
          <p:spPr>
            <a:xfrm>
              <a:off x="273332" y="4918940"/>
              <a:ext cx="3414717" cy="523220"/>
            </a:xfrm>
            <a:prstGeom prst="rect">
              <a:avLst/>
            </a:prstGeom>
          </p:spPr>
          <p:txBody>
            <a:bodyPr wrap="none">
              <a:spAutoFit/>
            </a:bodyPr>
            <a:lstStyle/>
            <a:p>
              <a:pPr algn="ctr"/>
              <a:r>
                <a:rPr lang="en-US" altLang="zh-CN" sz="2800" b="1" dirty="0">
                  <a:solidFill>
                    <a:srgbClr val="8DCDA4"/>
                  </a:solidFill>
                  <a:effectLst/>
                  <a:latin typeface="Aharoni" panose="02010803020104030203" pitchFamily="2" charset="-79"/>
                  <a:ea typeface="Microsoft Yi Baiti" panose="03000500000000000000" pitchFamily="66" charset="0"/>
                  <a:cs typeface="Aharoni" panose="02010803020104030203" pitchFamily="2" charset="-79"/>
                </a:rPr>
                <a:t>YOUR TITLE HERE</a:t>
              </a:r>
              <a:endParaRPr lang="zh-CN" altLang="en-US" sz="2800" b="1" dirty="0">
                <a:solidFill>
                  <a:srgbClr val="8DCDA4"/>
                </a:solidFill>
                <a:effectLst/>
                <a:latin typeface="Aharoni" panose="02010803020104030203" pitchFamily="2" charset="-79"/>
                <a:ea typeface="微软雅黑" panose="020B0503020204020204" pitchFamily="34" charset="-122"/>
                <a:cs typeface="Aharoni" panose="02010803020104030203" pitchFamily="2" charset="-79"/>
              </a:endParaRPr>
            </a:p>
          </p:txBody>
        </p:sp>
        <p:sp>
          <p:nvSpPr>
            <p:cNvPr id="24" name="文本框 23">
              <a:extLst>
                <a:ext uri="{FF2B5EF4-FFF2-40B4-BE49-F238E27FC236}">
                  <a16:creationId xmlns:a16="http://schemas.microsoft.com/office/drawing/2014/main" id="{BD8D520A-32B7-4776-8517-621D0FFD6B7E}"/>
                </a:ext>
              </a:extLst>
            </p:cNvPr>
            <p:cNvSpPr txBox="1"/>
            <p:nvPr/>
          </p:nvSpPr>
          <p:spPr>
            <a:xfrm>
              <a:off x="446220" y="5394041"/>
              <a:ext cx="3068938" cy="760845"/>
            </a:xfrm>
            <a:prstGeom prst="roundRect">
              <a:avLst>
                <a:gd name="adj" fmla="val 6852"/>
              </a:avLst>
            </a:prstGeom>
            <a:noFill/>
            <a:ln>
              <a:noFill/>
            </a:ln>
          </p:spPr>
          <p:txBody>
            <a:bodyPr wrap="square" rtlCol="0">
              <a:spAutoFit/>
            </a:bodyPr>
            <a:lstStyle/>
            <a:p>
              <a:pPr algn="ctr">
                <a:lnSpc>
                  <a:spcPct val="130000"/>
                </a:lnSpc>
              </a:pPr>
              <a:r>
                <a:rPr lang="en-US" altLang="zh-CN" sz="1600">
                  <a:solidFill>
                    <a:schemeClr val="tx1">
                      <a:lumMod val="75000"/>
                      <a:lumOff val="25000"/>
                    </a:schemeClr>
                  </a:solidFill>
                  <a:latin typeface="Leelawadee UI Semilight" panose="020B0402040204020203" pitchFamily="34" charset="-34"/>
                  <a:ea typeface="Microsoft Yi Baiti" panose="03000500000000000000" pitchFamily="66" charset="0"/>
                  <a:cs typeface="Leelawadee UI Semilight" panose="020B0402040204020203" pitchFamily="34" charset="-34"/>
                </a:rPr>
                <a:t>We welcome your play world network of sites put f</a:t>
              </a:r>
              <a:endParaRPr lang="zh-CN" altLang="en-US" sz="1600">
                <a:solidFill>
                  <a:schemeClr val="tx1">
                    <a:lumMod val="75000"/>
                    <a:lumOff val="25000"/>
                  </a:schemeClr>
                </a:solidFill>
                <a:latin typeface="Leelawadee UI Semilight" panose="020B0402040204020203" pitchFamily="34" charset="-34"/>
                <a:cs typeface="Leelawadee UI Semilight" panose="020B0402040204020203" pitchFamily="34" charset="-34"/>
              </a:endParaRPr>
            </a:p>
          </p:txBody>
        </p:sp>
      </p:grpSp>
      <p:grpSp>
        <p:nvGrpSpPr>
          <p:cNvPr id="25" name="组合 24">
            <a:extLst>
              <a:ext uri="{FF2B5EF4-FFF2-40B4-BE49-F238E27FC236}">
                <a16:creationId xmlns:a16="http://schemas.microsoft.com/office/drawing/2014/main" id="{24A9D5C5-9579-4581-AD8A-DEDF14EBE6D5}"/>
              </a:ext>
            </a:extLst>
          </p:cNvPr>
          <p:cNvGrpSpPr/>
          <p:nvPr/>
        </p:nvGrpSpPr>
        <p:grpSpPr>
          <a:xfrm>
            <a:off x="3154497" y="2699364"/>
            <a:ext cx="5883006" cy="3790336"/>
            <a:chOff x="2586803" y="1722594"/>
            <a:chExt cx="5883006" cy="3790336"/>
          </a:xfrm>
        </p:grpSpPr>
        <p:pic>
          <p:nvPicPr>
            <p:cNvPr id="26" name="图片 25">
              <a:extLst>
                <a:ext uri="{FF2B5EF4-FFF2-40B4-BE49-F238E27FC236}">
                  <a16:creationId xmlns:a16="http://schemas.microsoft.com/office/drawing/2014/main" id="{7F866BD5-8D89-416B-8435-8B1DA7EEE165}"/>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586803" y="1722594"/>
              <a:ext cx="5883006" cy="3790336"/>
            </a:xfrm>
            <a:prstGeom prst="rect">
              <a:avLst/>
            </a:prstGeom>
          </p:spPr>
        </p:pic>
        <p:pic>
          <p:nvPicPr>
            <p:cNvPr id="27" name="图片 26">
              <a:extLst>
                <a:ext uri="{FF2B5EF4-FFF2-40B4-BE49-F238E27FC236}">
                  <a16:creationId xmlns:a16="http://schemas.microsoft.com/office/drawing/2014/main" id="{8E736A1C-2140-43FC-A619-197A39B4BA86}"/>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3347081" y="2137363"/>
              <a:ext cx="4343400" cy="2757598"/>
            </a:xfrm>
            <a:custGeom>
              <a:avLst/>
              <a:gdLst>
                <a:gd name="connsiteX0" fmla="*/ 0 w 4371640"/>
                <a:gd name="connsiteY0" fmla="*/ 0 h 2757598"/>
                <a:gd name="connsiteX1" fmla="*/ 4371640 w 4371640"/>
                <a:gd name="connsiteY1" fmla="*/ 0 h 2757598"/>
                <a:gd name="connsiteX2" fmla="*/ 4371640 w 4371640"/>
                <a:gd name="connsiteY2" fmla="*/ 2757598 h 2757598"/>
                <a:gd name="connsiteX3" fmla="*/ 0 w 4371640"/>
                <a:gd name="connsiteY3" fmla="*/ 2757598 h 2757598"/>
              </a:gdLst>
              <a:ahLst/>
              <a:cxnLst>
                <a:cxn ang="0">
                  <a:pos x="connsiteX0" y="connsiteY0"/>
                </a:cxn>
                <a:cxn ang="0">
                  <a:pos x="connsiteX1" y="connsiteY1"/>
                </a:cxn>
                <a:cxn ang="0">
                  <a:pos x="connsiteX2" y="connsiteY2"/>
                </a:cxn>
                <a:cxn ang="0">
                  <a:pos x="connsiteX3" y="connsiteY3"/>
                </a:cxn>
              </a:cxnLst>
              <a:rect l="l" t="t" r="r" b="b"/>
              <a:pathLst>
                <a:path w="4371640" h="2757598">
                  <a:moveTo>
                    <a:pt x="0" y="0"/>
                  </a:moveTo>
                  <a:lnTo>
                    <a:pt x="4371640" y="0"/>
                  </a:lnTo>
                  <a:lnTo>
                    <a:pt x="4371640" y="2757598"/>
                  </a:lnTo>
                  <a:lnTo>
                    <a:pt x="0" y="2757598"/>
                  </a:lnTo>
                  <a:close/>
                </a:path>
              </a:pathLst>
            </a:custGeom>
          </p:spPr>
        </p:pic>
      </p:grpSp>
      <p:grpSp>
        <p:nvGrpSpPr>
          <p:cNvPr id="28" name="组合 27">
            <a:extLst>
              <a:ext uri="{FF2B5EF4-FFF2-40B4-BE49-F238E27FC236}">
                <a16:creationId xmlns:a16="http://schemas.microsoft.com/office/drawing/2014/main" id="{0D9A36F0-A109-46B8-9D34-532EA21A7B22}"/>
              </a:ext>
            </a:extLst>
          </p:cNvPr>
          <p:cNvGrpSpPr/>
          <p:nvPr/>
        </p:nvGrpSpPr>
        <p:grpSpPr>
          <a:xfrm>
            <a:off x="8688215" y="1365057"/>
            <a:ext cx="3414717" cy="1235946"/>
            <a:chOff x="273332" y="4918940"/>
            <a:chExt cx="3414717" cy="1235946"/>
          </a:xfrm>
        </p:grpSpPr>
        <p:sp>
          <p:nvSpPr>
            <p:cNvPr id="29" name="矩形 28">
              <a:extLst>
                <a:ext uri="{FF2B5EF4-FFF2-40B4-BE49-F238E27FC236}">
                  <a16:creationId xmlns:a16="http://schemas.microsoft.com/office/drawing/2014/main" id="{6A1368EE-07DC-4073-8829-FDFCC1A5705B}"/>
                </a:ext>
              </a:extLst>
            </p:cNvPr>
            <p:cNvSpPr/>
            <p:nvPr/>
          </p:nvSpPr>
          <p:spPr>
            <a:xfrm>
              <a:off x="273332" y="4918940"/>
              <a:ext cx="3414717" cy="523220"/>
            </a:xfrm>
            <a:prstGeom prst="rect">
              <a:avLst/>
            </a:prstGeom>
          </p:spPr>
          <p:txBody>
            <a:bodyPr wrap="none">
              <a:spAutoFit/>
            </a:bodyPr>
            <a:lstStyle/>
            <a:p>
              <a:pPr algn="ctr"/>
              <a:r>
                <a:rPr lang="en-US" altLang="zh-CN" sz="2800" b="1" dirty="0">
                  <a:solidFill>
                    <a:srgbClr val="8DCDA4"/>
                  </a:solidFill>
                  <a:effectLst/>
                  <a:latin typeface="Aharoni" panose="02010803020104030203" pitchFamily="2" charset="-79"/>
                  <a:ea typeface="Microsoft Yi Baiti" panose="03000500000000000000" pitchFamily="66" charset="0"/>
                  <a:cs typeface="Aharoni" panose="02010803020104030203" pitchFamily="2" charset="-79"/>
                </a:rPr>
                <a:t>YOUR TITLE HERE</a:t>
              </a:r>
              <a:endParaRPr lang="zh-CN" altLang="en-US" sz="2800" b="1" dirty="0">
                <a:solidFill>
                  <a:srgbClr val="8DCDA4"/>
                </a:solidFill>
                <a:effectLst/>
                <a:latin typeface="Aharoni" panose="02010803020104030203" pitchFamily="2" charset="-79"/>
                <a:ea typeface="微软雅黑" panose="020B0503020204020204" pitchFamily="34" charset="-122"/>
                <a:cs typeface="Aharoni" panose="02010803020104030203" pitchFamily="2" charset="-79"/>
              </a:endParaRPr>
            </a:p>
          </p:txBody>
        </p:sp>
        <p:sp>
          <p:nvSpPr>
            <p:cNvPr id="30" name="文本框 29">
              <a:extLst>
                <a:ext uri="{FF2B5EF4-FFF2-40B4-BE49-F238E27FC236}">
                  <a16:creationId xmlns:a16="http://schemas.microsoft.com/office/drawing/2014/main" id="{3DEFF475-8244-48E3-8640-447A61B483AE}"/>
                </a:ext>
              </a:extLst>
            </p:cNvPr>
            <p:cNvSpPr txBox="1"/>
            <p:nvPr/>
          </p:nvSpPr>
          <p:spPr>
            <a:xfrm>
              <a:off x="446220" y="5394041"/>
              <a:ext cx="3068938" cy="760845"/>
            </a:xfrm>
            <a:prstGeom prst="roundRect">
              <a:avLst>
                <a:gd name="adj" fmla="val 6852"/>
              </a:avLst>
            </a:prstGeom>
            <a:noFill/>
            <a:ln>
              <a:noFill/>
            </a:ln>
          </p:spPr>
          <p:txBody>
            <a:bodyPr wrap="square" rtlCol="0">
              <a:spAutoFit/>
            </a:bodyPr>
            <a:lstStyle/>
            <a:p>
              <a:pPr algn="ctr">
                <a:lnSpc>
                  <a:spcPct val="130000"/>
                </a:lnSpc>
              </a:pPr>
              <a:r>
                <a:rPr lang="en-US" altLang="zh-CN" sz="1600">
                  <a:solidFill>
                    <a:schemeClr val="tx1">
                      <a:lumMod val="75000"/>
                      <a:lumOff val="25000"/>
                    </a:schemeClr>
                  </a:solidFill>
                  <a:latin typeface="Leelawadee UI Semilight" panose="020B0402040204020203" pitchFamily="34" charset="-34"/>
                  <a:ea typeface="Microsoft Yi Baiti" panose="03000500000000000000" pitchFamily="66" charset="0"/>
                  <a:cs typeface="Leelawadee UI Semilight" panose="020B0402040204020203" pitchFamily="34" charset="-34"/>
                </a:rPr>
                <a:t>We welcome your play world network of sites put f</a:t>
              </a:r>
              <a:endParaRPr lang="zh-CN" altLang="en-US" sz="1600">
                <a:solidFill>
                  <a:schemeClr val="tx1">
                    <a:lumMod val="75000"/>
                    <a:lumOff val="25000"/>
                  </a:schemeClr>
                </a:solidFill>
                <a:latin typeface="Leelawadee UI Semilight" panose="020B0402040204020203" pitchFamily="34" charset="-34"/>
                <a:cs typeface="Leelawadee UI Semilight" panose="020B0402040204020203" pitchFamily="34" charset="-34"/>
              </a:endParaRPr>
            </a:p>
          </p:txBody>
        </p:sp>
      </p:grpSp>
      <p:grpSp>
        <p:nvGrpSpPr>
          <p:cNvPr id="31" name="组合 30">
            <a:extLst>
              <a:ext uri="{FF2B5EF4-FFF2-40B4-BE49-F238E27FC236}">
                <a16:creationId xmlns:a16="http://schemas.microsoft.com/office/drawing/2014/main" id="{567373FD-3D63-40EC-8D62-83B76D573A13}"/>
              </a:ext>
            </a:extLst>
          </p:cNvPr>
          <p:cNvGrpSpPr/>
          <p:nvPr/>
        </p:nvGrpSpPr>
        <p:grpSpPr>
          <a:xfrm>
            <a:off x="8688215" y="3009340"/>
            <a:ext cx="3414717" cy="1235946"/>
            <a:chOff x="273332" y="4918940"/>
            <a:chExt cx="3414717" cy="1235946"/>
          </a:xfrm>
        </p:grpSpPr>
        <p:sp>
          <p:nvSpPr>
            <p:cNvPr id="32" name="矩形 31">
              <a:extLst>
                <a:ext uri="{FF2B5EF4-FFF2-40B4-BE49-F238E27FC236}">
                  <a16:creationId xmlns:a16="http://schemas.microsoft.com/office/drawing/2014/main" id="{FBBDB151-BAC4-4262-8653-68666B065F00}"/>
                </a:ext>
              </a:extLst>
            </p:cNvPr>
            <p:cNvSpPr/>
            <p:nvPr/>
          </p:nvSpPr>
          <p:spPr>
            <a:xfrm>
              <a:off x="273332" y="4918940"/>
              <a:ext cx="3414717" cy="523220"/>
            </a:xfrm>
            <a:prstGeom prst="rect">
              <a:avLst/>
            </a:prstGeom>
          </p:spPr>
          <p:txBody>
            <a:bodyPr wrap="none">
              <a:spAutoFit/>
            </a:bodyPr>
            <a:lstStyle/>
            <a:p>
              <a:pPr algn="ctr"/>
              <a:r>
                <a:rPr lang="en-US" altLang="zh-CN" sz="2800" b="1" dirty="0">
                  <a:solidFill>
                    <a:srgbClr val="8DCDA4"/>
                  </a:solidFill>
                  <a:effectLst/>
                  <a:latin typeface="Aharoni" panose="02010803020104030203" pitchFamily="2" charset="-79"/>
                  <a:ea typeface="Microsoft Yi Baiti" panose="03000500000000000000" pitchFamily="66" charset="0"/>
                  <a:cs typeface="Aharoni" panose="02010803020104030203" pitchFamily="2" charset="-79"/>
                </a:rPr>
                <a:t>YOUR TITLE HERE</a:t>
              </a:r>
              <a:endParaRPr lang="zh-CN" altLang="en-US" sz="2800" b="1" dirty="0">
                <a:solidFill>
                  <a:srgbClr val="8DCDA4"/>
                </a:solidFill>
                <a:effectLst/>
                <a:latin typeface="Aharoni" panose="02010803020104030203" pitchFamily="2" charset="-79"/>
                <a:ea typeface="微软雅黑" panose="020B0503020204020204" pitchFamily="34" charset="-122"/>
                <a:cs typeface="Aharoni" panose="02010803020104030203" pitchFamily="2" charset="-79"/>
              </a:endParaRPr>
            </a:p>
          </p:txBody>
        </p:sp>
        <p:sp>
          <p:nvSpPr>
            <p:cNvPr id="33" name="文本框 32">
              <a:extLst>
                <a:ext uri="{FF2B5EF4-FFF2-40B4-BE49-F238E27FC236}">
                  <a16:creationId xmlns:a16="http://schemas.microsoft.com/office/drawing/2014/main" id="{84A9241E-C197-4FC5-8B92-BC493D65B08C}"/>
                </a:ext>
              </a:extLst>
            </p:cNvPr>
            <p:cNvSpPr txBox="1"/>
            <p:nvPr/>
          </p:nvSpPr>
          <p:spPr>
            <a:xfrm>
              <a:off x="446220" y="5394041"/>
              <a:ext cx="3068938" cy="760845"/>
            </a:xfrm>
            <a:prstGeom prst="roundRect">
              <a:avLst>
                <a:gd name="adj" fmla="val 6852"/>
              </a:avLst>
            </a:prstGeom>
            <a:noFill/>
            <a:ln>
              <a:noFill/>
            </a:ln>
          </p:spPr>
          <p:txBody>
            <a:bodyPr wrap="square" rtlCol="0">
              <a:spAutoFit/>
            </a:bodyPr>
            <a:lstStyle/>
            <a:p>
              <a:pPr algn="ctr">
                <a:lnSpc>
                  <a:spcPct val="130000"/>
                </a:lnSpc>
              </a:pPr>
              <a:r>
                <a:rPr lang="en-US" altLang="zh-CN" sz="1600">
                  <a:solidFill>
                    <a:schemeClr val="tx1">
                      <a:lumMod val="75000"/>
                      <a:lumOff val="25000"/>
                    </a:schemeClr>
                  </a:solidFill>
                  <a:latin typeface="Leelawadee UI Semilight" panose="020B0402040204020203" pitchFamily="34" charset="-34"/>
                  <a:ea typeface="Microsoft Yi Baiti" panose="03000500000000000000" pitchFamily="66" charset="0"/>
                  <a:cs typeface="Leelawadee UI Semilight" panose="020B0402040204020203" pitchFamily="34" charset="-34"/>
                </a:rPr>
                <a:t>We welcome your play world network of sites put f</a:t>
              </a:r>
              <a:endParaRPr lang="zh-CN" altLang="en-US" sz="1600">
                <a:solidFill>
                  <a:schemeClr val="tx1">
                    <a:lumMod val="75000"/>
                    <a:lumOff val="25000"/>
                  </a:schemeClr>
                </a:solidFill>
                <a:latin typeface="Leelawadee UI Semilight" panose="020B0402040204020203" pitchFamily="34" charset="-34"/>
                <a:cs typeface="Leelawadee UI Semilight" panose="020B0402040204020203" pitchFamily="34" charset="-34"/>
              </a:endParaRPr>
            </a:p>
          </p:txBody>
        </p:sp>
      </p:grpSp>
    </p:spTree>
    <p:extLst>
      <p:ext uri="{BB962C8B-B14F-4D97-AF65-F5344CB8AC3E}">
        <p14:creationId xmlns:p14="http://schemas.microsoft.com/office/powerpoint/2010/main" val="1789834083"/>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ppt_x"/>
                                          </p:val>
                                        </p:tav>
                                        <p:tav tm="100000">
                                          <p:val>
                                            <p:strVal val="#ppt_x"/>
                                          </p:val>
                                        </p:tav>
                                      </p:tavLst>
                                    </p:anim>
                                    <p:anim calcmode="lin" valueType="num">
                                      <p:cBhvr additive="base">
                                        <p:cTn id="14" dur="500" fill="hold"/>
                                        <p:tgtEl>
                                          <p:spTgt spid="25"/>
                                        </p:tgtEl>
                                        <p:attrNameLst>
                                          <p:attrName>ppt_y</p:attrName>
                                        </p:attrNameLst>
                                      </p:cBhvr>
                                      <p:tavLst>
                                        <p:tav tm="0">
                                          <p:val>
                                            <p:strVal val="1+#ppt_h/2"/>
                                          </p:val>
                                        </p:tav>
                                        <p:tav tm="100000">
                                          <p:val>
                                            <p:strVal val="#ppt_y"/>
                                          </p:val>
                                        </p:tav>
                                      </p:tavLst>
                                    </p:anim>
                                  </p:childTnLst>
                                </p:cTn>
                              </p:par>
                            </p:childTnLst>
                          </p:cTn>
                        </p:par>
                        <p:par>
                          <p:cTn id="15" fill="hold">
                            <p:stCondLst>
                              <p:cond delay="500"/>
                            </p:stCondLst>
                            <p:childTnLst>
                              <p:par>
                                <p:cTn id="16" presetID="10" presetClass="entr" presetSubtype="0" fill="hold" nodeType="after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childTnLst>
                          </p:cTn>
                        </p:par>
                        <p:par>
                          <p:cTn id="19" fill="hold">
                            <p:stCondLst>
                              <p:cond delay="1000"/>
                            </p:stCondLst>
                            <p:childTnLst>
                              <p:par>
                                <p:cTn id="20" presetID="10" presetClass="entr" presetSubtype="0" fill="hold" nodeType="after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childTnLst>
                          </p:cTn>
                        </p:par>
                        <p:par>
                          <p:cTn id="23" fill="hold">
                            <p:stCondLst>
                              <p:cond delay="1500"/>
                            </p:stCondLst>
                            <p:childTnLst>
                              <p:par>
                                <p:cTn id="24" presetID="10" presetClass="entr" presetSubtype="0" fill="hold" nodeType="after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fade">
                                      <p:cBhvr>
                                        <p:cTn id="26" dur="500"/>
                                        <p:tgtEl>
                                          <p:spTgt spid="28"/>
                                        </p:tgtEl>
                                      </p:cBhvr>
                                    </p:animEffect>
                                  </p:childTnLst>
                                </p:cTn>
                              </p:par>
                            </p:childTnLst>
                          </p:cTn>
                        </p:par>
                        <p:par>
                          <p:cTn id="27" fill="hold">
                            <p:stCondLst>
                              <p:cond delay="2000"/>
                            </p:stCondLst>
                            <p:childTnLst>
                              <p:par>
                                <p:cTn id="28" presetID="10" presetClass="entr" presetSubtype="0" fill="hold" nodeType="after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fade">
                                      <p:cBhvr>
                                        <p:cTn id="30"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63611520-9C70-4BAE-94B4-3EE2B28AE482}"/>
              </a:ext>
            </a:extLst>
          </p:cNvPr>
          <p:cNvSpPr/>
          <p:nvPr/>
        </p:nvSpPr>
        <p:spPr>
          <a:xfrm>
            <a:off x="0" y="0"/>
            <a:ext cx="5595042" cy="6858000"/>
          </a:xfrm>
          <a:prstGeom prst="rect">
            <a:avLst/>
          </a:prstGeom>
          <a:solidFill>
            <a:srgbClr val="8DCD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id="{0F850938-30DC-4C98-BE8F-DCCDB2581ED6}"/>
              </a:ext>
            </a:extLst>
          </p:cNvPr>
          <p:cNvGrpSpPr/>
          <p:nvPr/>
        </p:nvGrpSpPr>
        <p:grpSpPr>
          <a:xfrm>
            <a:off x="3158615" y="963967"/>
            <a:ext cx="4717900" cy="4316744"/>
            <a:chOff x="3982480" y="1806951"/>
            <a:chExt cx="3618470" cy="3310797"/>
          </a:xfrm>
        </p:grpSpPr>
        <p:pic>
          <p:nvPicPr>
            <p:cNvPr id="4" name="图片 3">
              <a:extLst>
                <a:ext uri="{FF2B5EF4-FFF2-40B4-BE49-F238E27FC236}">
                  <a16:creationId xmlns:a16="http://schemas.microsoft.com/office/drawing/2014/main" id="{8FE1B18D-7269-4A4A-BB36-57160ABA29B2}"/>
                </a:ext>
              </a:extLst>
            </p:cNvPr>
            <p:cNvPicPr>
              <a:picLocks noChangeAspect="1"/>
            </p:cNvPicPr>
            <p:nvPr/>
          </p:nvPicPr>
          <p:blipFill>
            <a:blip r:embed="rId2"/>
            <a:stretch>
              <a:fillRect/>
            </a:stretch>
          </p:blipFill>
          <p:spPr>
            <a:xfrm>
              <a:off x="3982480" y="1806951"/>
              <a:ext cx="3618470" cy="3310797"/>
            </a:xfrm>
            <a:prstGeom prst="rect">
              <a:avLst/>
            </a:prstGeom>
          </p:spPr>
        </p:pic>
        <p:sp>
          <p:nvSpPr>
            <p:cNvPr id="5" name="文本框 4">
              <a:extLst>
                <a:ext uri="{FF2B5EF4-FFF2-40B4-BE49-F238E27FC236}">
                  <a16:creationId xmlns:a16="http://schemas.microsoft.com/office/drawing/2014/main" id="{560C3152-6A35-4D5D-959D-BDF19183FAF5}"/>
                </a:ext>
              </a:extLst>
            </p:cNvPr>
            <p:cNvSpPr txBox="1"/>
            <p:nvPr/>
          </p:nvSpPr>
          <p:spPr>
            <a:xfrm>
              <a:off x="4974888" y="3190887"/>
              <a:ext cx="1744834" cy="542925"/>
            </a:xfrm>
            <a:prstGeom prst="rect">
              <a:avLst/>
            </a:prstGeom>
            <a:noFill/>
          </p:spPr>
          <p:txBody>
            <a:bodyPr wrap="none" rtlCol="0">
              <a:spAutoFit/>
            </a:bodyPr>
            <a:lstStyle/>
            <a:p>
              <a:r>
                <a:rPr lang="en-US" altLang="zh-CN" sz="4000" dirty="0">
                  <a:solidFill>
                    <a:schemeClr val="bg1">
                      <a:lumMod val="50000"/>
                    </a:schemeClr>
                  </a:solidFill>
                  <a:latin typeface="微软雅黑" panose="020B0503020204020204" pitchFamily="34" charset="-122"/>
                  <a:ea typeface="微软雅黑" panose="020B0503020204020204" pitchFamily="34" charset="-122"/>
                </a:rPr>
                <a:t>THANKS</a:t>
              </a:r>
              <a:endParaRPr lang="zh-CN" altLang="en-US" sz="4000" dirty="0">
                <a:solidFill>
                  <a:schemeClr val="bg1">
                    <a:lumMod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152833172"/>
      </p:ext>
    </p:ext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5"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2000"/>
                                        <p:tgtEl>
                                          <p:spTgt spid="2"/>
                                        </p:tgtEl>
                                      </p:cBhvr>
                                    </p:animEffect>
                                    <p:anim calcmode="lin" valueType="num">
                                      <p:cBhvr>
                                        <p:cTn id="14" dur="2000" fill="hold"/>
                                        <p:tgtEl>
                                          <p:spTgt spid="2"/>
                                        </p:tgtEl>
                                        <p:attrNameLst>
                                          <p:attrName>ppt_w</p:attrName>
                                        </p:attrNameLst>
                                      </p:cBhvr>
                                      <p:tavLst>
                                        <p:tav tm="0" fmla="#ppt_w*sin(2.5*pi*$)">
                                          <p:val>
                                            <p:fltVal val="0"/>
                                          </p:val>
                                        </p:tav>
                                        <p:tav tm="100000">
                                          <p:val>
                                            <p:fltVal val="1"/>
                                          </p:val>
                                        </p:tav>
                                      </p:tavLst>
                                    </p:anim>
                                    <p:anim calcmode="lin" valueType="num">
                                      <p:cBhvr>
                                        <p:cTn id="15"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TotalTime>
  <Words>1521</Words>
  <Application>Microsoft Office PowerPoint</Application>
  <PresentationFormat>宽屏</PresentationFormat>
  <Paragraphs>208</Paragraphs>
  <Slides>25</Slides>
  <Notes>0</Notes>
  <HiddenSlides>0</HiddenSlides>
  <MMClips>1</MMClips>
  <ScaleCrop>false</ScaleCrop>
  <HeadingPairs>
    <vt:vector size="6" baseType="variant">
      <vt:variant>
        <vt:lpstr>已用的字体</vt:lpstr>
      </vt:variant>
      <vt:variant>
        <vt:i4>27</vt:i4>
      </vt:variant>
      <vt:variant>
        <vt:lpstr>主题</vt:lpstr>
      </vt:variant>
      <vt:variant>
        <vt:i4>1</vt:i4>
      </vt:variant>
      <vt:variant>
        <vt:lpstr>幻灯片标题</vt:lpstr>
      </vt:variant>
      <vt:variant>
        <vt:i4>25</vt:i4>
      </vt:variant>
    </vt:vector>
  </HeadingPairs>
  <TitlesOfParts>
    <vt:vector size="53" baseType="lpstr">
      <vt:lpstr>Aharoni</vt:lpstr>
      <vt:lpstr>FontAwesome</vt:lpstr>
      <vt:lpstr>GeosansLight</vt:lpstr>
      <vt:lpstr>HelveticaNeueLT Pro 67 MdCn</vt:lpstr>
      <vt:lpstr>Hiragino Sans GB W3</vt:lpstr>
      <vt:lpstr>Kozuka Mincho Pr6N H</vt:lpstr>
      <vt:lpstr>Microsoft YaHei UI</vt:lpstr>
      <vt:lpstr>Neris Black</vt:lpstr>
      <vt:lpstr>Neris Thin</vt:lpstr>
      <vt:lpstr>New Cicle</vt:lpstr>
      <vt:lpstr>WeblySleek UI</vt:lpstr>
      <vt:lpstr>等线</vt:lpstr>
      <vt:lpstr>等线 Light</vt:lpstr>
      <vt:lpstr>华文细黑</vt:lpstr>
      <vt:lpstr>宋体</vt:lpstr>
      <vt:lpstr>微软雅黑</vt:lpstr>
      <vt:lpstr>Arial</vt:lpstr>
      <vt:lpstr>Calibri</vt:lpstr>
      <vt:lpstr>Franklin Gothic Medium Cond</vt:lpstr>
      <vt:lpstr>Leelawadee UI Semilight</vt:lpstr>
      <vt:lpstr>Microsoft Yi Baiti</vt:lpstr>
      <vt:lpstr>News Gothic MT</vt:lpstr>
      <vt:lpstr>Open Sans</vt:lpstr>
      <vt:lpstr>Segoe UI Black</vt:lpstr>
      <vt:lpstr>Segoe UI Light</vt:lpstr>
      <vt:lpstr>Segoe UI Semibold</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hxj</dc:creator>
  <cp:lastModifiedBy>hxj</cp:lastModifiedBy>
  <cp:revision>11</cp:revision>
  <dcterms:created xsi:type="dcterms:W3CDTF">2017-08-15T04:04:02Z</dcterms:created>
  <dcterms:modified xsi:type="dcterms:W3CDTF">2017-08-15T07:17:45Z</dcterms:modified>
</cp:coreProperties>
</file>