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63" r:id="rId5"/>
    <p:sldId id="264" r:id="rId6"/>
    <p:sldId id="267" r:id="rId7"/>
    <p:sldId id="265" r:id="rId8"/>
    <p:sldId id="266" r:id="rId9"/>
    <p:sldId id="259" r:id="rId10"/>
    <p:sldId id="279" r:id="rId11"/>
    <p:sldId id="268" r:id="rId12"/>
    <p:sldId id="269" r:id="rId13"/>
    <p:sldId id="270" r:id="rId14"/>
    <p:sldId id="260" r:id="rId15"/>
    <p:sldId id="271" r:id="rId16"/>
    <p:sldId id="280" r:id="rId17"/>
    <p:sldId id="272" r:id="rId18"/>
    <p:sldId id="261" r:id="rId19"/>
    <p:sldId id="273" r:id="rId20"/>
    <p:sldId id="274" r:id="rId21"/>
    <p:sldId id="275" r:id="rId22"/>
    <p:sldId id="262" r:id="rId23"/>
    <p:sldId id="276" r:id="rId24"/>
    <p:sldId id="277" r:id="rId25"/>
    <p:sldId id="278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8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2" d="100"/>
        <a:sy n="8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385F8-AB37-431F-BA5C-0E97B3C0E904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D005B7-A5EA-432C-9CE2-40E88F3EC0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8554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204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879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0385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3745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175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172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605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218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108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31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56446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587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62666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4109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1704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0147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4531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5046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4059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5714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57787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3026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4604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5524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005B7-A5EA-432C-9CE2-40E88F3EC00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972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E821-2389-408B-9669-4B584DB026F2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F685-4638-4068-9F4E-88DEFD7D7E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402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E821-2389-408B-9669-4B584DB026F2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F685-4638-4068-9F4E-88DEFD7D7E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661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E821-2389-408B-9669-4B584DB026F2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F685-4638-4068-9F4E-88DEFD7D7E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6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E821-2389-408B-9669-4B584DB026F2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F685-4638-4068-9F4E-88DEFD7D7E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920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E821-2389-408B-9669-4B584DB026F2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F685-4638-4068-9F4E-88DEFD7D7E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575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E821-2389-408B-9669-4B584DB026F2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F685-4638-4068-9F4E-88DEFD7D7E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828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E821-2389-408B-9669-4B584DB026F2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F685-4638-4068-9F4E-88DEFD7D7E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1133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E821-2389-408B-9669-4B584DB026F2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F685-4638-4068-9F4E-88DEFD7D7E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25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E821-2389-408B-9669-4B584DB026F2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F685-4638-4068-9F4E-88DEFD7D7E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5289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E821-2389-408B-9669-4B584DB026F2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F685-4638-4068-9F4E-88DEFD7D7E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078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6E821-2389-408B-9669-4B584DB026F2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5F685-4638-4068-9F4E-88DEFD7D7E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390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6E821-2389-408B-9669-4B584DB026F2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5F685-4638-4068-9F4E-88DEFD7D7E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404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2"/>
          <p:cNvGrpSpPr/>
          <p:nvPr/>
        </p:nvGrpSpPr>
        <p:grpSpPr>
          <a:xfrm>
            <a:off x="2121469" y="1346275"/>
            <a:ext cx="1193065" cy="1200329"/>
            <a:chOff x="2612811" y="1661837"/>
            <a:chExt cx="2081664" cy="2094337"/>
          </a:xfrm>
        </p:grpSpPr>
        <p:grpSp>
          <p:nvGrpSpPr>
            <p:cNvPr id="46" name="组合 45"/>
            <p:cNvGrpSpPr/>
            <p:nvPr/>
          </p:nvGrpSpPr>
          <p:grpSpPr>
            <a:xfrm flipH="1">
              <a:off x="2612811" y="1661839"/>
              <a:ext cx="2081664" cy="2081664"/>
              <a:chOff x="2848131" y="1860029"/>
              <a:chExt cx="3807502" cy="3807502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200">
                  <a:solidFill>
                    <a:srgbClr val="008A3E"/>
                  </a:solidFill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2936814" y="1948725"/>
                <a:ext cx="3630123" cy="363012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200">
                  <a:solidFill>
                    <a:srgbClr val="008A3E"/>
                  </a:solidFill>
                </a:endParaRPr>
              </a:p>
            </p:txBody>
          </p:sp>
        </p:grpSp>
        <p:sp>
          <p:nvSpPr>
            <p:cNvPr id="47" name="文本框 23"/>
            <p:cNvSpPr txBox="1"/>
            <p:nvPr/>
          </p:nvSpPr>
          <p:spPr>
            <a:xfrm>
              <a:off x="2698493" y="1661837"/>
              <a:ext cx="1938829" cy="20943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b="1" dirty="0" smtClean="0">
                  <a:solidFill>
                    <a:srgbClr val="00B0F0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合</a:t>
              </a:r>
              <a:endParaRPr lang="zh-CN" altLang="en-US" sz="7200" b="1" dirty="0">
                <a:solidFill>
                  <a:srgbClr val="00B0F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grpSp>
        <p:nvGrpSpPr>
          <p:cNvPr id="50" name="0"/>
          <p:cNvGrpSpPr/>
          <p:nvPr/>
        </p:nvGrpSpPr>
        <p:grpSpPr>
          <a:xfrm>
            <a:off x="3430054" y="1346277"/>
            <a:ext cx="1193065" cy="1214895"/>
            <a:chOff x="4315728" y="1022605"/>
            <a:chExt cx="2081664" cy="2119751"/>
          </a:xfrm>
        </p:grpSpPr>
        <p:grpSp>
          <p:nvGrpSpPr>
            <p:cNvPr id="51" name="组合 50"/>
            <p:cNvGrpSpPr/>
            <p:nvPr/>
          </p:nvGrpSpPr>
          <p:grpSpPr>
            <a:xfrm flipH="1">
              <a:off x="4315728" y="1022605"/>
              <a:ext cx="2081664" cy="2081664"/>
              <a:chOff x="2848131" y="1860029"/>
              <a:chExt cx="3807502" cy="3807502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200">
                  <a:solidFill>
                    <a:srgbClr val="008A3E"/>
                  </a:solidFill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2936814" y="1948725"/>
                <a:ext cx="3630123" cy="363012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200">
                  <a:solidFill>
                    <a:srgbClr val="008A3E"/>
                  </a:solidFill>
                </a:endParaRPr>
              </a:p>
            </p:txBody>
          </p:sp>
        </p:grpSp>
        <p:sp>
          <p:nvSpPr>
            <p:cNvPr id="52" name="文本框 28"/>
            <p:cNvSpPr txBox="1"/>
            <p:nvPr/>
          </p:nvSpPr>
          <p:spPr>
            <a:xfrm>
              <a:off x="4365806" y="1048020"/>
              <a:ext cx="1938829" cy="20943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b="1" dirty="0" smtClean="0">
                  <a:solidFill>
                    <a:srgbClr val="00B0F0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作</a:t>
              </a:r>
              <a:endParaRPr lang="zh-CN" altLang="en-US" sz="7200" b="1" dirty="0">
                <a:solidFill>
                  <a:srgbClr val="00B0F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grpSp>
        <p:nvGrpSpPr>
          <p:cNvPr id="55" name="1"/>
          <p:cNvGrpSpPr/>
          <p:nvPr/>
        </p:nvGrpSpPr>
        <p:grpSpPr>
          <a:xfrm>
            <a:off x="4726198" y="1340222"/>
            <a:ext cx="1193065" cy="1200329"/>
            <a:chOff x="5766637" y="2047263"/>
            <a:chExt cx="2081664" cy="2094336"/>
          </a:xfrm>
        </p:grpSpPr>
        <p:grpSp>
          <p:nvGrpSpPr>
            <p:cNvPr id="56" name="组合 55"/>
            <p:cNvGrpSpPr/>
            <p:nvPr/>
          </p:nvGrpSpPr>
          <p:grpSpPr>
            <a:xfrm flipH="1">
              <a:off x="5766637" y="2057824"/>
              <a:ext cx="2081664" cy="2081664"/>
              <a:chOff x="2848131" y="1860029"/>
              <a:chExt cx="3807502" cy="3807502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200">
                  <a:solidFill>
                    <a:srgbClr val="008A3E"/>
                  </a:solidFill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2936814" y="1948725"/>
                <a:ext cx="3630123" cy="363012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200">
                  <a:solidFill>
                    <a:srgbClr val="008A3E"/>
                  </a:solidFill>
                </a:endParaRPr>
              </a:p>
            </p:txBody>
          </p:sp>
        </p:grpSp>
        <p:sp>
          <p:nvSpPr>
            <p:cNvPr id="57" name="文本框 33"/>
            <p:cNvSpPr txBox="1"/>
            <p:nvPr/>
          </p:nvSpPr>
          <p:spPr>
            <a:xfrm>
              <a:off x="5852839" y="2047263"/>
              <a:ext cx="570811" cy="20943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b="1" dirty="0" smtClean="0">
                  <a:solidFill>
                    <a:srgbClr val="00B0F0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共</a:t>
              </a:r>
              <a:endParaRPr lang="zh-CN" altLang="en-US" sz="7200" b="1" dirty="0">
                <a:solidFill>
                  <a:srgbClr val="00B0F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grpSp>
        <p:nvGrpSpPr>
          <p:cNvPr id="60" name="6"/>
          <p:cNvGrpSpPr/>
          <p:nvPr/>
        </p:nvGrpSpPr>
        <p:grpSpPr>
          <a:xfrm>
            <a:off x="6053413" y="1337879"/>
            <a:ext cx="1193065" cy="1201466"/>
            <a:chOff x="7314523" y="1425363"/>
            <a:chExt cx="2081664" cy="2096320"/>
          </a:xfrm>
        </p:grpSpPr>
        <p:grpSp>
          <p:nvGrpSpPr>
            <p:cNvPr id="61" name="组合 60"/>
            <p:cNvGrpSpPr/>
            <p:nvPr/>
          </p:nvGrpSpPr>
          <p:grpSpPr>
            <a:xfrm flipH="1">
              <a:off x="7314523" y="1440019"/>
              <a:ext cx="2081664" cy="2081664"/>
              <a:chOff x="2848131" y="1860029"/>
              <a:chExt cx="3807502" cy="3807502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E0E0E0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200">
                  <a:solidFill>
                    <a:srgbClr val="008A3E"/>
                  </a:solidFill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2936814" y="1948725"/>
                <a:ext cx="3630123" cy="363012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200">
                  <a:solidFill>
                    <a:srgbClr val="008A3E"/>
                  </a:solidFill>
                </a:endParaRPr>
              </a:p>
            </p:txBody>
          </p:sp>
        </p:grpSp>
        <p:sp>
          <p:nvSpPr>
            <p:cNvPr id="62" name="文本框 36"/>
            <p:cNvSpPr txBox="1"/>
            <p:nvPr/>
          </p:nvSpPr>
          <p:spPr>
            <a:xfrm>
              <a:off x="7360362" y="1425363"/>
              <a:ext cx="1938829" cy="20943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b="1" dirty="0" smtClean="0">
                  <a:solidFill>
                    <a:srgbClr val="00B0F0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赢</a:t>
              </a:r>
              <a:endParaRPr lang="zh-CN" altLang="en-US" sz="7200" b="1" dirty="0">
                <a:solidFill>
                  <a:srgbClr val="00B0F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2297344" y="3328659"/>
            <a:ext cx="4913293" cy="23574"/>
            <a:chOff x="3060700" y="4724400"/>
            <a:chExt cx="5955507" cy="31432"/>
          </a:xfrm>
        </p:grpSpPr>
        <p:cxnSp>
          <p:nvCxnSpPr>
            <p:cNvPr id="66" name="直接连接符 65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/>
          <p:cNvGrpSpPr/>
          <p:nvPr/>
        </p:nvGrpSpPr>
        <p:grpSpPr>
          <a:xfrm>
            <a:off x="2297344" y="4009696"/>
            <a:ext cx="4913293" cy="23574"/>
            <a:chOff x="3060700" y="4724400"/>
            <a:chExt cx="5955507" cy="31432"/>
          </a:xfrm>
        </p:grpSpPr>
        <p:cxnSp>
          <p:nvCxnSpPr>
            <p:cNvPr id="69" name="直接连接符 68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文本框 45"/>
          <p:cNvSpPr txBox="1"/>
          <p:nvPr/>
        </p:nvSpPr>
        <p:spPr>
          <a:xfrm>
            <a:off x="2240962" y="3391869"/>
            <a:ext cx="5026056" cy="5770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团队合作培训材料</a:t>
            </a:r>
            <a:r>
              <a:rPr lang="en-US" altLang="zh-CN" sz="33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ppt</a:t>
            </a:r>
            <a:r>
              <a:rPr lang="zh-CN" altLang="en-US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模板</a:t>
            </a:r>
          </a:p>
        </p:txBody>
      </p:sp>
      <p:sp>
        <p:nvSpPr>
          <p:cNvPr id="72" name="文本框 59"/>
          <p:cNvSpPr txBox="1"/>
          <p:nvPr/>
        </p:nvSpPr>
        <p:spPr>
          <a:xfrm>
            <a:off x="3233662" y="2889992"/>
            <a:ext cx="2908489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单击此处添加您的公司名称</a:t>
            </a:r>
          </a:p>
        </p:txBody>
      </p:sp>
      <p:sp>
        <p:nvSpPr>
          <p:cNvPr id="76" name="椭圆 75"/>
          <p:cNvSpPr/>
          <p:nvPr/>
        </p:nvSpPr>
        <p:spPr>
          <a:xfrm flipH="1">
            <a:off x="3530146" y="1118526"/>
            <a:ext cx="194637" cy="194637"/>
          </a:xfrm>
          <a:prstGeom prst="ellipse">
            <a:avLst/>
          </a:prstGeom>
          <a:gradFill>
            <a:gsLst>
              <a:gs pos="0">
                <a:srgbClr val="0070C0"/>
              </a:gs>
              <a:gs pos="50000">
                <a:srgbClr val="00B0F0"/>
              </a:gs>
              <a:gs pos="100000">
                <a:srgbClr val="0070C0"/>
              </a:gs>
            </a:gsLst>
            <a:lin ang="2700000" scaled="1"/>
          </a:gradFill>
          <a:ln w="28575" cap="flat">
            <a:noFill/>
            <a:prstDash val="solid"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90000"/>
              </a:srgbClr>
            </a:outerShdw>
          </a:effec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7" name="椭圆 76"/>
          <p:cNvSpPr/>
          <p:nvPr/>
        </p:nvSpPr>
        <p:spPr>
          <a:xfrm flipH="1">
            <a:off x="3121114" y="1325337"/>
            <a:ext cx="128359" cy="128359"/>
          </a:xfrm>
          <a:prstGeom prst="ellipse">
            <a:avLst/>
          </a:prstGeom>
          <a:gradFill>
            <a:gsLst>
              <a:gs pos="0">
                <a:srgbClr val="0070C0"/>
              </a:gs>
              <a:gs pos="50000">
                <a:srgbClr val="00B0F0"/>
              </a:gs>
              <a:gs pos="100000">
                <a:srgbClr val="0070C0"/>
              </a:gs>
            </a:gsLst>
            <a:lin ang="2700000" scaled="1"/>
          </a:gradFill>
          <a:ln w="28575" cap="flat">
            <a:noFill/>
            <a:prstDash val="solid"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90000"/>
              </a:srgbClr>
            </a:outerShdw>
          </a:effec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 flipH="1">
            <a:off x="4595331" y="2389273"/>
            <a:ext cx="244560" cy="244559"/>
          </a:xfrm>
          <a:prstGeom prst="ellipse">
            <a:avLst/>
          </a:prstGeom>
          <a:gradFill>
            <a:gsLst>
              <a:gs pos="0">
                <a:srgbClr val="0070C0"/>
              </a:gs>
              <a:gs pos="50000">
                <a:srgbClr val="00B0F0"/>
              </a:gs>
              <a:gs pos="100000">
                <a:srgbClr val="0070C0"/>
              </a:gs>
            </a:gsLst>
            <a:lin ang="2700000" scaled="1"/>
          </a:gradFill>
          <a:ln w="28575" cap="flat">
            <a:noFill/>
            <a:prstDash val="solid"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90000"/>
              </a:srgbClr>
            </a:outerShdw>
          </a:effec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9" name="椭圆 78"/>
          <p:cNvSpPr/>
          <p:nvPr/>
        </p:nvSpPr>
        <p:spPr>
          <a:xfrm flipH="1">
            <a:off x="5902709" y="1256537"/>
            <a:ext cx="239442" cy="239441"/>
          </a:xfrm>
          <a:prstGeom prst="ellipse">
            <a:avLst/>
          </a:prstGeom>
          <a:gradFill>
            <a:gsLst>
              <a:gs pos="0">
                <a:srgbClr val="0070C0"/>
              </a:gs>
              <a:gs pos="50000">
                <a:srgbClr val="00B0F0"/>
              </a:gs>
              <a:gs pos="100000">
                <a:srgbClr val="0070C0"/>
              </a:gs>
            </a:gsLst>
            <a:lin ang="2700000" scaled="1"/>
          </a:gradFill>
          <a:ln w="28575" cap="flat">
            <a:noFill/>
            <a:prstDash val="solid"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90000"/>
              </a:srgbClr>
            </a:outerShdw>
          </a:effec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0" name="椭圆 79"/>
          <p:cNvSpPr/>
          <p:nvPr/>
        </p:nvSpPr>
        <p:spPr>
          <a:xfrm flipH="1">
            <a:off x="6948336" y="2416302"/>
            <a:ext cx="270354" cy="270355"/>
          </a:xfrm>
          <a:prstGeom prst="ellipse">
            <a:avLst/>
          </a:prstGeom>
          <a:gradFill>
            <a:gsLst>
              <a:gs pos="0">
                <a:srgbClr val="0070C0"/>
              </a:gs>
              <a:gs pos="50000">
                <a:srgbClr val="00B0F0"/>
              </a:gs>
              <a:gs pos="100000">
                <a:srgbClr val="0070C0"/>
              </a:gs>
            </a:gsLst>
            <a:lin ang="2700000" scaled="1"/>
          </a:gradFill>
          <a:ln w="28575" cap="flat">
            <a:noFill/>
            <a:prstDash val="solid"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90000"/>
              </a:srgbClr>
            </a:outerShdw>
          </a:effec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1" name="椭圆 80"/>
          <p:cNvSpPr/>
          <p:nvPr/>
        </p:nvSpPr>
        <p:spPr>
          <a:xfrm flipH="1">
            <a:off x="1858406" y="2420415"/>
            <a:ext cx="263063" cy="263065"/>
          </a:xfrm>
          <a:prstGeom prst="ellipse">
            <a:avLst/>
          </a:prstGeom>
          <a:gradFill>
            <a:gsLst>
              <a:gs pos="0">
                <a:srgbClr val="0070C0"/>
              </a:gs>
              <a:gs pos="50000">
                <a:srgbClr val="00B0F0"/>
              </a:gs>
              <a:gs pos="100000">
                <a:srgbClr val="0070C0"/>
              </a:gs>
            </a:gsLst>
            <a:lin ang="2700000" scaled="1"/>
          </a:gradFill>
          <a:ln w="28575" cap="flat">
            <a:noFill/>
            <a:prstDash val="solid"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90000"/>
              </a:srgbClr>
            </a:outerShdw>
          </a:effec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2" name="椭圆 81"/>
          <p:cNvSpPr/>
          <p:nvPr/>
        </p:nvSpPr>
        <p:spPr>
          <a:xfrm flipH="1">
            <a:off x="7318486" y="1495978"/>
            <a:ext cx="128359" cy="128359"/>
          </a:xfrm>
          <a:prstGeom prst="ellipse">
            <a:avLst/>
          </a:prstGeom>
          <a:gradFill>
            <a:gsLst>
              <a:gs pos="0">
                <a:srgbClr val="0070C0"/>
              </a:gs>
              <a:gs pos="50000">
                <a:srgbClr val="00B0F0"/>
              </a:gs>
              <a:gs pos="100000">
                <a:srgbClr val="0070C0"/>
              </a:gs>
            </a:gsLst>
            <a:lin ang="2700000" scaled="1"/>
          </a:gradFill>
          <a:ln w="28575" cap="flat">
            <a:noFill/>
            <a:prstDash val="solid"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90000"/>
              </a:srgbClr>
            </a:outerShdw>
          </a:effec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3" name="椭圆 82"/>
          <p:cNvSpPr/>
          <p:nvPr/>
        </p:nvSpPr>
        <p:spPr>
          <a:xfrm flipH="1">
            <a:off x="1905475" y="1928607"/>
            <a:ext cx="128359" cy="128359"/>
          </a:xfrm>
          <a:prstGeom prst="ellipse">
            <a:avLst/>
          </a:prstGeom>
          <a:gradFill>
            <a:gsLst>
              <a:gs pos="0">
                <a:srgbClr val="0070C0"/>
              </a:gs>
              <a:gs pos="50000">
                <a:srgbClr val="00B0F0"/>
              </a:gs>
              <a:gs pos="100000">
                <a:srgbClr val="0070C0"/>
              </a:gs>
            </a:gsLst>
            <a:lin ang="2700000" scaled="1"/>
          </a:gradFill>
          <a:ln w="28575" cap="flat">
            <a:noFill/>
            <a:prstDash val="solid"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90000"/>
              </a:srgbClr>
            </a:outerShdw>
          </a:effec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84" name="Immediate Music - Electric Rome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53413" y="-14748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20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8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9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9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9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8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9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9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5" presetID="2" presetClass="entr" presetSubtype="8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decel="100000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6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4"/>
                    </p:tgtEl>
                  </p:cMediaNode>
                </p:audio>
              </p:childTnLst>
            </p:cTn>
          </p:par>
        </p:tnLst>
        <p:bldLst>
          <p:bldP spid="71" grpId="0"/>
          <p:bldP spid="72" grpId="0"/>
          <p:bldP spid="76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8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9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9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9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5" presetID="2" presetClass="entr" presetSubtype="8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decel="100000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6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4"/>
                    </p:tgtEl>
                  </p:cMediaNode>
                </p:audio>
              </p:childTnLst>
            </p:cTn>
          </p:par>
        </p:tnLst>
        <p:bldLst>
          <p:bldP spid="71" grpId="0"/>
          <p:bldP spid="72" grpId="0"/>
          <p:bldP spid="76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99"/>
          <p:cNvSpPr>
            <a:spLocks noChangeArrowheads="1"/>
          </p:cNvSpPr>
          <p:nvPr/>
        </p:nvSpPr>
        <p:spPr bwMode="auto">
          <a:xfrm>
            <a:off x="1650207" y="2787874"/>
            <a:ext cx="1026319" cy="13097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5" name="TextBox 64"/>
          <p:cNvSpPr>
            <a:spLocks noChangeArrowheads="1"/>
          </p:cNvSpPr>
          <p:nvPr/>
        </p:nvSpPr>
        <p:spPr bwMode="auto">
          <a:xfrm>
            <a:off x="940623" y="3177209"/>
            <a:ext cx="830997" cy="66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Calibri" pitchFamily="34" charset="0"/>
                <a:sym typeface="Calibri" pitchFamily="34" charset="0"/>
              </a:rPr>
              <a:t>PART 01</a:t>
            </a:r>
          </a:p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关于我们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About Us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" name="TextBox 65"/>
          <p:cNvSpPr>
            <a:spLocks noChangeArrowheads="1"/>
          </p:cNvSpPr>
          <p:nvPr/>
        </p:nvSpPr>
        <p:spPr bwMode="auto">
          <a:xfrm>
            <a:off x="2253345" y="3177209"/>
            <a:ext cx="1460721" cy="66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Calibri" pitchFamily="34" charset="0"/>
                <a:sym typeface="Calibri" pitchFamily="34" charset="0"/>
              </a:rPr>
              <a:t>PART 02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Calibri" pitchFamily="34" charset="0"/>
              <a:sym typeface="Calibri" pitchFamily="34" charset="0"/>
            </a:endParaRPr>
          </a:p>
          <a:p>
            <a:pPr algn="ctr"/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企业文化</a:t>
            </a: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  <a:p>
            <a:pPr algn="ctr"/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Corporate Culture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7" name="TextBox 66"/>
          <p:cNvSpPr>
            <a:spLocks noChangeArrowheads="1"/>
          </p:cNvSpPr>
          <p:nvPr/>
        </p:nvSpPr>
        <p:spPr bwMode="auto">
          <a:xfrm>
            <a:off x="3805930" y="3177209"/>
            <a:ext cx="1465466" cy="66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Calibri" pitchFamily="34" charset="0"/>
                <a:sym typeface="Calibri" pitchFamily="34" charset="0"/>
              </a:rPr>
              <a:t>PART 03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Calibri" pitchFamily="34" charset="0"/>
              <a:sym typeface="Calibri" pitchFamily="34" charset="0"/>
            </a:endParaRPr>
          </a:p>
          <a:p>
            <a:pPr algn="ctr"/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产品和服务</a:t>
            </a: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  <a:p>
            <a:pPr algn="ctr"/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Product &amp; Service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8" name="TextBox 67"/>
          <p:cNvSpPr>
            <a:spLocks noChangeArrowheads="1"/>
          </p:cNvSpPr>
          <p:nvPr/>
        </p:nvSpPr>
        <p:spPr bwMode="auto">
          <a:xfrm>
            <a:off x="5732601" y="3177209"/>
            <a:ext cx="1013739" cy="66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Calibri" pitchFamily="34" charset="0"/>
                <a:sym typeface="Calibri" pitchFamily="34" charset="0"/>
              </a:rPr>
              <a:t>PART 04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Calibri" pitchFamily="34" charset="0"/>
              <a:sym typeface="Calibri" pitchFamily="34" charset="0"/>
            </a:endParaRPr>
          </a:p>
          <a:p>
            <a:pPr algn="ctr"/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展望未来</a:t>
            </a: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  <a:p>
            <a:pPr algn="ctr"/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Look Ahead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" name="TextBox 67"/>
          <p:cNvSpPr>
            <a:spLocks noChangeArrowheads="1"/>
          </p:cNvSpPr>
          <p:nvPr/>
        </p:nvSpPr>
        <p:spPr bwMode="auto">
          <a:xfrm>
            <a:off x="7359344" y="3177209"/>
            <a:ext cx="941604" cy="66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Calibri" pitchFamily="34" charset="0"/>
                <a:sym typeface="Calibri" pitchFamily="34" charset="0"/>
              </a:rPr>
              <a:t>PART 05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Calibri" pitchFamily="34" charset="0"/>
              <a:sym typeface="Calibri" pitchFamily="34" charset="0"/>
            </a:endParaRPr>
          </a:p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联系我们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Contact Us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0" name="矩形 91"/>
          <p:cNvSpPr>
            <a:spLocks noChangeArrowheads="1"/>
          </p:cNvSpPr>
          <p:nvPr/>
        </p:nvSpPr>
        <p:spPr bwMode="auto">
          <a:xfrm>
            <a:off x="764382" y="2787874"/>
            <a:ext cx="297656" cy="13097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11" name="矩形 107"/>
          <p:cNvSpPr>
            <a:spLocks noChangeArrowheads="1"/>
          </p:cNvSpPr>
          <p:nvPr/>
        </p:nvSpPr>
        <p:spPr bwMode="auto">
          <a:xfrm>
            <a:off x="3255169" y="2787874"/>
            <a:ext cx="1025129" cy="13097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12" name="矩形 108"/>
          <p:cNvSpPr>
            <a:spLocks noChangeArrowheads="1"/>
          </p:cNvSpPr>
          <p:nvPr/>
        </p:nvSpPr>
        <p:spPr bwMode="auto">
          <a:xfrm>
            <a:off x="4876800" y="2787874"/>
            <a:ext cx="1026319" cy="13097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13" name="矩形 109"/>
          <p:cNvSpPr>
            <a:spLocks noChangeArrowheads="1"/>
          </p:cNvSpPr>
          <p:nvPr/>
        </p:nvSpPr>
        <p:spPr bwMode="auto">
          <a:xfrm>
            <a:off x="6481763" y="2787874"/>
            <a:ext cx="1026319" cy="13097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14" name="矩形 111"/>
          <p:cNvSpPr>
            <a:spLocks noChangeArrowheads="1"/>
          </p:cNvSpPr>
          <p:nvPr/>
        </p:nvSpPr>
        <p:spPr bwMode="auto">
          <a:xfrm>
            <a:off x="8084344" y="2787874"/>
            <a:ext cx="297656" cy="13097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grpSp>
        <p:nvGrpSpPr>
          <p:cNvPr id="15" name="组合 125"/>
          <p:cNvGrpSpPr>
            <a:grpSpLocks/>
          </p:cNvGrpSpPr>
          <p:nvPr/>
        </p:nvGrpSpPr>
        <p:grpSpPr bwMode="auto">
          <a:xfrm>
            <a:off x="4277916" y="2499742"/>
            <a:ext cx="588169" cy="588169"/>
            <a:chOff x="0" y="0"/>
            <a:chExt cx="784512" cy="784512"/>
          </a:xfrm>
        </p:grpSpPr>
        <p:sp>
          <p:nvSpPr>
            <p:cNvPr id="16" name="椭圆 134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00B0F0"/>
            </a:solidFill>
            <a:ln w="12700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</p:txBody>
        </p:sp>
        <p:sp>
          <p:nvSpPr>
            <p:cNvPr id="17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254360 w 97"/>
                <a:gd name="T1" fmla="*/ 0 h 97"/>
                <a:gd name="T2" fmla="*/ 264959 w 97"/>
                <a:gd name="T3" fmla="*/ 0 h 97"/>
                <a:gd name="T4" fmla="*/ 280856 w 97"/>
                <a:gd name="T5" fmla="*/ 143078 h 97"/>
                <a:gd name="T6" fmla="*/ 259660 w 97"/>
                <a:gd name="T7" fmla="*/ 174873 h 97"/>
                <a:gd name="T8" fmla="*/ 259660 w 97"/>
                <a:gd name="T9" fmla="*/ 180172 h 97"/>
                <a:gd name="T10" fmla="*/ 196070 w 97"/>
                <a:gd name="T11" fmla="*/ 211967 h 97"/>
                <a:gd name="T12" fmla="*/ 121881 w 97"/>
                <a:gd name="T13" fmla="*/ 243762 h 97"/>
                <a:gd name="T14" fmla="*/ 95385 w 97"/>
                <a:gd name="T15" fmla="*/ 227865 h 97"/>
                <a:gd name="T16" fmla="*/ 68889 w 97"/>
                <a:gd name="T17" fmla="*/ 238463 h 97"/>
                <a:gd name="T18" fmla="*/ 5299 w 97"/>
                <a:gd name="T19" fmla="*/ 201369 h 97"/>
                <a:gd name="T20" fmla="*/ 254360 w 97"/>
                <a:gd name="T21" fmla="*/ 0 h 97"/>
                <a:gd name="T22" fmla="*/ 302053 w 97"/>
                <a:gd name="T23" fmla="*/ 5299 h 97"/>
                <a:gd name="T24" fmla="*/ 429233 w 97"/>
                <a:gd name="T25" fmla="*/ 63590 h 97"/>
                <a:gd name="T26" fmla="*/ 323250 w 97"/>
                <a:gd name="T27" fmla="*/ 143078 h 97"/>
                <a:gd name="T28" fmla="*/ 317950 w 97"/>
                <a:gd name="T29" fmla="*/ 137779 h 97"/>
                <a:gd name="T30" fmla="*/ 302053 w 97"/>
                <a:gd name="T31" fmla="*/ 5299 h 97"/>
                <a:gd name="T32" fmla="*/ 455729 w 97"/>
                <a:gd name="T33" fmla="*/ 90086 h 97"/>
                <a:gd name="T34" fmla="*/ 344446 w 97"/>
                <a:gd name="T35" fmla="*/ 174873 h 97"/>
                <a:gd name="T36" fmla="*/ 344446 w 97"/>
                <a:gd name="T37" fmla="*/ 174873 h 97"/>
                <a:gd name="T38" fmla="*/ 312651 w 97"/>
                <a:gd name="T39" fmla="*/ 211967 h 97"/>
                <a:gd name="T40" fmla="*/ 312651 w 97"/>
                <a:gd name="T41" fmla="*/ 238463 h 97"/>
                <a:gd name="T42" fmla="*/ 302053 w 97"/>
                <a:gd name="T43" fmla="*/ 333848 h 97"/>
                <a:gd name="T44" fmla="*/ 317950 w 97"/>
                <a:gd name="T45" fmla="*/ 360344 h 97"/>
                <a:gd name="T46" fmla="*/ 471627 w 97"/>
                <a:gd name="T47" fmla="*/ 397438 h 97"/>
                <a:gd name="T48" fmla="*/ 514020 w 97"/>
                <a:gd name="T49" fmla="*/ 254360 h 97"/>
                <a:gd name="T50" fmla="*/ 455729 w 97"/>
                <a:gd name="T51" fmla="*/ 90086 h 97"/>
                <a:gd name="T52" fmla="*/ 450430 w 97"/>
                <a:gd name="T53" fmla="*/ 429233 h 97"/>
                <a:gd name="T54" fmla="*/ 259660 w 97"/>
                <a:gd name="T55" fmla="*/ 514020 h 97"/>
                <a:gd name="T56" fmla="*/ 286155 w 97"/>
                <a:gd name="T57" fmla="*/ 408037 h 97"/>
                <a:gd name="T58" fmla="*/ 307352 w 97"/>
                <a:gd name="T59" fmla="*/ 392139 h 97"/>
                <a:gd name="T60" fmla="*/ 450430 w 97"/>
                <a:gd name="T61" fmla="*/ 429233 h 97"/>
                <a:gd name="T62" fmla="*/ 222565 w 97"/>
                <a:gd name="T63" fmla="*/ 514020 h 97"/>
                <a:gd name="T64" fmla="*/ 5299 w 97"/>
                <a:gd name="T65" fmla="*/ 317950 h 97"/>
                <a:gd name="T66" fmla="*/ 63590 w 97"/>
                <a:gd name="T67" fmla="*/ 302053 h 97"/>
                <a:gd name="T68" fmla="*/ 95385 w 97"/>
                <a:gd name="T69" fmla="*/ 312651 h 97"/>
                <a:gd name="T70" fmla="*/ 111283 w 97"/>
                <a:gd name="T71" fmla="*/ 307352 h 97"/>
                <a:gd name="T72" fmla="*/ 238463 w 97"/>
                <a:gd name="T73" fmla="*/ 370942 h 97"/>
                <a:gd name="T74" fmla="*/ 254360 w 97"/>
                <a:gd name="T75" fmla="*/ 397438 h 97"/>
                <a:gd name="T76" fmla="*/ 222565 w 97"/>
                <a:gd name="T77" fmla="*/ 514020 h 97"/>
                <a:gd name="T78" fmla="*/ 0 w 97"/>
                <a:gd name="T79" fmla="*/ 280856 h 97"/>
                <a:gd name="T80" fmla="*/ 42393 w 97"/>
                <a:gd name="T81" fmla="*/ 270258 h 97"/>
                <a:gd name="T82" fmla="*/ 0 w 97"/>
                <a:gd name="T83" fmla="*/ 238463 h 97"/>
                <a:gd name="T84" fmla="*/ 0 w 97"/>
                <a:gd name="T85" fmla="*/ 254360 h 97"/>
                <a:gd name="T86" fmla="*/ 0 w 97"/>
                <a:gd name="T87" fmla="*/ 280856 h 97"/>
                <a:gd name="T88" fmla="*/ 275557 w 97"/>
                <a:gd name="T89" fmla="*/ 211967 h 97"/>
                <a:gd name="T90" fmla="*/ 211967 w 97"/>
                <a:gd name="T91" fmla="*/ 243762 h 97"/>
                <a:gd name="T92" fmla="*/ 132479 w 97"/>
                <a:gd name="T93" fmla="*/ 275557 h 97"/>
                <a:gd name="T94" fmla="*/ 132479 w 97"/>
                <a:gd name="T95" fmla="*/ 275557 h 97"/>
                <a:gd name="T96" fmla="*/ 254360 w 97"/>
                <a:gd name="T97" fmla="*/ 333848 h 97"/>
                <a:gd name="T98" fmla="*/ 264959 w 97"/>
                <a:gd name="T99" fmla="*/ 328549 h 97"/>
                <a:gd name="T100" fmla="*/ 275557 w 97"/>
                <a:gd name="T101" fmla="*/ 233164 h 97"/>
                <a:gd name="T102" fmla="*/ 275557 w 97"/>
                <a:gd name="T103" fmla="*/ 211967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bevel/>
              <a:headEnd/>
              <a:tailEnd/>
            </a:ln>
          </p:spPr>
          <p:txBody>
            <a:bodyPr/>
            <a:lstStyle/>
            <a:p>
              <a:endParaRPr lang="zh-CN" altLang="zh-CN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8" name="组合 144"/>
          <p:cNvGrpSpPr>
            <a:grpSpLocks/>
          </p:cNvGrpSpPr>
          <p:nvPr/>
        </p:nvGrpSpPr>
        <p:grpSpPr bwMode="auto">
          <a:xfrm>
            <a:off x="5885260" y="2499742"/>
            <a:ext cx="588169" cy="588169"/>
            <a:chOff x="0" y="0"/>
            <a:chExt cx="784512" cy="784512"/>
          </a:xfrm>
        </p:grpSpPr>
        <p:sp>
          <p:nvSpPr>
            <p:cNvPr id="19" name="椭圆 1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0070C0"/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</p:txBody>
        </p:sp>
        <p:sp>
          <p:nvSpPr>
            <p:cNvPr id="20" name="任意多边形 146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0 w 574972"/>
                <a:gd name="T1" fmla="*/ 0 h 399845"/>
                <a:gd name="T2" fmla="*/ 574972 w 574972"/>
                <a:gd name="T3" fmla="*/ 399845 h 399845"/>
              </a:gdLst>
              <a:ahLst/>
              <a:cxnLst/>
              <a:rect l="T0" t="T1" r="T2" b="T3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bevel/>
              <a:headEnd/>
              <a:tailEnd/>
            </a:ln>
          </p:spPr>
          <p:txBody>
            <a:bodyPr/>
            <a:lstStyle/>
            <a:p>
              <a:endParaRPr lang="zh-CN" altLang="zh-CN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21" name="组合 151"/>
          <p:cNvGrpSpPr>
            <a:grpSpLocks/>
          </p:cNvGrpSpPr>
          <p:nvPr/>
        </p:nvGrpSpPr>
        <p:grpSpPr bwMode="auto">
          <a:xfrm>
            <a:off x="2669382" y="2499742"/>
            <a:ext cx="588169" cy="588169"/>
            <a:chOff x="0" y="0"/>
            <a:chExt cx="784512" cy="784512"/>
          </a:xfrm>
        </p:grpSpPr>
        <p:sp>
          <p:nvSpPr>
            <p:cNvPr id="22" name="椭圆 153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0070C0"/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</p:txBody>
        </p:sp>
        <p:sp>
          <p:nvSpPr>
            <p:cNvPr id="23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21030 w 94"/>
                <a:gd name="T1" fmla="*/ 105618 h 81"/>
                <a:gd name="T2" fmla="*/ 241849 w 94"/>
                <a:gd name="T3" fmla="*/ 105618 h 81"/>
                <a:gd name="T4" fmla="*/ 262880 w 94"/>
                <a:gd name="T5" fmla="*/ 88942 h 81"/>
                <a:gd name="T6" fmla="*/ 383805 w 94"/>
                <a:gd name="T7" fmla="*/ 0 h 81"/>
                <a:gd name="T8" fmla="*/ 383805 w 94"/>
                <a:gd name="T9" fmla="*/ 183442 h 81"/>
                <a:gd name="T10" fmla="*/ 383805 w 94"/>
                <a:gd name="T11" fmla="*/ 366884 h 81"/>
                <a:gd name="T12" fmla="*/ 262880 w 94"/>
                <a:gd name="T13" fmla="*/ 272384 h 81"/>
                <a:gd name="T14" fmla="*/ 241849 w 94"/>
                <a:gd name="T15" fmla="*/ 261266 h 81"/>
                <a:gd name="T16" fmla="*/ 173501 w 94"/>
                <a:gd name="T17" fmla="*/ 261266 h 81"/>
                <a:gd name="T18" fmla="*/ 210304 w 94"/>
                <a:gd name="T19" fmla="*/ 389120 h 81"/>
                <a:gd name="T20" fmla="*/ 236592 w 94"/>
                <a:gd name="T21" fmla="*/ 389120 h 81"/>
                <a:gd name="T22" fmla="*/ 236592 w 94"/>
                <a:gd name="T23" fmla="*/ 450267 h 81"/>
                <a:gd name="T24" fmla="*/ 226077 w 94"/>
                <a:gd name="T25" fmla="*/ 450267 h 81"/>
                <a:gd name="T26" fmla="*/ 110410 w 94"/>
                <a:gd name="T27" fmla="*/ 450267 h 81"/>
                <a:gd name="T28" fmla="*/ 57834 w 94"/>
                <a:gd name="T29" fmla="*/ 261266 h 81"/>
                <a:gd name="T30" fmla="*/ 21030 w 94"/>
                <a:gd name="T31" fmla="*/ 261266 h 81"/>
                <a:gd name="T32" fmla="*/ 21030 w 94"/>
                <a:gd name="T33" fmla="*/ 105618 h 81"/>
                <a:gd name="T34" fmla="*/ 457411 w 94"/>
                <a:gd name="T35" fmla="*/ 127854 h 81"/>
                <a:gd name="T36" fmla="*/ 494214 w 94"/>
                <a:gd name="T37" fmla="*/ 183442 h 81"/>
                <a:gd name="T38" fmla="*/ 457411 w 94"/>
                <a:gd name="T39" fmla="*/ 239031 h 81"/>
                <a:gd name="T40" fmla="*/ 457411 w 94"/>
                <a:gd name="T41" fmla="*/ 366884 h 81"/>
                <a:gd name="T42" fmla="*/ 410092 w 94"/>
                <a:gd name="T43" fmla="*/ 366884 h 81"/>
                <a:gd name="T44" fmla="*/ 410092 w 94"/>
                <a:gd name="T45" fmla="*/ 0 h 81"/>
                <a:gd name="T46" fmla="*/ 457411 w 94"/>
                <a:gd name="T47" fmla="*/ 0 h 81"/>
                <a:gd name="T48" fmla="*/ 457411 w 94"/>
                <a:gd name="T49" fmla="*/ 127854 h 81"/>
                <a:gd name="T50" fmla="*/ 241849 w 94"/>
                <a:gd name="T51" fmla="*/ 272384 h 81"/>
                <a:gd name="T52" fmla="*/ 194531 w 94"/>
                <a:gd name="T53" fmla="*/ 272384 h 81"/>
                <a:gd name="T54" fmla="*/ 210304 w 94"/>
                <a:gd name="T55" fmla="*/ 339090 h 81"/>
                <a:gd name="T56" fmla="*/ 226077 w 94"/>
                <a:gd name="T57" fmla="*/ 339090 h 81"/>
                <a:gd name="T58" fmla="*/ 226077 w 94"/>
                <a:gd name="T59" fmla="*/ 316855 h 81"/>
                <a:gd name="T60" fmla="*/ 241849 w 94"/>
                <a:gd name="T61" fmla="*/ 272384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bevel/>
              <a:headEnd/>
              <a:tailEnd/>
            </a:ln>
          </p:spPr>
          <p:txBody>
            <a:bodyPr/>
            <a:lstStyle/>
            <a:p>
              <a:endParaRPr lang="zh-CN" altLang="zh-CN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24" name="组合 155"/>
          <p:cNvGrpSpPr>
            <a:grpSpLocks/>
          </p:cNvGrpSpPr>
          <p:nvPr/>
        </p:nvGrpSpPr>
        <p:grpSpPr bwMode="auto">
          <a:xfrm>
            <a:off x="1062038" y="2499742"/>
            <a:ext cx="588169" cy="588169"/>
            <a:chOff x="0" y="0"/>
            <a:chExt cx="784512" cy="784512"/>
          </a:xfrm>
        </p:grpSpPr>
        <p:sp>
          <p:nvSpPr>
            <p:cNvPr id="25" name="椭圆 15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00B0F0"/>
            </a:solidFill>
            <a:ln w="12700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</p:txBody>
        </p:sp>
        <p:sp>
          <p:nvSpPr>
            <p:cNvPr id="26" name="任意多边形 157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</p:txBody>
        </p:sp>
      </p:grpSp>
      <p:grpSp>
        <p:nvGrpSpPr>
          <p:cNvPr id="27" name="组合 158"/>
          <p:cNvGrpSpPr>
            <a:grpSpLocks/>
          </p:cNvGrpSpPr>
          <p:nvPr/>
        </p:nvGrpSpPr>
        <p:grpSpPr bwMode="auto">
          <a:xfrm>
            <a:off x="7493794" y="2499742"/>
            <a:ext cx="588169" cy="588169"/>
            <a:chOff x="0" y="0"/>
            <a:chExt cx="784512" cy="784512"/>
          </a:xfrm>
        </p:grpSpPr>
        <p:sp>
          <p:nvSpPr>
            <p:cNvPr id="28" name="椭圆 15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00B0F0"/>
            </a:solidFill>
            <a:ln w="12700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</p:txBody>
        </p:sp>
        <p:sp>
          <p:nvSpPr>
            <p:cNvPr id="29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252411 w 52"/>
                <a:gd name="T1" fmla="*/ 351593 h 69"/>
                <a:gd name="T2" fmla="*/ 212557 w 52"/>
                <a:gd name="T3" fmla="*/ 338326 h 69"/>
                <a:gd name="T4" fmla="*/ 212557 w 52"/>
                <a:gd name="T5" fmla="*/ 338326 h 69"/>
                <a:gd name="T6" fmla="*/ 179345 w 52"/>
                <a:gd name="T7" fmla="*/ 325058 h 69"/>
                <a:gd name="T8" fmla="*/ 99636 w 52"/>
                <a:gd name="T9" fmla="*/ 192381 h 69"/>
                <a:gd name="T10" fmla="*/ 106278 w 52"/>
                <a:gd name="T11" fmla="*/ 152578 h 69"/>
                <a:gd name="T12" fmla="*/ 106278 w 52"/>
                <a:gd name="T13" fmla="*/ 152578 h 69"/>
                <a:gd name="T14" fmla="*/ 119563 w 52"/>
                <a:gd name="T15" fmla="*/ 112775 h 69"/>
                <a:gd name="T16" fmla="*/ 73066 w 52"/>
                <a:gd name="T17" fmla="*/ 39803 h 69"/>
                <a:gd name="T18" fmla="*/ 46497 w 52"/>
                <a:gd name="T19" fmla="*/ 39803 h 69"/>
                <a:gd name="T20" fmla="*/ 6642 w 52"/>
                <a:gd name="T21" fmla="*/ 92874 h 69"/>
                <a:gd name="T22" fmla="*/ 0 w 52"/>
                <a:gd name="T23" fmla="*/ 139311 h 69"/>
                <a:gd name="T24" fmla="*/ 73066 w 52"/>
                <a:gd name="T25" fmla="*/ 298523 h 69"/>
                <a:gd name="T26" fmla="*/ 172703 w 52"/>
                <a:gd name="T27" fmla="*/ 437833 h 69"/>
                <a:gd name="T28" fmla="*/ 212557 w 52"/>
                <a:gd name="T29" fmla="*/ 451101 h 69"/>
                <a:gd name="T30" fmla="*/ 278981 w 52"/>
                <a:gd name="T31" fmla="*/ 451101 h 69"/>
                <a:gd name="T32" fmla="*/ 292266 w 52"/>
                <a:gd name="T33" fmla="*/ 424566 h 69"/>
                <a:gd name="T34" fmla="*/ 252411 w 52"/>
                <a:gd name="T35" fmla="*/ 351593 h 69"/>
                <a:gd name="T36" fmla="*/ 345405 w 52"/>
                <a:gd name="T37" fmla="*/ 411298 h 69"/>
                <a:gd name="T38" fmla="*/ 292266 w 52"/>
                <a:gd name="T39" fmla="*/ 325058 h 69"/>
                <a:gd name="T40" fmla="*/ 278981 w 52"/>
                <a:gd name="T41" fmla="*/ 318424 h 69"/>
                <a:gd name="T42" fmla="*/ 265696 w 52"/>
                <a:gd name="T43" fmla="*/ 318424 h 69"/>
                <a:gd name="T44" fmla="*/ 259054 w 52"/>
                <a:gd name="T45" fmla="*/ 338326 h 69"/>
                <a:gd name="T46" fmla="*/ 312193 w 52"/>
                <a:gd name="T47" fmla="*/ 424566 h 69"/>
                <a:gd name="T48" fmla="*/ 332120 w 52"/>
                <a:gd name="T49" fmla="*/ 431200 h 69"/>
                <a:gd name="T50" fmla="*/ 338763 w 52"/>
                <a:gd name="T51" fmla="*/ 424566 h 69"/>
                <a:gd name="T52" fmla="*/ 345405 w 52"/>
                <a:gd name="T53" fmla="*/ 411298 h 69"/>
                <a:gd name="T54" fmla="*/ 132848 w 52"/>
                <a:gd name="T55" fmla="*/ 112775 h 69"/>
                <a:gd name="T56" fmla="*/ 152775 w 52"/>
                <a:gd name="T57" fmla="*/ 119409 h 69"/>
                <a:gd name="T58" fmla="*/ 159418 w 52"/>
                <a:gd name="T59" fmla="*/ 112775 h 69"/>
                <a:gd name="T60" fmla="*/ 166060 w 52"/>
                <a:gd name="T61" fmla="*/ 92874 h 69"/>
                <a:gd name="T62" fmla="*/ 112921 w 52"/>
                <a:gd name="T63" fmla="*/ 6634 h 69"/>
                <a:gd name="T64" fmla="*/ 99636 w 52"/>
                <a:gd name="T65" fmla="*/ 0 h 69"/>
                <a:gd name="T66" fmla="*/ 86351 w 52"/>
                <a:gd name="T67" fmla="*/ 6634 h 69"/>
                <a:gd name="T68" fmla="*/ 86351 w 52"/>
                <a:gd name="T69" fmla="*/ 26535 h 69"/>
                <a:gd name="T70" fmla="*/ 132848 w 52"/>
                <a:gd name="T71" fmla="*/ 112775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bevel/>
              <a:headEnd/>
              <a:tailEnd/>
            </a:ln>
          </p:spPr>
          <p:txBody>
            <a:bodyPr/>
            <a:lstStyle/>
            <a:p>
              <a:endParaRPr lang="zh-CN" altLang="zh-CN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</p:txBody>
        </p:sp>
      </p:grpSp>
      <p:sp>
        <p:nvSpPr>
          <p:cNvPr id="30" name="流程图: 手动输入 10"/>
          <p:cNvSpPr>
            <a:spLocks noChangeArrowheads="1"/>
          </p:cNvSpPr>
          <p:nvPr/>
        </p:nvSpPr>
        <p:spPr bwMode="auto">
          <a:xfrm rot="-5400000">
            <a:off x="6550224" y="-960784"/>
            <a:ext cx="942975" cy="4263628"/>
          </a:xfrm>
          <a:prstGeom prst="flowChartManualInput">
            <a:avLst/>
          </a:prstGeom>
          <a:solidFill>
            <a:srgbClr val="00B0F0"/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1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31" name="TextBox 59"/>
          <p:cNvSpPr>
            <a:spLocks noChangeArrowheads="1"/>
          </p:cNvSpPr>
          <p:nvPr/>
        </p:nvSpPr>
        <p:spPr bwMode="auto">
          <a:xfrm flipH="1">
            <a:off x="5986463" y="906711"/>
            <a:ext cx="2484835" cy="484748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 eaLnBrk="0" hangingPunct="0"/>
            <a:r>
              <a:rPr lang="zh-CN" altLang="en-US" sz="27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目录 </a:t>
            </a:r>
            <a:r>
              <a:rPr lang="en-US" altLang="zh-CN" sz="27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/ </a:t>
            </a:r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37530319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>
                                      <p:cBhvr>
                                        <p:cTn id="20" dur="35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75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Effect>
                                      <p:cBhvr>
                                        <p:cTn id="32" dur="3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7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animEffect>
                                      <p:cBhvr>
                                        <p:cTn id="44" dur="35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75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mph" presetSubtype="0" fill="hold" nodeType="withEffect">
                                  <p:stCondLst>
                                    <p:cond delay="3350"/>
                                  </p:stCondLst>
                                  <p:childTnLst>
                                    <p:animEffect>
                                      <p:cBhvr>
                                        <p:cTn id="56" dur="35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175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nodeType="withEffect">
                                  <p:stCondLst>
                                    <p:cond delay="4350"/>
                                  </p:stCondLst>
                                  <p:childTnLst>
                                    <p:animEffect>
                                      <p:cBhvr>
                                        <p:cTn id="68" dur="35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75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 autoUpdateAnimBg="0"/>
      <p:bldP spid="5" grpId="0" bldLvl="0" autoUpdateAnimBg="0"/>
      <p:bldP spid="6" grpId="0" bldLvl="0" autoUpdateAnimBg="0"/>
      <p:bldP spid="7" grpId="0" bldLvl="0" autoUpdateAnimBg="0"/>
      <p:bldP spid="8" grpId="0" bldLvl="0" autoUpdateAnimBg="0"/>
      <p:bldP spid="9" grpId="0" bldLvl="0" autoUpdateAnimBg="0"/>
      <p:bldP spid="10" grpId="0" animBg="1"/>
      <p:bldP spid="11" grpId="0" bldLvl="0" animBg="1" autoUpdateAnimBg="0"/>
      <p:bldP spid="12" grpId="0" bldLvl="0" animBg="1" autoUpdateAnimBg="0"/>
      <p:bldP spid="13" grpId="0" bldLvl="0" animBg="1" autoUpdateAnimBg="0"/>
      <p:bldP spid="14" grpId="0" bldLvl="0" animBg="1" autoUpdateAnimBg="0"/>
      <p:bldP spid="30" grpId="0" animBg="1"/>
      <p:bldP spid="31" grpId="0" bldLvl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图: 联系 4"/>
          <p:cNvSpPr/>
          <p:nvPr/>
        </p:nvSpPr>
        <p:spPr>
          <a:xfrm>
            <a:off x="2804349" y="968178"/>
            <a:ext cx="3168352" cy="3168352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30"/>
          <p:cNvGrpSpPr>
            <a:grpSpLocks/>
          </p:cNvGrpSpPr>
          <p:nvPr/>
        </p:nvGrpSpPr>
        <p:grpSpPr bwMode="auto">
          <a:xfrm>
            <a:off x="3858101" y="1270646"/>
            <a:ext cx="1062038" cy="1022747"/>
            <a:chOff x="0" y="0"/>
            <a:chExt cx="312738" cy="301626"/>
          </a:xfrm>
          <a:solidFill>
            <a:srgbClr val="00B0F0"/>
          </a:solidFill>
        </p:grpSpPr>
        <p:sp>
          <p:nvSpPr>
            <p:cNvPr id="7" name="Freeform 252"/>
            <p:cNvSpPr>
              <a:spLocks noChangeArrowheads="1"/>
            </p:cNvSpPr>
            <p:nvPr/>
          </p:nvSpPr>
          <p:spPr bwMode="auto">
            <a:xfrm>
              <a:off x="49213" y="68263"/>
              <a:ext cx="214313" cy="233363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7"/>
                <a:gd name="T55" fmla="*/ 0 h 62"/>
                <a:gd name="T56" fmla="*/ 57 w 57"/>
                <a:gd name="T57" fmla="*/ 62 h 6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</p:txBody>
        </p:sp>
        <p:sp>
          <p:nvSpPr>
            <p:cNvPr id="8" name="Freeform 253"/>
            <p:cNvSpPr>
              <a:spLocks noChangeArrowheads="1"/>
            </p:cNvSpPr>
            <p:nvPr/>
          </p:nvSpPr>
          <p:spPr bwMode="auto">
            <a:xfrm>
              <a:off x="0" y="0"/>
              <a:ext cx="312738" cy="169863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3"/>
                <a:gd name="T52" fmla="*/ 0 h 45"/>
                <a:gd name="T53" fmla="*/ 83 w 83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11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</p:txBody>
        </p:sp>
      </p:grpSp>
      <p:sp>
        <p:nvSpPr>
          <p:cNvPr id="9" name="TextBox 18"/>
          <p:cNvSpPr>
            <a:spLocks noChangeArrowheads="1"/>
          </p:cNvSpPr>
          <p:nvPr/>
        </p:nvSpPr>
        <p:spPr bwMode="auto">
          <a:xfrm>
            <a:off x="3273505" y="2379118"/>
            <a:ext cx="2231231" cy="346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6" tIns="34289" rIns="68576" bIns="34289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PART  01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0" name="文本框 8"/>
          <p:cNvSpPr>
            <a:spLocks noChangeArrowheads="1"/>
          </p:cNvSpPr>
          <p:nvPr/>
        </p:nvSpPr>
        <p:spPr bwMode="auto">
          <a:xfrm>
            <a:off x="2959180" y="2683918"/>
            <a:ext cx="2859881" cy="70019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6" tIns="34289" rIns="68576" bIns="34289">
            <a:spAutoFit/>
          </a:bodyPr>
          <a:lstStyle/>
          <a:p>
            <a:pPr algn="ctr"/>
            <a:r>
              <a:rPr lang="zh-CN" altLang="en-US" sz="4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关于我们</a:t>
            </a:r>
          </a:p>
        </p:txBody>
      </p:sp>
      <p:sp>
        <p:nvSpPr>
          <p:cNvPr id="11" name="矩形 51"/>
          <p:cNvSpPr>
            <a:spLocks noChangeArrowheads="1"/>
          </p:cNvSpPr>
          <p:nvPr/>
        </p:nvSpPr>
        <p:spPr bwMode="auto">
          <a:xfrm>
            <a:off x="3689033" y="3467349"/>
            <a:ext cx="1398985" cy="391716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6" tIns="34289" rIns="68576" bIns="34289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zh-CN"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About Us</a:t>
            </a:r>
            <a:endParaRPr lang="zh-CN" altLang="en-US" sz="21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2" name="直接连接符 4"/>
          <p:cNvSpPr>
            <a:spLocks noChangeShapeType="1"/>
          </p:cNvSpPr>
          <p:nvPr/>
        </p:nvSpPr>
        <p:spPr bwMode="auto">
          <a:xfrm>
            <a:off x="3406855" y="3436393"/>
            <a:ext cx="1965722" cy="0"/>
          </a:xfrm>
          <a:prstGeom prst="line">
            <a:avLst/>
          </a:prstGeom>
          <a:noFill/>
          <a:ln w="19050">
            <a:solidFill>
              <a:srgbClr val="00B0F0"/>
            </a:solidFill>
            <a:bevel/>
            <a:headEnd/>
            <a:tailEnd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4237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9" grpId="0" bldLvl="0" autoUpdateAnimBg="0"/>
      <p:bldP spid="10" grpId="0" bldLvl="0" autoUpdateAnimBg="0"/>
      <p:bldP spid="11" grpId="0" bldLvl="0" autoUpdateAnimBg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680222" y="1672829"/>
            <a:ext cx="1010519" cy="330854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详细描述</a:t>
            </a: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3612357" y="422672"/>
            <a:ext cx="1370410" cy="43815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公司概述</a:t>
            </a:r>
          </a:p>
        </p:txBody>
      </p:sp>
      <p:grpSp>
        <p:nvGrpSpPr>
          <p:cNvPr id="6" name="组合 37"/>
          <p:cNvGrpSpPr>
            <a:grpSpLocks/>
          </p:cNvGrpSpPr>
          <p:nvPr/>
        </p:nvGrpSpPr>
        <p:grpSpPr bwMode="auto">
          <a:xfrm>
            <a:off x="3194448" y="464344"/>
            <a:ext cx="197644" cy="295275"/>
            <a:chOff x="0" y="0"/>
            <a:chExt cx="213756" cy="427512"/>
          </a:xfrm>
        </p:grpSpPr>
        <p:sp>
          <p:nvSpPr>
            <p:cNvPr id="7" name="直接连接符 3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直接连接符 3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1002507" y="997744"/>
            <a:ext cx="7184231" cy="509364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有家（中国）行业有限公司是一家专注于某某产品及服务的综合性公司，在行业内拥有领先地位。在此录入上述图表的综合描述说明，在此录入上述图表的综合描述说明。在此录入上述图表的综合描述说明。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42"/>
          <p:cNvSpPr>
            <a:spLocks noChangeArrowheads="1"/>
          </p:cNvSpPr>
          <p:nvPr/>
        </p:nvSpPr>
        <p:spPr bwMode="auto">
          <a:xfrm>
            <a:off x="1062038" y="1689497"/>
            <a:ext cx="2352675" cy="269200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itchFamily="34" charset="0"/>
              <a:sym typeface="Calibri" pitchFamily="34" charset="0"/>
            </a:endParaRP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3689748" y="2064544"/>
            <a:ext cx="1553765" cy="2541202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>
              <a:lnSpc>
                <a:spcPct val="130000"/>
              </a:lnSpc>
              <a:spcAft>
                <a:spcPts val="375"/>
              </a:spcAft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右键点击图片选择设置图片格式可直接替换图片。您可以点击文字框输入您的描述说明，或者通过复制粘贴，在此录入您的描述说明。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>
              <a:lnSpc>
                <a:spcPct val="130000"/>
              </a:lnSpc>
              <a:spcAft>
                <a:spcPts val="375"/>
              </a:spcAft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567362" y="3726657"/>
            <a:ext cx="595313" cy="597694"/>
            <a:chOff x="5567362" y="3726657"/>
            <a:chExt cx="595313" cy="597694"/>
          </a:xfrm>
        </p:grpSpPr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5567362" y="3726657"/>
              <a:ext cx="595313" cy="597694"/>
            </a:xfrm>
            <a:prstGeom prst="ellipse">
              <a:avLst/>
            </a:prstGeom>
            <a:solidFill>
              <a:srgbClr val="00B0F0"/>
            </a:solidFill>
            <a:ln w="12700">
              <a:noFill/>
              <a:bevel/>
              <a:headEnd/>
              <a:tailEnd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zh-CN" sz="6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4" name="Group 22"/>
            <p:cNvGrpSpPr>
              <a:grpSpLocks/>
            </p:cNvGrpSpPr>
            <p:nvPr/>
          </p:nvGrpSpPr>
          <p:grpSpPr bwMode="auto">
            <a:xfrm>
              <a:off x="5731881" y="3897127"/>
              <a:ext cx="266275" cy="256754"/>
              <a:chOff x="0" y="0"/>
              <a:chExt cx="439257" cy="424283"/>
            </a:xfrm>
            <a:solidFill>
              <a:srgbClr val="FFD860"/>
            </a:solidFill>
          </p:grpSpPr>
          <p:sp>
            <p:nvSpPr>
              <p:cNvPr id="15" name="Rectangle 18"/>
              <p:cNvSpPr>
                <a:spLocks noChangeArrowheads="1"/>
              </p:cNvSpPr>
              <p:nvPr/>
            </p:nvSpPr>
            <p:spPr bwMode="auto">
              <a:xfrm>
                <a:off x="157234" y="169713"/>
                <a:ext cx="47421" cy="44924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16" name="Rectangle 19"/>
              <p:cNvSpPr>
                <a:spLocks noChangeArrowheads="1"/>
              </p:cNvSpPr>
              <p:nvPr/>
            </p:nvSpPr>
            <p:spPr bwMode="auto">
              <a:xfrm>
                <a:off x="232107" y="169713"/>
                <a:ext cx="49916" cy="44924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17" name="Rectangle 20"/>
              <p:cNvSpPr>
                <a:spLocks noChangeArrowheads="1"/>
              </p:cNvSpPr>
              <p:nvPr/>
            </p:nvSpPr>
            <p:spPr bwMode="auto">
              <a:xfrm>
                <a:off x="309477" y="169713"/>
                <a:ext cx="49916" cy="44924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18" name="Rectangle 21"/>
              <p:cNvSpPr>
                <a:spLocks noChangeArrowheads="1"/>
              </p:cNvSpPr>
              <p:nvPr/>
            </p:nvSpPr>
            <p:spPr bwMode="auto">
              <a:xfrm>
                <a:off x="157234" y="237099"/>
                <a:ext cx="47421" cy="47421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19" name="Rectangle 22"/>
              <p:cNvSpPr>
                <a:spLocks noChangeArrowheads="1"/>
              </p:cNvSpPr>
              <p:nvPr/>
            </p:nvSpPr>
            <p:spPr bwMode="auto">
              <a:xfrm>
                <a:off x="232107" y="237099"/>
                <a:ext cx="49916" cy="47421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0" name="Rectangle 23"/>
              <p:cNvSpPr>
                <a:spLocks noChangeArrowheads="1"/>
              </p:cNvSpPr>
              <p:nvPr/>
            </p:nvSpPr>
            <p:spPr bwMode="auto">
              <a:xfrm>
                <a:off x="309477" y="237099"/>
                <a:ext cx="49916" cy="47421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1" name="Rectangle 24"/>
              <p:cNvSpPr>
                <a:spLocks noChangeArrowheads="1"/>
              </p:cNvSpPr>
              <p:nvPr/>
            </p:nvSpPr>
            <p:spPr bwMode="auto">
              <a:xfrm>
                <a:off x="157234" y="309477"/>
                <a:ext cx="47421" cy="44924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2" name="Rectangle 25"/>
              <p:cNvSpPr>
                <a:spLocks noChangeArrowheads="1"/>
              </p:cNvSpPr>
              <p:nvPr/>
            </p:nvSpPr>
            <p:spPr bwMode="auto">
              <a:xfrm>
                <a:off x="79865" y="237099"/>
                <a:ext cx="49916" cy="47421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3" name="Rectangle 26"/>
              <p:cNvSpPr>
                <a:spLocks noChangeArrowheads="1"/>
              </p:cNvSpPr>
              <p:nvPr/>
            </p:nvSpPr>
            <p:spPr bwMode="auto">
              <a:xfrm>
                <a:off x="79865" y="309477"/>
                <a:ext cx="49916" cy="44924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4" name="Rectangle 27"/>
              <p:cNvSpPr>
                <a:spLocks noChangeArrowheads="1"/>
              </p:cNvSpPr>
              <p:nvPr/>
            </p:nvSpPr>
            <p:spPr bwMode="auto">
              <a:xfrm>
                <a:off x="232107" y="309477"/>
                <a:ext cx="49916" cy="44924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5" name="Rectangle 28"/>
              <p:cNvSpPr>
                <a:spLocks noChangeArrowheads="1"/>
              </p:cNvSpPr>
              <p:nvPr/>
            </p:nvSpPr>
            <p:spPr bwMode="auto">
              <a:xfrm>
                <a:off x="309477" y="309477"/>
                <a:ext cx="49916" cy="44924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6" name="Freeform 29"/>
              <p:cNvSpPr>
                <a:spLocks noEditPoints="1" noChangeArrowheads="1"/>
              </p:cNvSpPr>
              <p:nvPr/>
            </p:nvSpPr>
            <p:spPr bwMode="auto">
              <a:xfrm>
                <a:off x="0" y="29950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76"/>
                  <a:gd name="T61" fmla="*/ 0 h 158"/>
                  <a:gd name="T62" fmla="*/ 176 w 176"/>
                  <a:gd name="T63" fmla="*/ 158 h 15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solidFill>
                <a:schemeClr val="bg1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7" name="Rectangle 30"/>
              <p:cNvSpPr>
                <a:spLocks noChangeArrowheads="1"/>
              </p:cNvSpPr>
              <p:nvPr/>
            </p:nvSpPr>
            <p:spPr bwMode="auto">
              <a:xfrm>
                <a:off x="82360" y="0"/>
                <a:ext cx="37438" cy="59899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8" name="Rectangle 31"/>
              <p:cNvSpPr>
                <a:spLocks noChangeArrowheads="1"/>
              </p:cNvSpPr>
              <p:nvPr/>
            </p:nvSpPr>
            <p:spPr bwMode="auto">
              <a:xfrm>
                <a:off x="329443" y="0"/>
                <a:ext cx="34941" cy="59899"/>
              </a:xfrm>
              <a:prstGeom prst="rect">
                <a:avLst/>
              </a:prstGeom>
              <a:solidFill>
                <a:schemeClr val="bg1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9" name="组合 18"/>
          <p:cNvGrpSpPr>
            <a:grpSpLocks/>
          </p:cNvGrpSpPr>
          <p:nvPr/>
        </p:nvGrpSpPr>
        <p:grpSpPr bwMode="auto">
          <a:xfrm>
            <a:off x="5567362" y="1778794"/>
            <a:ext cx="595313" cy="598885"/>
            <a:chOff x="0" y="0"/>
            <a:chExt cx="792885" cy="797434"/>
          </a:xfrm>
        </p:grpSpPr>
        <p:sp>
          <p:nvSpPr>
            <p:cNvPr id="30" name="Oval 6"/>
            <p:cNvSpPr>
              <a:spLocks noChangeArrowheads="1"/>
            </p:cNvSpPr>
            <p:nvPr/>
          </p:nvSpPr>
          <p:spPr bwMode="auto">
            <a:xfrm>
              <a:off x="0" y="0"/>
              <a:ext cx="792885" cy="797434"/>
            </a:xfrm>
            <a:prstGeom prst="ellipse">
              <a:avLst/>
            </a:prstGeom>
            <a:solidFill>
              <a:srgbClr val="00B0F0"/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6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1" name="Freeform 35"/>
            <p:cNvSpPr>
              <a:spLocks noEditPoints="1" noChangeArrowheads="1"/>
            </p:cNvSpPr>
            <p:nvPr/>
          </p:nvSpPr>
          <p:spPr bwMode="auto">
            <a:xfrm>
              <a:off x="185871" y="256657"/>
              <a:ext cx="421143" cy="284121"/>
            </a:xfrm>
            <a:custGeom>
              <a:avLst/>
              <a:gdLst>
                <a:gd name="T0" fmla="*/ 362129 w 157"/>
                <a:gd name="T1" fmla="*/ 123298 h 106"/>
                <a:gd name="T2" fmla="*/ 364812 w 157"/>
                <a:gd name="T3" fmla="*/ 99174 h 106"/>
                <a:gd name="T4" fmla="*/ 265561 w 157"/>
                <a:gd name="T5" fmla="*/ 0 h 106"/>
                <a:gd name="T6" fmla="*/ 195818 w 157"/>
                <a:gd name="T7" fmla="*/ 48247 h 106"/>
                <a:gd name="T8" fmla="*/ 120710 w 157"/>
                <a:gd name="T9" fmla="*/ 21443 h 106"/>
                <a:gd name="T10" fmla="*/ 50966 w 157"/>
                <a:gd name="T11" fmla="*/ 104535 h 106"/>
                <a:gd name="T12" fmla="*/ 53649 w 157"/>
                <a:gd name="T13" fmla="*/ 125978 h 106"/>
                <a:gd name="T14" fmla="*/ 0 w 157"/>
                <a:gd name="T15" fmla="*/ 201029 h 106"/>
                <a:gd name="T16" fmla="*/ 83156 w 157"/>
                <a:gd name="T17" fmla="*/ 284121 h 106"/>
                <a:gd name="T18" fmla="*/ 337987 w 157"/>
                <a:gd name="T19" fmla="*/ 284121 h 106"/>
                <a:gd name="T20" fmla="*/ 421143 w 157"/>
                <a:gd name="T21" fmla="*/ 201029 h 106"/>
                <a:gd name="T22" fmla="*/ 362129 w 157"/>
                <a:gd name="T23" fmla="*/ 123298 h 106"/>
                <a:gd name="T24" fmla="*/ 321893 w 157"/>
                <a:gd name="T25" fmla="*/ 268039 h 106"/>
                <a:gd name="T26" fmla="*/ 211913 w 157"/>
                <a:gd name="T27" fmla="*/ 268039 h 106"/>
                <a:gd name="T28" fmla="*/ 276291 w 157"/>
                <a:gd name="T29" fmla="*/ 201029 h 106"/>
                <a:gd name="T30" fmla="*/ 273609 w 157"/>
                <a:gd name="T31" fmla="*/ 192988 h 106"/>
                <a:gd name="T32" fmla="*/ 246784 w 157"/>
                <a:gd name="T33" fmla="*/ 192988 h 106"/>
                <a:gd name="T34" fmla="*/ 246784 w 157"/>
                <a:gd name="T35" fmla="*/ 182266 h 106"/>
                <a:gd name="T36" fmla="*/ 246784 w 157"/>
                <a:gd name="T37" fmla="*/ 99174 h 106"/>
                <a:gd name="T38" fmla="*/ 241420 w 157"/>
                <a:gd name="T39" fmla="*/ 93814 h 106"/>
                <a:gd name="T40" fmla="*/ 171676 w 157"/>
                <a:gd name="T41" fmla="*/ 93814 h 106"/>
                <a:gd name="T42" fmla="*/ 166311 w 157"/>
                <a:gd name="T43" fmla="*/ 99174 h 106"/>
                <a:gd name="T44" fmla="*/ 166311 w 157"/>
                <a:gd name="T45" fmla="*/ 182266 h 106"/>
                <a:gd name="T46" fmla="*/ 166311 w 157"/>
                <a:gd name="T47" fmla="*/ 195668 h 106"/>
                <a:gd name="T48" fmla="*/ 136804 w 157"/>
                <a:gd name="T49" fmla="*/ 195668 h 106"/>
                <a:gd name="T50" fmla="*/ 134122 w 157"/>
                <a:gd name="T51" fmla="*/ 203709 h 106"/>
                <a:gd name="T52" fmla="*/ 201183 w 157"/>
                <a:gd name="T53" fmla="*/ 268039 h 106"/>
                <a:gd name="T54" fmla="*/ 101933 w 157"/>
                <a:gd name="T55" fmla="*/ 268039 h 106"/>
                <a:gd name="T56" fmla="*/ 29507 w 157"/>
                <a:gd name="T57" fmla="*/ 198349 h 106"/>
                <a:gd name="T58" fmla="*/ 77791 w 157"/>
                <a:gd name="T59" fmla="*/ 134019 h 106"/>
                <a:gd name="T60" fmla="*/ 75108 w 157"/>
                <a:gd name="T61" fmla="*/ 117937 h 106"/>
                <a:gd name="T62" fmla="*/ 134122 w 157"/>
                <a:gd name="T63" fmla="*/ 45567 h 106"/>
                <a:gd name="T64" fmla="*/ 198501 w 157"/>
                <a:gd name="T65" fmla="*/ 77731 h 106"/>
                <a:gd name="T66" fmla="*/ 260197 w 157"/>
                <a:gd name="T67" fmla="*/ 26804 h 106"/>
                <a:gd name="T68" fmla="*/ 343352 w 157"/>
                <a:gd name="T69" fmla="*/ 112576 h 106"/>
                <a:gd name="T70" fmla="*/ 340670 w 157"/>
                <a:gd name="T71" fmla="*/ 131339 h 106"/>
                <a:gd name="T72" fmla="*/ 394319 w 157"/>
                <a:gd name="T73" fmla="*/ 198349 h 106"/>
                <a:gd name="T74" fmla="*/ 321893 w 157"/>
                <a:gd name="T75" fmla="*/ 268039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7"/>
                <a:gd name="T115" fmla="*/ 0 h 106"/>
                <a:gd name="T116" fmla="*/ 157 w 157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bevel/>
              <a:headEnd/>
              <a:tailEnd/>
            </a:ln>
          </p:spPr>
          <p:txBody>
            <a:bodyPr/>
            <a:lstStyle/>
            <a:p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32" name="矩形 67"/>
          <p:cNvSpPr>
            <a:spLocks noChangeArrowheads="1"/>
          </p:cNvSpPr>
          <p:nvPr/>
        </p:nvSpPr>
        <p:spPr bwMode="auto">
          <a:xfrm>
            <a:off x="6209110" y="1778794"/>
            <a:ext cx="1779984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旗下分支机构</a:t>
            </a:r>
            <a:endParaRPr lang="en-US" sz="15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209110" y="2055019"/>
            <a:ext cx="1884759" cy="475509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在此录入图表的描述说明，在此录入图表的描述说明。</a:t>
            </a:r>
          </a:p>
        </p:txBody>
      </p:sp>
      <p:sp>
        <p:nvSpPr>
          <p:cNvPr id="34" name="矩形 69"/>
          <p:cNvSpPr>
            <a:spLocks noChangeArrowheads="1"/>
          </p:cNvSpPr>
          <p:nvPr/>
        </p:nvSpPr>
        <p:spPr bwMode="auto">
          <a:xfrm>
            <a:off x="6209110" y="2750344"/>
            <a:ext cx="1779984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拥有员工数量</a:t>
            </a: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209110" y="3027760"/>
            <a:ext cx="1884759" cy="475509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在此录入图表的描述说明，在此录入图表的描述说明。</a:t>
            </a:r>
          </a:p>
        </p:txBody>
      </p:sp>
      <p:sp>
        <p:nvSpPr>
          <p:cNvPr id="36" name="矩形 71"/>
          <p:cNvSpPr>
            <a:spLocks noChangeArrowheads="1"/>
          </p:cNvSpPr>
          <p:nvPr/>
        </p:nvSpPr>
        <p:spPr bwMode="auto">
          <a:xfrm>
            <a:off x="6209110" y="3721894"/>
            <a:ext cx="1779984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产品总销售额</a:t>
            </a: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6209110" y="3988594"/>
            <a:ext cx="1884759" cy="475509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在此录入图表的描述说明，在此录入图表的描述说明。</a:t>
            </a:r>
          </a:p>
        </p:txBody>
      </p:sp>
      <p:grpSp>
        <p:nvGrpSpPr>
          <p:cNvPr id="38" name="组合 17"/>
          <p:cNvGrpSpPr>
            <a:grpSpLocks/>
          </p:cNvGrpSpPr>
          <p:nvPr/>
        </p:nvGrpSpPr>
        <p:grpSpPr bwMode="auto">
          <a:xfrm>
            <a:off x="5567362" y="2752725"/>
            <a:ext cx="595313" cy="597694"/>
            <a:chOff x="0" y="0"/>
            <a:chExt cx="792885" cy="797434"/>
          </a:xfrm>
        </p:grpSpPr>
        <p:sp>
          <p:nvSpPr>
            <p:cNvPr id="39" name="Oval 8"/>
            <p:cNvSpPr>
              <a:spLocks noChangeArrowheads="1"/>
            </p:cNvSpPr>
            <p:nvPr/>
          </p:nvSpPr>
          <p:spPr bwMode="auto">
            <a:xfrm>
              <a:off x="0" y="0"/>
              <a:ext cx="792885" cy="797434"/>
            </a:xfrm>
            <a:prstGeom prst="ellipse">
              <a:avLst/>
            </a:prstGeom>
            <a:solidFill>
              <a:srgbClr val="00B0F0"/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6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40" name="任意多边形 75"/>
            <p:cNvSpPr>
              <a:spLocks noChangeArrowheads="1"/>
            </p:cNvSpPr>
            <p:nvPr/>
          </p:nvSpPr>
          <p:spPr bwMode="auto">
            <a:xfrm>
              <a:off x="125808" y="205049"/>
              <a:ext cx="541268" cy="387337"/>
            </a:xfrm>
            <a:custGeom>
              <a:avLst/>
              <a:gdLst>
                <a:gd name="T0" fmla="*/ 342366 w 613253"/>
                <a:gd name="T1" fmla="*/ 215053 h 438850"/>
                <a:gd name="T2" fmla="*/ 349467 w 613253"/>
                <a:gd name="T3" fmla="*/ 239323 h 438850"/>
                <a:gd name="T4" fmla="*/ 310430 w 613253"/>
                <a:gd name="T5" fmla="*/ 326243 h 438850"/>
                <a:gd name="T6" fmla="*/ 309880 w 613253"/>
                <a:gd name="T7" fmla="*/ 326243 h 438850"/>
                <a:gd name="T8" fmla="*/ 310266 w 613253"/>
                <a:gd name="T9" fmla="*/ 326609 h 438850"/>
                <a:gd name="T10" fmla="*/ 309881 w 613253"/>
                <a:gd name="T11" fmla="*/ 327466 h 438850"/>
                <a:gd name="T12" fmla="*/ 311167 w 613253"/>
                <a:gd name="T13" fmla="*/ 327466 h 438850"/>
                <a:gd name="T14" fmla="*/ 354879 w 613253"/>
                <a:gd name="T15" fmla="*/ 369009 h 438850"/>
                <a:gd name="T16" fmla="*/ 398591 w 613253"/>
                <a:gd name="T17" fmla="*/ 327466 h 438850"/>
                <a:gd name="T18" fmla="*/ 399878 w 613253"/>
                <a:gd name="T19" fmla="*/ 327466 h 438850"/>
                <a:gd name="T20" fmla="*/ 399493 w 613253"/>
                <a:gd name="T21" fmla="*/ 326608 h 438850"/>
                <a:gd name="T22" fmla="*/ 399878 w 613253"/>
                <a:gd name="T23" fmla="*/ 326243 h 438850"/>
                <a:gd name="T24" fmla="*/ 399329 w 613253"/>
                <a:gd name="T25" fmla="*/ 326243 h 438850"/>
                <a:gd name="T26" fmla="*/ 360291 w 613253"/>
                <a:gd name="T27" fmla="*/ 239321 h 438850"/>
                <a:gd name="T28" fmla="*/ 367392 w 613253"/>
                <a:gd name="T29" fmla="*/ 215053 h 438850"/>
                <a:gd name="T30" fmla="*/ 138929 w 613253"/>
                <a:gd name="T31" fmla="*/ 190906 h 438850"/>
                <a:gd name="T32" fmla="*/ 144684 w 613253"/>
                <a:gd name="T33" fmla="*/ 210572 h 438850"/>
                <a:gd name="T34" fmla="*/ 113053 w 613253"/>
                <a:gd name="T35" fmla="*/ 281000 h 438850"/>
                <a:gd name="T36" fmla="*/ 112607 w 613253"/>
                <a:gd name="T37" fmla="*/ 281000 h 438850"/>
                <a:gd name="T38" fmla="*/ 112919 w 613253"/>
                <a:gd name="T39" fmla="*/ 281298 h 438850"/>
                <a:gd name="T40" fmla="*/ 112608 w 613253"/>
                <a:gd name="T41" fmla="*/ 281991 h 438850"/>
                <a:gd name="T42" fmla="*/ 113650 w 613253"/>
                <a:gd name="T43" fmla="*/ 281991 h 438850"/>
                <a:gd name="T44" fmla="*/ 149069 w 613253"/>
                <a:gd name="T45" fmla="*/ 315653 h 438850"/>
                <a:gd name="T46" fmla="*/ 184487 w 613253"/>
                <a:gd name="T47" fmla="*/ 281991 h 438850"/>
                <a:gd name="T48" fmla="*/ 185531 w 613253"/>
                <a:gd name="T49" fmla="*/ 281991 h 438850"/>
                <a:gd name="T50" fmla="*/ 185218 w 613253"/>
                <a:gd name="T51" fmla="*/ 281297 h 438850"/>
                <a:gd name="T52" fmla="*/ 185530 w 613253"/>
                <a:gd name="T53" fmla="*/ 281000 h 438850"/>
                <a:gd name="T54" fmla="*/ 185086 w 613253"/>
                <a:gd name="T55" fmla="*/ 281000 h 438850"/>
                <a:gd name="T56" fmla="*/ 153454 w 613253"/>
                <a:gd name="T57" fmla="*/ 210570 h 438850"/>
                <a:gd name="T58" fmla="*/ 159207 w 613253"/>
                <a:gd name="T59" fmla="*/ 190906 h 438850"/>
                <a:gd name="T60" fmla="*/ 355360 w 613253"/>
                <a:gd name="T61" fmla="*/ 0 h 438850"/>
                <a:gd name="T62" fmla="*/ 455224 w 613253"/>
                <a:gd name="T63" fmla="*/ 101417 h 438850"/>
                <a:gd name="T64" fmla="*/ 401082 w 613253"/>
                <a:gd name="T65" fmla="*/ 190174 h 438850"/>
                <a:gd name="T66" fmla="*/ 401082 w 613253"/>
                <a:gd name="T67" fmla="*/ 203924 h 438850"/>
                <a:gd name="T68" fmla="*/ 541268 w 613253"/>
                <a:gd name="T69" fmla="*/ 345545 h 438850"/>
                <a:gd name="T70" fmla="*/ 351751 w 613253"/>
                <a:gd name="T71" fmla="*/ 387337 h 438850"/>
                <a:gd name="T72" fmla="*/ 170905 w 613253"/>
                <a:gd name="T73" fmla="*/ 349252 h 438850"/>
                <a:gd name="T74" fmla="*/ 179418 w 613253"/>
                <a:gd name="T75" fmla="*/ 326961 h 438850"/>
                <a:gd name="T76" fmla="*/ 146534 w 613253"/>
                <a:gd name="T77" fmla="*/ 330503 h 438850"/>
                <a:gd name="T78" fmla="*/ 0 w 613253"/>
                <a:gd name="T79" fmla="*/ 299644 h 438850"/>
                <a:gd name="T80" fmla="*/ 110463 w 613253"/>
                <a:gd name="T81" fmla="*/ 183159 h 438850"/>
                <a:gd name="T82" fmla="*/ 110463 w 613253"/>
                <a:gd name="T83" fmla="*/ 169414 h 438850"/>
                <a:gd name="T84" fmla="*/ 68541 w 613253"/>
                <a:gd name="T85" fmla="*/ 98830 h 438850"/>
                <a:gd name="T86" fmla="*/ 149458 w 613253"/>
                <a:gd name="T87" fmla="*/ 16655 h 438850"/>
                <a:gd name="T88" fmla="*/ 230376 w 613253"/>
                <a:gd name="T89" fmla="*/ 98830 h 438850"/>
                <a:gd name="T90" fmla="*/ 186506 w 613253"/>
                <a:gd name="T91" fmla="*/ 170748 h 438850"/>
                <a:gd name="T92" fmla="*/ 186506 w 613253"/>
                <a:gd name="T93" fmla="*/ 181888 h 438850"/>
                <a:gd name="T94" fmla="*/ 258460 w 613253"/>
                <a:gd name="T95" fmla="*/ 222896 h 438850"/>
                <a:gd name="T96" fmla="*/ 260415 w 613253"/>
                <a:gd name="T97" fmla="*/ 225480 h 438850"/>
                <a:gd name="T98" fmla="*/ 307234 w 613253"/>
                <a:gd name="T99" fmla="*/ 205493 h 438850"/>
                <a:gd name="T100" fmla="*/ 307234 w 613253"/>
                <a:gd name="T101" fmla="*/ 188529 h 438850"/>
                <a:gd name="T102" fmla="*/ 255495 w 613253"/>
                <a:gd name="T103" fmla="*/ 101417 h 438850"/>
                <a:gd name="T104" fmla="*/ 355360 w 613253"/>
                <a:gd name="T105" fmla="*/ 0 h 43885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13253"/>
                <a:gd name="T160" fmla="*/ 0 h 438850"/>
                <a:gd name="T161" fmla="*/ 613253 w 613253"/>
                <a:gd name="T162" fmla="*/ 438850 h 43885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13253" h="438850">
                  <a:moveTo>
                    <a:pt x="387898" y="243653"/>
                  </a:moveTo>
                  <a:lnTo>
                    <a:pt x="395944" y="271151"/>
                  </a:lnTo>
                  <a:lnTo>
                    <a:pt x="351715" y="369631"/>
                  </a:lnTo>
                  <a:lnTo>
                    <a:pt x="351092" y="369631"/>
                  </a:lnTo>
                  <a:lnTo>
                    <a:pt x="351529" y="370046"/>
                  </a:lnTo>
                  <a:lnTo>
                    <a:pt x="351093" y="371017"/>
                  </a:lnTo>
                  <a:lnTo>
                    <a:pt x="352550" y="371017"/>
                  </a:lnTo>
                  <a:lnTo>
                    <a:pt x="402076" y="418085"/>
                  </a:lnTo>
                  <a:lnTo>
                    <a:pt x="451601" y="371017"/>
                  </a:lnTo>
                  <a:lnTo>
                    <a:pt x="453059" y="371017"/>
                  </a:lnTo>
                  <a:lnTo>
                    <a:pt x="452623" y="370045"/>
                  </a:lnTo>
                  <a:lnTo>
                    <a:pt x="453059" y="369631"/>
                  </a:lnTo>
                  <a:lnTo>
                    <a:pt x="452437" y="369631"/>
                  </a:lnTo>
                  <a:lnTo>
                    <a:pt x="408207" y="271149"/>
                  </a:lnTo>
                  <a:lnTo>
                    <a:pt x="416253" y="243653"/>
                  </a:lnTo>
                  <a:close/>
                  <a:moveTo>
                    <a:pt x="157406" y="216295"/>
                  </a:moveTo>
                  <a:lnTo>
                    <a:pt x="163926" y="238576"/>
                  </a:lnTo>
                  <a:lnTo>
                    <a:pt x="128088" y="318371"/>
                  </a:lnTo>
                  <a:lnTo>
                    <a:pt x="127583" y="318371"/>
                  </a:lnTo>
                  <a:lnTo>
                    <a:pt x="127937" y="318708"/>
                  </a:lnTo>
                  <a:lnTo>
                    <a:pt x="127584" y="319494"/>
                  </a:lnTo>
                  <a:lnTo>
                    <a:pt x="128765" y="319494"/>
                  </a:lnTo>
                  <a:lnTo>
                    <a:pt x="168894" y="357632"/>
                  </a:lnTo>
                  <a:lnTo>
                    <a:pt x="209023" y="319494"/>
                  </a:lnTo>
                  <a:lnTo>
                    <a:pt x="210205" y="319494"/>
                  </a:lnTo>
                  <a:lnTo>
                    <a:pt x="209851" y="318707"/>
                  </a:lnTo>
                  <a:lnTo>
                    <a:pt x="210204" y="318371"/>
                  </a:lnTo>
                  <a:lnTo>
                    <a:pt x="209701" y="318371"/>
                  </a:lnTo>
                  <a:lnTo>
                    <a:pt x="173862" y="238574"/>
                  </a:lnTo>
                  <a:lnTo>
                    <a:pt x="180381" y="216295"/>
                  </a:lnTo>
                  <a:close/>
                  <a:moveTo>
                    <a:pt x="402620" y="0"/>
                  </a:moveTo>
                  <a:cubicBezTo>
                    <a:pt x="465109" y="0"/>
                    <a:pt x="515766" y="51445"/>
                    <a:pt x="515766" y="114905"/>
                  </a:cubicBezTo>
                  <a:cubicBezTo>
                    <a:pt x="515766" y="159138"/>
                    <a:pt x="491155" y="197534"/>
                    <a:pt x="454423" y="215466"/>
                  </a:cubicBezTo>
                  <a:lnTo>
                    <a:pt x="454423" y="231044"/>
                  </a:lnTo>
                  <a:cubicBezTo>
                    <a:pt x="531505" y="249779"/>
                    <a:pt x="592702" y="311734"/>
                    <a:pt x="613253" y="391500"/>
                  </a:cubicBezTo>
                  <a:cubicBezTo>
                    <a:pt x="550688" y="422070"/>
                    <a:pt x="477097" y="438850"/>
                    <a:pt x="398531" y="438850"/>
                  </a:cubicBezTo>
                  <a:cubicBezTo>
                    <a:pt x="323987" y="438850"/>
                    <a:pt x="253921" y="423744"/>
                    <a:pt x="193634" y="395700"/>
                  </a:cubicBezTo>
                  <a:lnTo>
                    <a:pt x="203279" y="370444"/>
                  </a:lnTo>
                  <a:lnTo>
                    <a:pt x="166022" y="374457"/>
                  </a:lnTo>
                  <a:cubicBezTo>
                    <a:pt x="105620" y="374457"/>
                    <a:pt x="48848" y="362217"/>
                    <a:pt x="0" y="339494"/>
                  </a:cubicBezTo>
                  <a:cubicBezTo>
                    <a:pt x="15404" y="274815"/>
                    <a:pt x="63667" y="224043"/>
                    <a:pt x="125154" y="207518"/>
                  </a:cubicBezTo>
                  <a:lnTo>
                    <a:pt x="125154" y="191945"/>
                  </a:lnTo>
                  <a:cubicBezTo>
                    <a:pt x="96529" y="177233"/>
                    <a:pt x="77656" y="146842"/>
                    <a:pt x="77656" y="111974"/>
                  </a:cubicBezTo>
                  <a:cubicBezTo>
                    <a:pt x="77656" y="60554"/>
                    <a:pt x="118702" y="18870"/>
                    <a:pt x="169335" y="18870"/>
                  </a:cubicBezTo>
                  <a:cubicBezTo>
                    <a:pt x="219968" y="18870"/>
                    <a:pt x="261014" y="60554"/>
                    <a:pt x="261014" y="111974"/>
                  </a:cubicBezTo>
                  <a:cubicBezTo>
                    <a:pt x="261014" y="147815"/>
                    <a:pt x="241072" y="178926"/>
                    <a:pt x="211310" y="193456"/>
                  </a:cubicBezTo>
                  <a:lnTo>
                    <a:pt x="211310" y="206078"/>
                  </a:lnTo>
                  <a:cubicBezTo>
                    <a:pt x="242539" y="213668"/>
                    <a:pt x="270549" y="230014"/>
                    <a:pt x="292834" y="252540"/>
                  </a:cubicBezTo>
                  <a:lnTo>
                    <a:pt x="295048" y="255467"/>
                  </a:lnTo>
                  <a:lnTo>
                    <a:pt x="348094" y="232822"/>
                  </a:lnTo>
                  <a:lnTo>
                    <a:pt x="348094" y="213602"/>
                  </a:lnTo>
                  <a:cubicBezTo>
                    <a:pt x="312767" y="195444"/>
                    <a:pt x="289474" y="157937"/>
                    <a:pt x="289474" y="114905"/>
                  </a:cubicBezTo>
                  <a:cubicBezTo>
                    <a:pt x="289474" y="51445"/>
                    <a:pt x="340131" y="0"/>
                    <a:pt x="40262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itchFamily="2" charset="-122"/>
              </a:endParaRPr>
            </a:p>
          </p:txBody>
        </p:sp>
      </p:grpSp>
      <p:sp>
        <p:nvSpPr>
          <p:cNvPr id="41" name="文本框 37"/>
          <p:cNvSpPr>
            <a:spLocks noChangeArrowheads="1"/>
          </p:cNvSpPr>
          <p:nvPr/>
        </p:nvSpPr>
        <p:spPr bwMode="auto">
          <a:xfrm>
            <a:off x="5017294" y="607219"/>
            <a:ext cx="1731169" cy="438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Company Introduction</a:t>
            </a:r>
            <a:endParaRPr lang="zh-CN" altLang="en-US" sz="1200" baseline="-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17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5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400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4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utoUpdateAnimBg="0"/>
      <p:bldP spid="5" grpId="0" bldLvl="0" autoUpdateAnimBg="0"/>
      <p:bldP spid="9" grpId="0" bldLvl="0" autoUpdateAnimBg="0"/>
      <p:bldP spid="10" grpId="0" bldLvl="0" animBg="1" autoUpdateAnimBg="0"/>
      <p:bldP spid="1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  <p:bldP spid="36" grpId="0" bldLvl="0" autoUpdateAnimBg="0"/>
      <p:bldP spid="37" grpId="0" bldLvl="0" autoUpdateAnimBg="0"/>
      <p:bldP spid="41" grpId="0" bldLvl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615929" y="422672"/>
            <a:ext cx="1370409" cy="43815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rPr>
              <a:t>地理位置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3196829" y="464344"/>
            <a:ext cx="197644" cy="295275"/>
            <a:chOff x="0" y="0"/>
            <a:chExt cx="213756" cy="427512"/>
          </a:xfrm>
        </p:grpSpPr>
        <p:sp>
          <p:nvSpPr>
            <p:cNvPr id="6" name="直接连接符 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" name="直接连接符 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8" name="文本框 37"/>
          <p:cNvSpPr>
            <a:spLocks noChangeArrowheads="1"/>
          </p:cNvSpPr>
          <p:nvPr/>
        </p:nvSpPr>
        <p:spPr bwMode="auto">
          <a:xfrm>
            <a:off x="5024438" y="607219"/>
            <a:ext cx="1731169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The Position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pic>
        <p:nvPicPr>
          <p:cNvPr id="9" name="图片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52537"/>
            <a:ext cx="4887516" cy="2262188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</p:pic>
      <p:sp>
        <p:nvSpPr>
          <p:cNvPr id="10" name="矩形 22"/>
          <p:cNvSpPr>
            <a:spLocks noChangeArrowheads="1"/>
          </p:cNvSpPr>
          <p:nvPr/>
        </p:nvSpPr>
        <p:spPr bwMode="auto">
          <a:xfrm>
            <a:off x="4887516" y="1252537"/>
            <a:ext cx="4256484" cy="2262188"/>
          </a:xfrm>
          <a:prstGeom prst="rect">
            <a:avLst/>
          </a:prstGeom>
          <a:solidFill>
            <a:srgbClr val="00B0F0">
              <a:alpha val="29803"/>
            </a:srgbClr>
          </a:solidFill>
          <a:ln w="9525">
            <a:noFill/>
            <a:bevel/>
            <a:headEnd/>
            <a:tailEnd/>
          </a:ln>
        </p:spPr>
        <p:txBody>
          <a:bodyPr lIns="91440" tIns="45720" rIns="91440" bIns="45720"/>
          <a:lstStyle/>
          <a:p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1" name="矩形 19"/>
          <p:cNvSpPr>
            <a:spLocks noChangeArrowheads="1"/>
          </p:cNvSpPr>
          <p:nvPr/>
        </p:nvSpPr>
        <p:spPr bwMode="auto">
          <a:xfrm>
            <a:off x="5238750" y="1588294"/>
            <a:ext cx="3400425" cy="1712258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>
              <a:lnSpc>
                <a:spcPct val="130000"/>
              </a:lnSpc>
              <a:spcAft>
                <a:spcPts val="375"/>
              </a:spcAft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右键点击图片选择设置图片格式可直接替换图片。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  <a:p>
            <a:pPr>
              <a:lnSpc>
                <a:spcPct val="130000"/>
              </a:lnSpc>
              <a:spcAft>
                <a:spcPts val="375"/>
              </a:spcAft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您可以点击文字框输入您的描述说明，或者通过复制粘贴，在此录入上述图表的综合描述说明。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  <a:p>
            <a:pPr>
              <a:lnSpc>
                <a:spcPct val="130000"/>
              </a:lnSpc>
              <a:spcAft>
                <a:spcPts val="375"/>
              </a:spcAft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 。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1062038" y="3754041"/>
            <a:ext cx="7136606" cy="729424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在此录入上述图表的综合描述说明，在此录入上述图表的综合描述说明。在此录入上述图表的综合描述说明。</a:t>
            </a:r>
          </a:p>
        </p:txBody>
      </p:sp>
      <p:grpSp>
        <p:nvGrpSpPr>
          <p:cNvPr id="13" name="组合 14"/>
          <p:cNvGrpSpPr>
            <a:grpSpLocks/>
          </p:cNvGrpSpPr>
          <p:nvPr/>
        </p:nvGrpSpPr>
        <p:grpSpPr bwMode="auto">
          <a:xfrm>
            <a:off x="1949054" y="1741885"/>
            <a:ext cx="210740" cy="332184"/>
            <a:chOff x="0" y="0"/>
            <a:chExt cx="474034" cy="743490"/>
          </a:xfrm>
        </p:grpSpPr>
        <p:grpSp>
          <p:nvGrpSpPr>
            <p:cNvPr id="14" name="组合 1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16" name="同心圆 1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237017 w 21600"/>
                  <a:gd name="T1" fmla="*/ 0 h 21600"/>
                  <a:gd name="T2" fmla="*/ 69415 w 21600"/>
                  <a:gd name="T3" fmla="*/ 69415 h 21600"/>
                  <a:gd name="T4" fmla="*/ 0 w 21600"/>
                  <a:gd name="T5" fmla="*/ 237017 h 21600"/>
                  <a:gd name="T6" fmla="*/ 69415 w 21600"/>
                  <a:gd name="T7" fmla="*/ 404619 h 21600"/>
                  <a:gd name="T8" fmla="*/ 237017 w 21600"/>
                  <a:gd name="T9" fmla="*/ 474034 h 21600"/>
                  <a:gd name="T10" fmla="*/ 404619 w 21600"/>
                  <a:gd name="T11" fmla="*/ 404619 h 21600"/>
                  <a:gd name="T12" fmla="*/ 474034 w 21600"/>
                  <a:gd name="T13" fmla="*/ 237017 h 21600"/>
                  <a:gd name="T14" fmla="*/ 404619 w 21600"/>
                  <a:gd name="T15" fmla="*/ 6941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 w="12700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7" name="等腰三角形 1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 w="12700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5" name="椭圆 1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7451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utoUpdateAnimBg="0"/>
      <p:bldP spid="8" grpId="0" bldLvl="0" autoUpdateAnimBg="0"/>
      <p:bldP spid="10" grpId="0" bldLvl="0" animBg="1" autoUpdateAnimBg="0"/>
      <p:bldP spid="11" grpId="0"/>
      <p:bldP spid="12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45"/>
          <p:cNvSpPr>
            <a:spLocks noChangeArrowheads="1"/>
          </p:cNvSpPr>
          <p:nvPr/>
        </p:nvSpPr>
        <p:spPr bwMode="auto">
          <a:xfrm>
            <a:off x="0" y="2571750"/>
            <a:ext cx="9144000" cy="2571750"/>
          </a:xfrm>
          <a:custGeom>
            <a:avLst/>
            <a:gdLst>
              <a:gd name="T0" fmla="*/ 0 w 12192000"/>
              <a:gd name="T1" fmla="*/ 0 h 3429000"/>
              <a:gd name="T2" fmla="*/ 1082370 w 12192000"/>
              <a:gd name="T3" fmla="*/ 0 h 3429000"/>
              <a:gd name="T4" fmla="*/ 1128200 w 12192000"/>
              <a:gd name="T5" fmla="*/ 50476 h 3429000"/>
              <a:gd name="T6" fmla="*/ 1874309 w 12192000"/>
              <a:gd name="T7" fmla="*/ 359835 h 3429000"/>
              <a:gd name="T8" fmla="*/ 2620418 w 12192000"/>
              <a:gd name="T9" fmla="*/ 50476 h 3429000"/>
              <a:gd name="T10" fmla="*/ 2666248 w 12192000"/>
              <a:gd name="T11" fmla="*/ 0 h 3429000"/>
              <a:gd name="T12" fmla="*/ 3868166 w 12192000"/>
              <a:gd name="T13" fmla="*/ 0 h 3429000"/>
              <a:gd name="T14" fmla="*/ 3914042 w 12192000"/>
              <a:gd name="T15" fmla="*/ 50476 h 3429000"/>
              <a:gd name="T16" fmla="*/ 4660900 w 12192000"/>
              <a:gd name="T17" fmla="*/ 359835 h 3429000"/>
              <a:gd name="T18" fmla="*/ 5407756 w 12192000"/>
              <a:gd name="T19" fmla="*/ 50476 h 3429000"/>
              <a:gd name="T20" fmla="*/ 5453636 w 12192000"/>
              <a:gd name="T21" fmla="*/ 0 h 3429000"/>
              <a:gd name="T22" fmla="*/ 6655552 w 12192000"/>
              <a:gd name="T23" fmla="*/ 0 h 3429000"/>
              <a:gd name="T24" fmla="*/ 6701380 w 12192000"/>
              <a:gd name="T25" fmla="*/ 50476 h 3429000"/>
              <a:gd name="T26" fmla="*/ 7447492 w 12192000"/>
              <a:gd name="T27" fmla="*/ 359835 h 3429000"/>
              <a:gd name="T28" fmla="*/ 8193599 w 12192000"/>
              <a:gd name="T29" fmla="*/ 50476 h 3429000"/>
              <a:gd name="T30" fmla="*/ 8239427 w 12192000"/>
              <a:gd name="T31" fmla="*/ 0 h 3429000"/>
              <a:gd name="T32" fmla="*/ 9441345 w 12192000"/>
              <a:gd name="T33" fmla="*/ 0 h 3429000"/>
              <a:gd name="T34" fmla="*/ 9487225 w 12192000"/>
              <a:gd name="T35" fmla="*/ 50476 h 3429000"/>
              <a:gd name="T36" fmla="*/ 10234081 w 12192000"/>
              <a:gd name="T37" fmla="*/ 359835 h 3429000"/>
              <a:gd name="T38" fmla="*/ 10980936 w 12192000"/>
              <a:gd name="T39" fmla="*/ 50476 h 3429000"/>
              <a:gd name="T40" fmla="*/ 11026816 w 12192000"/>
              <a:gd name="T41" fmla="*/ 0 h 3429000"/>
              <a:gd name="T42" fmla="*/ 12192000 w 12192000"/>
              <a:gd name="T43" fmla="*/ 0 h 3429000"/>
              <a:gd name="T44" fmla="*/ 12192000 w 12192000"/>
              <a:gd name="T45" fmla="*/ 3429000 h 3429000"/>
              <a:gd name="T46" fmla="*/ 0 w 12192000"/>
              <a:gd name="T47" fmla="*/ 3429000 h 3429000"/>
              <a:gd name="T48" fmla="*/ 0 w 12192000"/>
              <a:gd name="T49" fmla="*/ 0 h 34290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2192000"/>
              <a:gd name="T76" fmla="*/ 0 h 3429000"/>
              <a:gd name="T77" fmla="*/ 12192000 w 12192000"/>
              <a:gd name="T78" fmla="*/ 3429000 h 342900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2192000" h="3429000">
                <a:moveTo>
                  <a:pt x="0" y="0"/>
                </a:moveTo>
                <a:lnTo>
                  <a:pt x="1082370" y="0"/>
                </a:lnTo>
                <a:lnTo>
                  <a:pt x="1128200" y="50476"/>
                </a:lnTo>
                <a:cubicBezTo>
                  <a:pt x="1319146" y="241614"/>
                  <a:pt x="1582935" y="359835"/>
                  <a:pt x="1874309" y="359835"/>
                </a:cubicBezTo>
                <a:cubicBezTo>
                  <a:pt x="2165683" y="359835"/>
                  <a:pt x="2429473" y="241614"/>
                  <a:pt x="2620419" y="50476"/>
                </a:cubicBezTo>
                <a:lnTo>
                  <a:pt x="2666248" y="0"/>
                </a:lnTo>
                <a:lnTo>
                  <a:pt x="3868167" y="0"/>
                </a:lnTo>
                <a:lnTo>
                  <a:pt x="3914043" y="50476"/>
                </a:lnTo>
                <a:cubicBezTo>
                  <a:pt x="4105180" y="241614"/>
                  <a:pt x="4369235" y="359835"/>
                  <a:pt x="4660901" y="359835"/>
                </a:cubicBezTo>
                <a:cubicBezTo>
                  <a:pt x="4952568" y="359835"/>
                  <a:pt x="5216622" y="241614"/>
                  <a:pt x="5407759" y="50476"/>
                </a:cubicBezTo>
                <a:lnTo>
                  <a:pt x="5453636" y="0"/>
                </a:lnTo>
                <a:lnTo>
                  <a:pt x="6655553" y="0"/>
                </a:lnTo>
                <a:lnTo>
                  <a:pt x="6701383" y="50476"/>
                </a:lnTo>
                <a:cubicBezTo>
                  <a:pt x="6892329" y="241614"/>
                  <a:pt x="7156118" y="359835"/>
                  <a:pt x="7447492" y="359835"/>
                </a:cubicBezTo>
                <a:cubicBezTo>
                  <a:pt x="7738866" y="359835"/>
                  <a:pt x="8002656" y="241614"/>
                  <a:pt x="8193602" y="50476"/>
                </a:cubicBezTo>
                <a:lnTo>
                  <a:pt x="8239431" y="0"/>
                </a:lnTo>
                <a:lnTo>
                  <a:pt x="9441351" y="0"/>
                </a:lnTo>
                <a:lnTo>
                  <a:pt x="9487227" y="50476"/>
                </a:lnTo>
                <a:cubicBezTo>
                  <a:pt x="9678364" y="241614"/>
                  <a:pt x="9942418" y="359835"/>
                  <a:pt x="10234085" y="359835"/>
                </a:cubicBezTo>
                <a:cubicBezTo>
                  <a:pt x="10525752" y="359835"/>
                  <a:pt x="10789806" y="241614"/>
                  <a:pt x="10980943" y="50476"/>
                </a:cubicBezTo>
                <a:lnTo>
                  <a:pt x="11026819" y="0"/>
                </a:ln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>
              <a:alpha val="29803"/>
            </a:srgbClr>
          </a:solidFill>
          <a:ln w="57150">
            <a:noFill/>
            <a:miter lim="800000"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5" name="等腰三角形 15"/>
          <p:cNvSpPr>
            <a:spLocks noChangeArrowheads="1"/>
          </p:cNvSpPr>
          <p:nvPr/>
        </p:nvSpPr>
        <p:spPr bwMode="auto">
          <a:xfrm flipV="1">
            <a:off x="1297781" y="3003948"/>
            <a:ext cx="215504" cy="144065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 w="9525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6" name="等腰三角形 26"/>
          <p:cNvSpPr>
            <a:spLocks noChangeArrowheads="1"/>
          </p:cNvSpPr>
          <p:nvPr/>
        </p:nvSpPr>
        <p:spPr bwMode="auto">
          <a:xfrm flipV="1">
            <a:off x="3387329" y="3003948"/>
            <a:ext cx="215503" cy="144065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 w="9525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7" name="等腰三角形 32"/>
          <p:cNvSpPr>
            <a:spLocks noChangeArrowheads="1"/>
          </p:cNvSpPr>
          <p:nvPr/>
        </p:nvSpPr>
        <p:spPr bwMode="auto">
          <a:xfrm flipV="1">
            <a:off x="5478066" y="3003948"/>
            <a:ext cx="215503" cy="144065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 w="9525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8" name="等腰三角形 38"/>
          <p:cNvSpPr>
            <a:spLocks noChangeArrowheads="1"/>
          </p:cNvSpPr>
          <p:nvPr/>
        </p:nvSpPr>
        <p:spPr bwMode="auto">
          <a:xfrm flipV="1">
            <a:off x="7567612" y="3003948"/>
            <a:ext cx="215504" cy="144065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 w="9525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614362" y="1257301"/>
            <a:ext cx="1582341" cy="1584722"/>
            <a:chOff x="0" y="0"/>
            <a:chExt cx="1582738" cy="1584325"/>
          </a:xfrm>
        </p:grpSpPr>
        <p:sp>
          <p:nvSpPr>
            <p:cNvPr id="10" name="椭圆 9"/>
            <p:cNvSpPr>
              <a:spLocks noChangeArrowheads="1"/>
            </p:cNvSpPr>
            <p:nvPr/>
          </p:nvSpPr>
          <p:spPr bwMode="auto">
            <a:xfrm>
              <a:off x="0" y="0"/>
              <a:ext cx="1582738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00B0F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1" name="椭圆 31"/>
            <p:cNvSpPr>
              <a:spLocks noChangeArrowheads="1"/>
            </p:cNvSpPr>
            <p:nvPr/>
          </p:nvSpPr>
          <p:spPr bwMode="auto">
            <a:xfrm rot="20812041" flipH="1">
              <a:off x="107915" y="108022"/>
              <a:ext cx="1366909" cy="1368281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</p:grpSp>
      <p:grpSp>
        <p:nvGrpSpPr>
          <p:cNvPr id="12" name="组合 34"/>
          <p:cNvGrpSpPr>
            <a:grpSpLocks/>
          </p:cNvGrpSpPr>
          <p:nvPr/>
        </p:nvGrpSpPr>
        <p:grpSpPr bwMode="auto">
          <a:xfrm>
            <a:off x="6883003" y="1257301"/>
            <a:ext cx="1584722" cy="1584722"/>
            <a:chOff x="0" y="0"/>
            <a:chExt cx="1584325" cy="1584325"/>
          </a:xfrm>
        </p:grpSpPr>
        <p:sp>
          <p:nvSpPr>
            <p:cNvPr id="13" name="椭圆 36"/>
            <p:cNvSpPr>
              <a:spLocks noChangeArrowheads="1"/>
            </p:cNvSpPr>
            <p:nvPr/>
          </p:nvSpPr>
          <p:spPr bwMode="auto">
            <a:xfrm>
              <a:off x="0" y="0"/>
              <a:ext cx="1584325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00B0F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4" name="椭圆 37"/>
            <p:cNvSpPr>
              <a:spLocks noChangeArrowheads="1"/>
            </p:cNvSpPr>
            <p:nvPr/>
          </p:nvSpPr>
          <p:spPr bwMode="auto">
            <a:xfrm>
              <a:off x="107950" y="107950"/>
              <a:ext cx="1368425" cy="1368425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9525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</p:grpSp>
      <p:grpSp>
        <p:nvGrpSpPr>
          <p:cNvPr id="15" name="组合 37"/>
          <p:cNvGrpSpPr>
            <a:grpSpLocks/>
          </p:cNvGrpSpPr>
          <p:nvPr/>
        </p:nvGrpSpPr>
        <p:grpSpPr bwMode="auto">
          <a:xfrm>
            <a:off x="4794648" y="1257301"/>
            <a:ext cx="1582340" cy="1584722"/>
            <a:chOff x="0" y="0"/>
            <a:chExt cx="1582737" cy="1584325"/>
          </a:xfrm>
        </p:grpSpPr>
        <p:sp>
          <p:nvSpPr>
            <p:cNvPr id="16" name="椭圆 30"/>
            <p:cNvSpPr>
              <a:spLocks noChangeArrowheads="1"/>
            </p:cNvSpPr>
            <p:nvPr/>
          </p:nvSpPr>
          <p:spPr bwMode="auto">
            <a:xfrm>
              <a:off x="0" y="0"/>
              <a:ext cx="1582737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00B0F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" name="椭圆 25"/>
            <p:cNvSpPr>
              <a:spLocks noChangeArrowheads="1"/>
            </p:cNvSpPr>
            <p:nvPr/>
          </p:nvSpPr>
          <p:spPr bwMode="auto">
            <a:xfrm>
              <a:off x="107950" y="107950"/>
              <a:ext cx="1366837" cy="136842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9525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</p:grpSp>
      <p:grpSp>
        <p:nvGrpSpPr>
          <p:cNvPr id="18" name="组合 40"/>
          <p:cNvGrpSpPr>
            <a:grpSpLocks/>
          </p:cNvGrpSpPr>
          <p:nvPr/>
        </p:nvGrpSpPr>
        <p:grpSpPr bwMode="auto">
          <a:xfrm>
            <a:off x="2703910" y="1257301"/>
            <a:ext cx="1584722" cy="1584722"/>
            <a:chOff x="0" y="0"/>
            <a:chExt cx="1584325" cy="1584325"/>
          </a:xfrm>
        </p:grpSpPr>
        <p:sp>
          <p:nvSpPr>
            <p:cNvPr id="19" name="椭圆 24"/>
            <p:cNvSpPr>
              <a:spLocks noChangeArrowheads="1"/>
            </p:cNvSpPr>
            <p:nvPr/>
          </p:nvSpPr>
          <p:spPr bwMode="auto">
            <a:xfrm>
              <a:off x="0" y="0"/>
              <a:ext cx="1584325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00B0F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0" name="椭圆 25"/>
            <p:cNvSpPr>
              <a:spLocks noChangeArrowheads="1"/>
            </p:cNvSpPr>
            <p:nvPr/>
          </p:nvSpPr>
          <p:spPr bwMode="auto">
            <a:xfrm>
              <a:off x="107950" y="107950"/>
              <a:ext cx="1368425" cy="1368425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 w="9525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</p:grpSp>
      <p:sp>
        <p:nvSpPr>
          <p:cNvPr id="21" name="Rectangle 59"/>
          <p:cNvSpPr>
            <a:spLocks noChangeArrowheads="1"/>
          </p:cNvSpPr>
          <p:nvPr/>
        </p:nvSpPr>
        <p:spPr bwMode="auto">
          <a:xfrm>
            <a:off x="742950" y="3796904"/>
            <a:ext cx="1325166" cy="238527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主要职能及成绩</a:t>
            </a:r>
            <a:endParaRPr lang="en-US" sz="1100" b="1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2" name="Rectangle 60"/>
          <p:cNvSpPr>
            <a:spLocks noChangeArrowheads="1"/>
          </p:cNvSpPr>
          <p:nvPr/>
        </p:nvSpPr>
        <p:spPr bwMode="auto">
          <a:xfrm>
            <a:off x="651272" y="3148013"/>
            <a:ext cx="1509713" cy="315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sym typeface="Calibri" pitchFamily="34" charset="0"/>
              </a:rPr>
              <a:t>Nickel Lee</a:t>
            </a:r>
          </a:p>
        </p:txBody>
      </p: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3615929" y="422672"/>
            <a:ext cx="1370409" cy="43815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rPr>
              <a:t>团队介绍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grpSp>
        <p:nvGrpSpPr>
          <p:cNvPr id="24" name="组合 52"/>
          <p:cNvGrpSpPr>
            <a:grpSpLocks/>
          </p:cNvGrpSpPr>
          <p:nvPr/>
        </p:nvGrpSpPr>
        <p:grpSpPr bwMode="auto">
          <a:xfrm>
            <a:off x="3196829" y="464344"/>
            <a:ext cx="197644" cy="295275"/>
            <a:chOff x="0" y="0"/>
            <a:chExt cx="213756" cy="427512"/>
          </a:xfrm>
        </p:grpSpPr>
        <p:sp>
          <p:nvSpPr>
            <p:cNvPr id="25" name="直接连接符 5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6" name="直接连接符 5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7" name="文本框 37"/>
          <p:cNvSpPr>
            <a:spLocks noChangeArrowheads="1"/>
          </p:cNvSpPr>
          <p:nvPr/>
        </p:nvSpPr>
        <p:spPr bwMode="auto">
          <a:xfrm>
            <a:off x="5033963" y="607219"/>
            <a:ext cx="1731169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Our Team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28" name="矩形 56"/>
          <p:cNvSpPr>
            <a:spLocks noChangeArrowheads="1"/>
          </p:cNvSpPr>
          <p:nvPr/>
        </p:nvSpPr>
        <p:spPr bwMode="auto">
          <a:xfrm>
            <a:off x="1106091" y="3382566"/>
            <a:ext cx="600075" cy="208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rPr>
              <a:t>公司职务</a:t>
            </a:r>
            <a:endParaRPr lang="en-US" sz="8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Calibri" pitchFamily="34" charset="0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709612" y="3996929"/>
            <a:ext cx="1391841" cy="526256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点击录入你的综合描述说明，点击录入你的综合描述说明。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Rectangle 59"/>
          <p:cNvSpPr>
            <a:spLocks noChangeArrowheads="1"/>
          </p:cNvSpPr>
          <p:nvPr/>
        </p:nvSpPr>
        <p:spPr bwMode="auto">
          <a:xfrm>
            <a:off x="2833687" y="3796904"/>
            <a:ext cx="1323975" cy="238527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11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主要职能及成绩</a:t>
            </a:r>
            <a:endParaRPr lang="en-US" sz="1100" b="1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1" name="Rectangle 60"/>
          <p:cNvSpPr>
            <a:spLocks noChangeArrowheads="1"/>
          </p:cNvSpPr>
          <p:nvPr/>
        </p:nvSpPr>
        <p:spPr bwMode="auto">
          <a:xfrm>
            <a:off x="2740818" y="3148013"/>
            <a:ext cx="1509713" cy="315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6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sym typeface="Calibri" pitchFamily="34" charset="0"/>
              </a:rPr>
              <a:t>Nickel Lee</a:t>
            </a:r>
          </a:p>
        </p:txBody>
      </p:sp>
      <p:sp>
        <p:nvSpPr>
          <p:cNvPr id="32" name="矩形 64"/>
          <p:cNvSpPr>
            <a:spLocks noChangeArrowheads="1"/>
          </p:cNvSpPr>
          <p:nvPr/>
        </p:nvSpPr>
        <p:spPr bwMode="auto">
          <a:xfrm>
            <a:off x="3195637" y="3382566"/>
            <a:ext cx="600075" cy="208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rPr>
              <a:t>公司职务</a:t>
            </a:r>
            <a:endParaRPr lang="en-US" sz="8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Calibri" pitchFamily="34" charset="0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2799160" y="3996929"/>
            <a:ext cx="1391840" cy="526256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点击录入你的综合描述说明，点击录入你的综合描述说明。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Rectangle 59"/>
          <p:cNvSpPr>
            <a:spLocks noChangeArrowheads="1"/>
          </p:cNvSpPr>
          <p:nvPr/>
        </p:nvSpPr>
        <p:spPr bwMode="auto">
          <a:xfrm>
            <a:off x="4923235" y="3796904"/>
            <a:ext cx="1325165" cy="238527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11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主要职能及成绩</a:t>
            </a:r>
            <a:endParaRPr lang="en-US" sz="1100" b="1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5" name="Rectangle 60"/>
          <p:cNvSpPr>
            <a:spLocks noChangeArrowheads="1"/>
          </p:cNvSpPr>
          <p:nvPr/>
        </p:nvSpPr>
        <p:spPr bwMode="auto">
          <a:xfrm>
            <a:off x="4830366" y="3148013"/>
            <a:ext cx="1509713" cy="315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6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sym typeface="Calibri" pitchFamily="34" charset="0"/>
              </a:rPr>
              <a:t>Nickel Lee</a:t>
            </a:r>
          </a:p>
        </p:txBody>
      </p:sp>
      <p:sp>
        <p:nvSpPr>
          <p:cNvPr id="36" name="矩形 68"/>
          <p:cNvSpPr>
            <a:spLocks noChangeArrowheads="1"/>
          </p:cNvSpPr>
          <p:nvPr/>
        </p:nvSpPr>
        <p:spPr bwMode="auto">
          <a:xfrm>
            <a:off x="5285185" y="3382566"/>
            <a:ext cx="600075" cy="208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rPr>
              <a:t>公司职务</a:t>
            </a:r>
            <a:endParaRPr lang="en-US" sz="8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Calibri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4889898" y="3996929"/>
            <a:ext cx="1391840" cy="526256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点击录入你的综合描述说明，点击录入你的综合描述说明。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Rectangle 59"/>
          <p:cNvSpPr>
            <a:spLocks noChangeArrowheads="1"/>
          </p:cNvSpPr>
          <p:nvPr/>
        </p:nvSpPr>
        <p:spPr bwMode="auto">
          <a:xfrm>
            <a:off x="7012781" y="3796904"/>
            <a:ext cx="1325166" cy="238527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11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主要职能及成绩</a:t>
            </a:r>
            <a:endParaRPr lang="en-US" sz="1100" b="1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9" name="Rectangle 60"/>
          <p:cNvSpPr>
            <a:spLocks noChangeArrowheads="1"/>
          </p:cNvSpPr>
          <p:nvPr/>
        </p:nvSpPr>
        <p:spPr bwMode="auto">
          <a:xfrm>
            <a:off x="6921103" y="3148013"/>
            <a:ext cx="1509713" cy="315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6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sym typeface="Calibri" pitchFamily="34" charset="0"/>
              </a:rPr>
              <a:t>Nickel Lee</a:t>
            </a:r>
          </a:p>
        </p:txBody>
      </p:sp>
      <p:sp>
        <p:nvSpPr>
          <p:cNvPr id="40" name="矩形 72"/>
          <p:cNvSpPr>
            <a:spLocks noChangeArrowheads="1"/>
          </p:cNvSpPr>
          <p:nvPr/>
        </p:nvSpPr>
        <p:spPr bwMode="auto">
          <a:xfrm>
            <a:off x="7375922" y="3382566"/>
            <a:ext cx="600075" cy="208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rPr>
              <a:t>公司职务</a:t>
            </a:r>
            <a:endParaRPr lang="en-US" sz="8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Calibri" pitchFamily="34" charset="0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6979444" y="3996929"/>
            <a:ext cx="1391841" cy="526256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点击录入你的综合描述说明，点击录入你的综合描述说明。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980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25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7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25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75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25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75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00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25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ldLvl="0" animBg="1" autoUpdateAnimBg="0"/>
      <p:bldP spid="6" grpId="0" bldLvl="0" animBg="1" autoUpdateAnimBg="0"/>
      <p:bldP spid="7" grpId="0" bldLvl="0" animBg="1" autoUpdateAnimBg="0"/>
      <p:bldP spid="8" grpId="0" bldLvl="0" animBg="1" autoUpdateAnimBg="0"/>
      <p:bldP spid="21" grpId="0" bldLvl="0" autoUpdateAnimBg="0"/>
      <p:bldP spid="22" grpId="0" bldLvl="0" autoUpdateAnimBg="0"/>
      <p:bldP spid="23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  <p:bldP spid="36" grpId="0" bldLvl="0" autoUpdateAnimBg="0"/>
      <p:bldP spid="37" grpId="0" bldLvl="0" autoUpdateAnimBg="0"/>
      <p:bldP spid="38" grpId="0" bldLvl="0" autoUpdateAnimBg="0"/>
      <p:bldP spid="39" grpId="0" bldLvl="0" autoUpdateAnimBg="0"/>
      <p:bldP spid="40" grpId="0" bldLvl="0" autoUpdateAnimBg="0"/>
      <p:bldP spid="41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燕尾形箭头 2"/>
          <p:cNvSpPr>
            <a:spLocks noChangeArrowheads="1"/>
          </p:cNvSpPr>
          <p:nvPr/>
        </p:nvSpPr>
        <p:spPr bwMode="auto">
          <a:xfrm>
            <a:off x="1078706" y="2718197"/>
            <a:ext cx="7054454" cy="171450"/>
          </a:xfrm>
          <a:prstGeom prst="notchedRightArrow">
            <a:avLst>
              <a:gd name="adj1" fmla="val 50000"/>
              <a:gd name="adj2" fmla="val 49908"/>
            </a:avLst>
          </a:prstGeom>
          <a:solidFill>
            <a:srgbClr val="00B0F0">
              <a:alpha val="39999"/>
            </a:srgbClr>
          </a:solidFill>
          <a:ln w="12700">
            <a:noFill/>
            <a:bevel/>
            <a:headEnd/>
            <a:tailEnd/>
          </a:ln>
        </p:spPr>
        <p:txBody>
          <a:bodyPr lIns="68573" tIns="34287" rIns="68573" bIns="34287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ea typeface="方正兰亭黑_GBK" pitchFamily="2" charset="-122"/>
              <a:sym typeface="Arial" pitchFamily="34" charset="0"/>
            </a:endParaRPr>
          </a:p>
        </p:txBody>
      </p:sp>
      <p:sp>
        <p:nvSpPr>
          <p:cNvPr id="5" name="椭圆 8"/>
          <p:cNvSpPr>
            <a:spLocks noChangeArrowheads="1"/>
          </p:cNvSpPr>
          <p:nvPr/>
        </p:nvSpPr>
        <p:spPr bwMode="auto">
          <a:xfrm>
            <a:off x="3584973" y="2740819"/>
            <a:ext cx="125015" cy="125016"/>
          </a:xfrm>
          <a:prstGeom prst="ellipse">
            <a:avLst/>
          </a:prstGeom>
          <a:solidFill>
            <a:srgbClr val="00B0F0"/>
          </a:solidFill>
          <a:ln w="12700">
            <a:noFill/>
            <a:bevel/>
            <a:headEnd/>
            <a:tailEnd/>
          </a:ln>
        </p:spPr>
        <p:txBody>
          <a:bodyPr lIns="68573" tIns="34287" rIns="68573" bIns="34287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ea typeface="方正兰亭黑_GBK" pitchFamily="2" charset="-122"/>
              <a:sym typeface="Arial" pitchFamily="34" charset="0"/>
            </a:endParaRPr>
          </a:p>
        </p:txBody>
      </p:sp>
      <p:sp>
        <p:nvSpPr>
          <p:cNvPr id="6" name="椭圆 9"/>
          <p:cNvSpPr>
            <a:spLocks noChangeArrowheads="1"/>
          </p:cNvSpPr>
          <p:nvPr/>
        </p:nvSpPr>
        <p:spPr bwMode="auto">
          <a:xfrm>
            <a:off x="5456635" y="2740819"/>
            <a:ext cx="125015" cy="125016"/>
          </a:xfrm>
          <a:prstGeom prst="ellipse">
            <a:avLst/>
          </a:prstGeom>
          <a:solidFill>
            <a:srgbClr val="00B0F0"/>
          </a:solidFill>
          <a:ln w="12700">
            <a:noFill/>
            <a:bevel/>
            <a:headEnd/>
            <a:tailEnd/>
          </a:ln>
        </p:spPr>
        <p:txBody>
          <a:bodyPr lIns="68573" tIns="34287" rIns="68573" bIns="34287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ea typeface="方正兰亭黑_GBK" pitchFamily="2" charset="-122"/>
              <a:sym typeface="Arial" pitchFamily="34" charset="0"/>
            </a:endParaRPr>
          </a:p>
        </p:txBody>
      </p:sp>
      <p:sp>
        <p:nvSpPr>
          <p:cNvPr id="7" name="椭圆 10"/>
          <p:cNvSpPr>
            <a:spLocks noChangeArrowheads="1"/>
          </p:cNvSpPr>
          <p:nvPr/>
        </p:nvSpPr>
        <p:spPr bwMode="auto">
          <a:xfrm>
            <a:off x="7316391" y="2740819"/>
            <a:ext cx="125015" cy="125016"/>
          </a:xfrm>
          <a:prstGeom prst="ellipse">
            <a:avLst/>
          </a:prstGeom>
          <a:solidFill>
            <a:srgbClr val="00B0F0"/>
          </a:solidFill>
          <a:ln w="12700">
            <a:noFill/>
            <a:bevel/>
            <a:headEnd/>
            <a:tailEnd/>
          </a:ln>
        </p:spPr>
        <p:txBody>
          <a:bodyPr lIns="68573" tIns="34287" rIns="68573" bIns="34287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ea typeface="方正兰亭黑_GBK" pitchFamily="2" charset="-122"/>
              <a:sym typeface="Arial" pitchFamily="34" charset="0"/>
            </a:endParaRPr>
          </a:p>
        </p:txBody>
      </p:sp>
      <p:sp>
        <p:nvSpPr>
          <p:cNvPr id="8" name="椭圆 11"/>
          <p:cNvSpPr>
            <a:spLocks noChangeArrowheads="1"/>
          </p:cNvSpPr>
          <p:nvPr/>
        </p:nvSpPr>
        <p:spPr bwMode="auto">
          <a:xfrm>
            <a:off x="1724025" y="2740819"/>
            <a:ext cx="125016" cy="125016"/>
          </a:xfrm>
          <a:prstGeom prst="ellipse">
            <a:avLst/>
          </a:prstGeom>
          <a:solidFill>
            <a:srgbClr val="00B0F0"/>
          </a:solidFill>
          <a:ln w="12700">
            <a:noFill/>
            <a:bevel/>
            <a:headEnd/>
            <a:tailEnd/>
          </a:ln>
        </p:spPr>
        <p:txBody>
          <a:bodyPr lIns="68573" tIns="34287" rIns="68573" bIns="34287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ea typeface="方正兰亭黑_GBK" pitchFamily="2" charset="-122"/>
              <a:sym typeface="Arial" pitchFamily="34" charset="0"/>
            </a:endParaRPr>
          </a:p>
        </p:txBody>
      </p:sp>
      <p:grpSp>
        <p:nvGrpSpPr>
          <p:cNvPr id="9" name="组合 12"/>
          <p:cNvGrpSpPr>
            <a:grpSpLocks/>
          </p:cNvGrpSpPr>
          <p:nvPr/>
        </p:nvGrpSpPr>
        <p:grpSpPr bwMode="auto">
          <a:xfrm>
            <a:off x="3336730" y="2022849"/>
            <a:ext cx="615546" cy="323165"/>
            <a:chOff x="70648" y="280955"/>
            <a:chExt cx="820724" cy="430885"/>
          </a:xfrm>
        </p:grpSpPr>
        <p:sp>
          <p:nvSpPr>
            <p:cNvPr id="10" name="文本框 38"/>
            <p:cNvSpPr>
              <a:spLocks noChangeArrowheads="1"/>
            </p:cNvSpPr>
            <p:nvPr/>
          </p:nvSpPr>
          <p:spPr bwMode="auto">
            <a:xfrm>
              <a:off x="70648" y="280955"/>
              <a:ext cx="820724" cy="430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500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rPr>
                <a:t>2013</a:t>
              </a:r>
              <a:endParaRPr lang="zh-CN" altLang="en-US" sz="1500" baseline="-300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</p:grpSp>
      <p:grpSp>
        <p:nvGrpSpPr>
          <p:cNvPr id="11" name="组合 4"/>
          <p:cNvGrpSpPr>
            <a:grpSpLocks/>
          </p:cNvGrpSpPr>
          <p:nvPr/>
        </p:nvGrpSpPr>
        <p:grpSpPr bwMode="auto">
          <a:xfrm>
            <a:off x="1463407" y="2001645"/>
            <a:ext cx="640300" cy="350865"/>
            <a:chOff x="54145" y="252682"/>
            <a:chExt cx="853729" cy="467817"/>
          </a:xfrm>
        </p:grpSpPr>
        <p:sp>
          <p:nvSpPr>
            <p:cNvPr id="12" name="文本框 39"/>
            <p:cNvSpPr>
              <a:spLocks noChangeArrowheads="1"/>
            </p:cNvSpPr>
            <p:nvPr/>
          </p:nvSpPr>
          <p:spPr bwMode="auto">
            <a:xfrm>
              <a:off x="54145" y="252682"/>
              <a:ext cx="853729" cy="467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rPr>
                <a:t>2012</a:t>
              </a:r>
              <a:endParaRPr lang="zh-CN" altLang="en-US" sz="1500" baseline="-30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</p:grpSp>
      <p:grpSp>
        <p:nvGrpSpPr>
          <p:cNvPr id="13" name="组合 14"/>
          <p:cNvGrpSpPr>
            <a:grpSpLocks/>
          </p:cNvGrpSpPr>
          <p:nvPr/>
        </p:nvGrpSpPr>
        <p:grpSpPr bwMode="auto">
          <a:xfrm>
            <a:off x="7070532" y="2044053"/>
            <a:ext cx="615546" cy="323165"/>
            <a:chOff x="70650" y="309227"/>
            <a:chExt cx="820724" cy="430885"/>
          </a:xfrm>
        </p:grpSpPr>
        <p:sp>
          <p:nvSpPr>
            <p:cNvPr id="14" name="文本框 40"/>
            <p:cNvSpPr>
              <a:spLocks noChangeArrowheads="1"/>
            </p:cNvSpPr>
            <p:nvPr/>
          </p:nvSpPr>
          <p:spPr bwMode="auto">
            <a:xfrm>
              <a:off x="70650" y="309227"/>
              <a:ext cx="820724" cy="430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1500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rPr>
                <a:t>2015</a:t>
              </a:r>
              <a:endParaRPr lang="zh-CN" altLang="en-US" sz="1500" baseline="-300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</p:grpSp>
      <p:grpSp>
        <p:nvGrpSpPr>
          <p:cNvPr id="15" name="组合 13"/>
          <p:cNvGrpSpPr>
            <a:grpSpLocks/>
          </p:cNvGrpSpPr>
          <p:nvPr/>
        </p:nvGrpSpPr>
        <p:grpSpPr bwMode="auto">
          <a:xfrm>
            <a:off x="5197207" y="2022849"/>
            <a:ext cx="640300" cy="350865"/>
            <a:chOff x="54145" y="280955"/>
            <a:chExt cx="853729" cy="467817"/>
          </a:xfrm>
        </p:grpSpPr>
        <p:sp>
          <p:nvSpPr>
            <p:cNvPr id="16" name="文本框 41"/>
            <p:cNvSpPr>
              <a:spLocks noChangeArrowheads="1"/>
            </p:cNvSpPr>
            <p:nvPr/>
          </p:nvSpPr>
          <p:spPr bwMode="auto">
            <a:xfrm>
              <a:off x="54145" y="280955"/>
              <a:ext cx="853729" cy="467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500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rPr>
                <a:t>2014</a:t>
              </a:r>
              <a:endParaRPr lang="zh-CN" altLang="en-US" sz="1500" baseline="-300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</p:grpSp>
      <p:sp>
        <p:nvSpPr>
          <p:cNvPr id="17" name="矩形 50"/>
          <p:cNvSpPr>
            <a:spLocks noChangeArrowheads="1"/>
          </p:cNvSpPr>
          <p:nvPr/>
        </p:nvSpPr>
        <p:spPr bwMode="auto">
          <a:xfrm>
            <a:off x="1258652" y="3112294"/>
            <a:ext cx="1010520" cy="33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1038225" y="3403997"/>
            <a:ext cx="1452563" cy="1169545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3598069" y="422672"/>
            <a:ext cx="1370410" cy="43815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rPr>
              <a:t>发展历程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20" name="文本框 37"/>
          <p:cNvSpPr>
            <a:spLocks noChangeArrowheads="1"/>
          </p:cNvSpPr>
          <p:nvPr/>
        </p:nvSpPr>
        <p:spPr bwMode="auto">
          <a:xfrm>
            <a:off x="5029200" y="607219"/>
            <a:ext cx="1731169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Company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 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History</a:t>
            </a:r>
            <a:endParaRPr lang="zh-CN" altLang="en-US" sz="1200" baseline="-30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grpSp>
        <p:nvGrpSpPr>
          <p:cNvPr id="21" name="组合 37"/>
          <p:cNvGrpSpPr>
            <a:grpSpLocks/>
          </p:cNvGrpSpPr>
          <p:nvPr/>
        </p:nvGrpSpPr>
        <p:grpSpPr bwMode="auto">
          <a:xfrm>
            <a:off x="3189685" y="464344"/>
            <a:ext cx="197644" cy="295275"/>
            <a:chOff x="0" y="0"/>
            <a:chExt cx="213756" cy="427512"/>
          </a:xfrm>
        </p:grpSpPr>
        <p:sp>
          <p:nvSpPr>
            <p:cNvPr id="22" name="直接连接符 4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" name="直接连接符 4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1002507" y="1171576"/>
            <a:ext cx="7184231" cy="488846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在此录入上述图表的综合描述说明，在此录入上述图表的综合描述说明。在此录入上述图表的描述说明，在此录入上述图表的描述说明，在此录入上述图表的综合描述说明，在此录入上述图表的综合描述说明。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矩形 45"/>
          <p:cNvSpPr>
            <a:spLocks noChangeArrowheads="1"/>
          </p:cNvSpPr>
          <p:nvPr/>
        </p:nvSpPr>
        <p:spPr bwMode="auto">
          <a:xfrm>
            <a:off x="3121980" y="3112294"/>
            <a:ext cx="1010520" cy="33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7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2901553" y="3403997"/>
            <a:ext cx="1452563" cy="1169545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5016264" y="3112294"/>
            <a:ext cx="1010520" cy="33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7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4794647" y="3403997"/>
            <a:ext cx="1452563" cy="1169545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矩形 49"/>
          <p:cNvSpPr>
            <a:spLocks noChangeArrowheads="1"/>
          </p:cNvSpPr>
          <p:nvPr/>
        </p:nvSpPr>
        <p:spPr bwMode="auto">
          <a:xfrm>
            <a:off x="6811727" y="3112294"/>
            <a:ext cx="1010520" cy="33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7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6590110" y="3403997"/>
            <a:ext cx="1452563" cy="1169545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831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100"/>
                            </p:stCondLst>
                            <p:childTnLst>
                              <p:par>
                                <p:cTn id="3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3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85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35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850"/>
                            </p:stCondLst>
                            <p:childTnLst>
                              <p:par>
                                <p:cTn id="5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1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600"/>
                            </p:stCondLst>
                            <p:childTnLst>
                              <p:par>
                                <p:cTn id="6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100"/>
                            </p:stCondLst>
                            <p:childTnLst>
                              <p:par>
                                <p:cTn id="6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600"/>
                            </p:stCondLst>
                            <p:childTnLst>
                              <p:par>
                                <p:cTn id="7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8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350"/>
                            </p:stCondLst>
                            <p:childTnLst>
                              <p:par>
                                <p:cTn id="8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850"/>
                            </p:stCondLst>
                            <p:childTnLst>
                              <p:par>
                                <p:cTn id="8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350"/>
                            </p:stCondLst>
                            <p:childTnLst>
                              <p:par>
                                <p:cTn id="8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 autoUpdateAnimBg="0"/>
      <p:bldP spid="5" grpId="0" animBg="1"/>
      <p:bldP spid="6" grpId="0" animBg="1"/>
      <p:bldP spid="7" grpId="0" animBg="1"/>
      <p:bldP spid="8" grpId="0" animBg="1"/>
      <p:bldP spid="17" grpId="0"/>
      <p:bldP spid="18" grpId="0"/>
      <p:bldP spid="19" grpId="0" bldLvl="0" autoUpdateAnimBg="0"/>
      <p:bldP spid="20" grpId="0" bldLvl="0" autoUpdateAnimBg="0"/>
      <p:bldP spid="24" grpId="0" bldLvl="0" autoUpdateAnimBg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84"/>
          <p:cNvGrpSpPr>
            <a:grpSpLocks/>
          </p:cNvGrpSpPr>
          <p:nvPr/>
        </p:nvGrpSpPr>
        <p:grpSpPr bwMode="auto">
          <a:xfrm>
            <a:off x="2655094" y="895350"/>
            <a:ext cx="3963591" cy="3090863"/>
            <a:chOff x="0" y="0"/>
            <a:chExt cx="5407191" cy="4756567"/>
          </a:xfrm>
          <a:solidFill>
            <a:srgbClr val="00B0F0"/>
          </a:solidFill>
        </p:grpSpPr>
        <p:sp>
          <p:nvSpPr>
            <p:cNvPr id="5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6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7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8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9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1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2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3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4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5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6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8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9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0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1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2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3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4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5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6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7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8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29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0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1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2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3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4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5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6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</p:grpSp>
      <p:sp>
        <p:nvSpPr>
          <p:cNvPr id="37" name="矩形 3"/>
          <p:cNvSpPr>
            <a:spLocks noChangeArrowheads="1"/>
          </p:cNvSpPr>
          <p:nvPr/>
        </p:nvSpPr>
        <p:spPr bwMode="auto">
          <a:xfrm>
            <a:off x="3602832" y="422672"/>
            <a:ext cx="1369219" cy="43815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rPr>
              <a:t>业务分布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38" name="文本框 37"/>
          <p:cNvSpPr>
            <a:spLocks noChangeArrowheads="1"/>
          </p:cNvSpPr>
          <p:nvPr/>
        </p:nvSpPr>
        <p:spPr bwMode="auto">
          <a:xfrm>
            <a:off x="5017294" y="607219"/>
            <a:ext cx="1731169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Business Distribution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grpSp>
        <p:nvGrpSpPr>
          <p:cNvPr id="39" name="组合 81"/>
          <p:cNvGrpSpPr>
            <a:grpSpLocks/>
          </p:cNvGrpSpPr>
          <p:nvPr/>
        </p:nvGrpSpPr>
        <p:grpSpPr bwMode="auto">
          <a:xfrm>
            <a:off x="3193257" y="464344"/>
            <a:ext cx="197644" cy="295275"/>
            <a:chOff x="0" y="0"/>
            <a:chExt cx="213756" cy="427512"/>
          </a:xfrm>
        </p:grpSpPr>
        <p:sp>
          <p:nvSpPr>
            <p:cNvPr id="40" name="直接连接符 8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1" name="直接连接符 8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42" name="Text Box 10"/>
          <p:cNvSpPr>
            <a:spLocks noChangeArrowheads="1"/>
          </p:cNvSpPr>
          <p:nvPr/>
        </p:nvSpPr>
        <p:spPr bwMode="auto">
          <a:xfrm>
            <a:off x="2359819" y="4057650"/>
            <a:ext cx="638175" cy="29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2" charset="0"/>
                <a:sym typeface="Open Sans" pitchFamily="2" charset="0"/>
              </a:rPr>
              <a:t>55%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43" name="Text Box 10"/>
          <p:cNvSpPr>
            <a:spLocks noChangeArrowheads="1"/>
          </p:cNvSpPr>
          <p:nvPr/>
        </p:nvSpPr>
        <p:spPr bwMode="auto">
          <a:xfrm>
            <a:off x="1165622" y="4057650"/>
            <a:ext cx="636984" cy="29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2" charset="0"/>
                <a:sym typeface="Open Sans" pitchFamily="2" charset="0"/>
              </a:rPr>
              <a:t>35%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44" name="Text Box 10"/>
          <p:cNvSpPr>
            <a:spLocks noChangeArrowheads="1"/>
          </p:cNvSpPr>
          <p:nvPr/>
        </p:nvSpPr>
        <p:spPr bwMode="auto">
          <a:xfrm>
            <a:off x="3686175" y="4057650"/>
            <a:ext cx="636985" cy="29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2" charset="0"/>
                <a:sym typeface="Open Sans" pitchFamily="2" charset="0"/>
              </a:rPr>
              <a:t>21%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45" name="Text Box 10"/>
          <p:cNvSpPr>
            <a:spLocks noChangeArrowheads="1"/>
          </p:cNvSpPr>
          <p:nvPr/>
        </p:nvSpPr>
        <p:spPr bwMode="auto">
          <a:xfrm>
            <a:off x="5068491" y="4057650"/>
            <a:ext cx="636984" cy="29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 algn="ctr"/>
            <a:r>
              <a:rPr lang="en-US" altLang="zh-CN" sz="1600" b="1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2" charset="0"/>
                <a:sym typeface="Open Sans" pitchFamily="2" charset="0"/>
              </a:rPr>
              <a:t>42%</a:t>
            </a:r>
            <a:endParaRPr lang="en-US" altLang="zh-CN" sz="1200">
              <a:solidFill>
                <a:schemeClr val="tx1">
                  <a:lumMod val="85000"/>
                  <a:lumOff val="15000"/>
                </a:schemeClr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46" name="Text Box 10"/>
          <p:cNvSpPr>
            <a:spLocks noChangeArrowheads="1"/>
          </p:cNvSpPr>
          <p:nvPr/>
        </p:nvSpPr>
        <p:spPr bwMode="auto">
          <a:xfrm>
            <a:off x="6367463" y="4057650"/>
            <a:ext cx="636985" cy="29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 algn="ctr"/>
            <a:r>
              <a:rPr lang="en-US" altLang="zh-CN" sz="1600" b="1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2" charset="0"/>
                <a:sym typeface="Open Sans" pitchFamily="2" charset="0"/>
              </a:rPr>
              <a:t>94%</a:t>
            </a:r>
            <a:endParaRPr lang="en-US" altLang="zh-CN" sz="1200">
              <a:solidFill>
                <a:schemeClr val="tx1">
                  <a:lumMod val="85000"/>
                  <a:lumOff val="15000"/>
                </a:schemeClr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47" name="Text Box 10"/>
          <p:cNvSpPr>
            <a:spLocks noChangeArrowheads="1"/>
          </p:cNvSpPr>
          <p:nvPr/>
        </p:nvSpPr>
        <p:spPr bwMode="auto">
          <a:xfrm>
            <a:off x="7515225" y="4057650"/>
            <a:ext cx="638175" cy="29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 algn="ctr"/>
            <a:r>
              <a:rPr lang="en-US" altLang="zh-CN" sz="1600" b="1">
                <a:solidFill>
                  <a:schemeClr val="tx1">
                    <a:lumMod val="85000"/>
                    <a:lumOff val="15000"/>
                  </a:schemeClr>
                </a:solidFill>
                <a:latin typeface="Open Sans" pitchFamily="2" charset="0"/>
                <a:sym typeface="Open Sans" pitchFamily="2" charset="0"/>
              </a:rPr>
              <a:t>89%</a:t>
            </a:r>
            <a:endParaRPr lang="en-US" altLang="zh-CN" sz="1200">
              <a:solidFill>
                <a:schemeClr val="tx1">
                  <a:lumMod val="85000"/>
                  <a:lumOff val="15000"/>
                </a:schemeClr>
              </a:solidFill>
              <a:latin typeface="Open Sans" pitchFamily="2" charset="0"/>
              <a:sym typeface="Open Sans" pitchFamily="2" charset="0"/>
            </a:endParaRPr>
          </a:p>
        </p:txBody>
      </p:sp>
      <p:sp>
        <p:nvSpPr>
          <p:cNvPr id="48" name="Oval 302"/>
          <p:cNvSpPr>
            <a:spLocks noChangeArrowheads="1"/>
          </p:cNvSpPr>
          <p:nvPr/>
        </p:nvSpPr>
        <p:spPr bwMode="auto">
          <a:xfrm>
            <a:off x="3420667" y="1702594"/>
            <a:ext cx="88106" cy="89297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240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49" name="Oval 303"/>
          <p:cNvSpPr>
            <a:spLocks noChangeArrowheads="1"/>
          </p:cNvSpPr>
          <p:nvPr/>
        </p:nvSpPr>
        <p:spPr bwMode="auto">
          <a:xfrm>
            <a:off x="3211117" y="2511029"/>
            <a:ext cx="88106" cy="88106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240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50" name="Oval 304"/>
          <p:cNvSpPr>
            <a:spLocks noChangeArrowheads="1"/>
          </p:cNvSpPr>
          <p:nvPr/>
        </p:nvSpPr>
        <p:spPr bwMode="auto">
          <a:xfrm>
            <a:off x="4550569" y="2818210"/>
            <a:ext cx="88106" cy="88106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240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51" name="Oval 305"/>
          <p:cNvSpPr>
            <a:spLocks noChangeArrowheads="1"/>
          </p:cNvSpPr>
          <p:nvPr/>
        </p:nvSpPr>
        <p:spPr bwMode="auto">
          <a:xfrm>
            <a:off x="4948238" y="2546747"/>
            <a:ext cx="89297" cy="89297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240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52" name="Oval 306"/>
          <p:cNvSpPr>
            <a:spLocks noChangeArrowheads="1"/>
          </p:cNvSpPr>
          <p:nvPr/>
        </p:nvSpPr>
        <p:spPr bwMode="auto">
          <a:xfrm>
            <a:off x="5503069" y="2080022"/>
            <a:ext cx="89297" cy="89297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240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53" name="Oval 307"/>
          <p:cNvSpPr>
            <a:spLocks noChangeArrowheads="1"/>
          </p:cNvSpPr>
          <p:nvPr/>
        </p:nvSpPr>
        <p:spPr bwMode="auto">
          <a:xfrm>
            <a:off x="5895976" y="2757488"/>
            <a:ext cx="88106" cy="89297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240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cxnSp>
        <p:nvCxnSpPr>
          <p:cNvPr id="54" name="Straight Arrow Connector 568"/>
          <p:cNvCxnSpPr>
            <a:cxnSpLocks noChangeShapeType="1"/>
          </p:cNvCxnSpPr>
          <p:nvPr/>
        </p:nvCxnSpPr>
        <p:spPr bwMode="auto">
          <a:xfrm>
            <a:off x="1490663" y="1747837"/>
            <a:ext cx="0" cy="1982391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</p:spPr>
      </p:cxnSp>
      <p:sp>
        <p:nvSpPr>
          <p:cNvPr id="55" name="Straight Connector 571"/>
          <p:cNvSpPr>
            <a:spLocks noChangeShapeType="1"/>
          </p:cNvSpPr>
          <p:nvPr/>
        </p:nvSpPr>
        <p:spPr bwMode="auto">
          <a:xfrm flipH="1">
            <a:off x="1490662" y="1747837"/>
            <a:ext cx="1930004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56" name="Straight Arrow Connector 573"/>
          <p:cNvCxnSpPr>
            <a:cxnSpLocks noChangeShapeType="1"/>
          </p:cNvCxnSpPr>
          <p:nvPr/>
        </p:nvCxnSpPr>
        <p:spPr bwMode="auto">
          <a:xfrm>
            <a:off x="2665810" y="2550319"/>
            <a:ext cx="0" cy="1179910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</p:spPr>
      </p:cxnSp>
      <p:sp>
        <p:nvSpPr>
          <p:cNvPr id="57" name="Straight Connector 576"/>
          <p:cNvSpPr>
            <a:spLocks noChangeShapeType="1"/>
          </p:cNvSpPr>
          <p:nvPr/>
        </p:nvSpPr>
        <p:spPr bwMode="auto">
          <a:xfrm flipH="1">
            <a:off x="2665810" y="2555081"/>
            <a:ext cx="545306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58" name="Straight Arrow Connector 585"/>
          <p:cNvCxnSpPr>
            <a:cxnSpLocks noChangeShapeType="1"/>
          </p:cNvCxnSpPr>
          <p:nvPr/>
        </p:nvCxnSpPr>
        <p:spPr bwMode="auto">
          <a:xfrm>
            <a:off x="4002881" y="2862263"/>
            <a:ext cx="0" cy="859631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</p:spPr>
      </p:cxnSp>
      <p:sp>
        <p:nvSpPr>
          <p:cNvPr id="59" name="Straight Connector 586"/>
          <p:cNvSpPr>
            <a:spLocks noChangeShapeType="1"/>
          </p:cNvSpPr>
          <p:nvPr/>
        </p:nvSpPr>
        <p:spPr bwMode="auto">
          <a:xfrm flipH="1">
            <a:off x="4001691" y="2862263"/>
            <a:ext cx="548878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60" name="Straight Arrow Connector 596"/>
          <p:cNvCxnSpPr>
            <a:cxnSpLocks noChangeShapeType="1"/>
          </p:cNvCxnSpPr>
          <p:nvPr/>
        </p:nvCxnSpPr>
        <p:spPr bwMode="auto">
          <a:xfrm>
            <a:off x="5385197" y="2590800"/>
            <a:ext cx="0" cy="1131094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</p:spPr>
      </p:cxnSp>
      <p:sp>
        <p:nvSpPr>
          <p:cNvPr id="61" name="Straight Connector 597"/>
          <p:cNvSpPr>
            <a:spLocks noChangeShapeType="1"/>
          </p:cNvSpPr>
          <p:nvPr/>
        </p:nvSpPr>
        <p:spPr bwMode="auto">
          <a:xfrm>
            <a:off x="5037535" y="2590800"/>
            <a:ext cx="347663" cy="1191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62" name="Straight Arrow Connector 604"/>
          <p:cNvCxnSpPr>
            <a:cxnSpLocks noChangeShapeType="1"/>
          </p:cNvCxnSpPr>
          <p:nvPr/>
        </p:nvCxnSpPr>
        <p:spPr bwMode="auto">
          <a:xfrm>
            <a:off x="6685360" y="2124075"/>
            <a:ext cx="1190" cy="1597819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</p:spPr>
      </p:cxnSp>
      <p:sp>
        <p:nvSpPr>
          <p:cNvPr id="63" name="Straight Connector 605"/>
          <p:cNvSpPr>
            <a:spLocks noChangeShapeType="1"/>
          </p:cNvSpPr>
          <p:nvPr/>
        </p:nvSpPr>
        <p:spPr bwMode="auto">
          <a:xfrm flipH="1">
            <a:off x="5592366" y="2124075"/>
            <a:ext cx="1092994" cy="1191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64" name="Straight Arrow Connector 608"/>
          <p:cNvCxnSpPr>
            <a:cxnSpLocks noChangeShapeType="1"/>
          </p:cNvCxnSpPr>
          <p:nvPr/>
        </p:nvCxnSpPr>
        <p:spPr bwMode="auto">
          <a:xfrm>
            <a:off x="7822406" y="2807494"/>
            <a:ext cx="0" cy="914400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</p:spPr>
      </p:cxnSp>
      <p:sp>
        <p:nvSpPr>
          <p:cNvPr id="65" name="Straight Connector 609"/>
          <p:cNvSpPr>
            <a:spLocks noChangeShapeType="1"/>
          </p:cNvSpPr>
          <p:nvPr/>
        </p:nvSpPr>
        <p:spPr bwMode="auto">
          <a:xfrm flipH="1">
            <a:off x="5984081" y="2802731"/>
            <a:ext cx="1838325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6" name="TextBox 159"/>
          <p:cNvSpPr>
            <a:spLocks noChangeArrowheads="1"/>
          </p:cNvSpPr>
          <p:nvPr/>
        </p:nvSpPr>
        <p:spPr bwMode="auto">
          <a:xfrm>
            <a:off x="972503" y="4583907"/>
            <a:ext cx="984885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点击输入文字</a:t>
            </a:r>
          </a:p>
        </p:txBody>
      </p:sp>
      <p:sp>
        <p:nvSpPr>
          <p:cNvPr id="67" name="TextBox 159"/>
          <p:cNvSpPr>
            <a:spLocks noChangeArrowheads="1"/>
          </p:cNvSpPr>
          <p:nvPr/>
        </p:nvSpPr>
        <p:spPr bwMode="auto">
          <a:xfrm>
            <a:off x="2153603" y="4583907"/>
            <a:ext cx="984885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点击输入文字</a:t>
            </a:r>
          </a:p>
        </p:txBody>
      </p:sp>
      <p:sp>
        <p:nvSpPr>
          <p:cNvPr id="68" name="TextBox 159"/>
          <p:cNvSpPr>
            <a:spLocks noChangeArrowheads="1"/>
          </p:cNvSpPr>
          <p:nvPr/>
        </p:nvSpPr>
        <p:spPr bwMode="auto">
          <a:xfrm>
            <a:off x="3488294" y="4583907"/>
            <a:ext cx="984885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点击输入文字</a:t>
            </a:r>
          </a:p>
        </p:txBody>
      </p:sp>
      <p:sp>
        <p:nvSpPr>
          <p:cNvPr id="69" name="TextBox 159"/>
          <p:cNvSpPr>
            <a:spLocks noChangeArrowheads="1"/>
          </p:cNvSpPr>
          <p:nvPr/>
        </p:nvSpPr>
        <p:spPr bwMode="auto">
          <a:xfrm>
            <a:off x="4872990" y="4583907"/>
            <a:ext cx="984885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点击输入文字</a:t>
            </a:r>
          </a:p>
        </p:txBody>
      </p:sp>
      <p:sp>
        <p:nvSpPr>
          <p:cNvPr id="70" name="TextBox 159"/>
          <p:cNvSpPr>
            <a:spLocks noChangeArrowheads="1"/>
          </p:cNvSpPr>
          <p:nvPr/>
        </p:nvSpPr>
        <p:spPr bwMode="auto">
          <a:xfrm>
            <a:off x="6173153" y="4583907"/>
            <a:ext cx="984885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点击输入文字</a:t>
            </a:r>
          </a:p>
        </p:txBody>
      </p:sp>
      <p:sp>
        <p:nvSpPr>
          <p:cNvPr id="71" name="TextBox 159"/>
          <p:cNvSpPr>
            <a:spLocks noChangeArrowheads="1"/>
          </p:cNvSpPr>
          <p:nvPr/>
        </p:nvSpPr>
        <p:spPr bwMode="auto">
          <a:xfrm>
            <a:off x="7322106" y="4583907"/>
            <a:ext cx="984885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点击输入文字</a:t>
            </a:r>
          </a:p>
        </p:txBody>
      </p:sp>
    </p:spTree>
    <p:extLst>
      <p:ext uri="{BB962C8B-B14F-4D97-AF65-F5344CB8AC3E}">
        <p14:creationId xmlns:p14="http://schemas.microsoft.com/office/powerpoint/2010/main" val="19988697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6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35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7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650"/>
                            </p:stCondLst>
                            <p:childTnLst>
                              <p:par>
                                <p:cTn id="6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0" dur="1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15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1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3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8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200"/>
                            </p:stCondLst>
                            <p:childTnLst>
                              <p:par>
                                <p:cTn id="8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3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3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5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7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9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4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8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15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400"/>
                            </p:stCondLst>
                            <p:childTnLst>
                              <p:par>
                                <p:cTn id="1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65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15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550"/>
                            </p:stCondLst>
                            <p:childTnLst>
                              <p:par>
                                <p:cTn id="12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9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3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1250"/>
                            </p:stCondLst>
                            <p:childTnLst>
                              <p:par>
                                <p:cTn id="1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utoUpdateAnimBg="0"/>
      <p:bldP spid="38" grpId="0" bldLvl="0" autoUpdateAnimBg="0"/>
      <p:bldP spid="42" grpId="0"/>
      <p:bldP spid="43" grpId="0"/>
      <p:bldP spid="44" grpId="0"/>
      <p:bldP spid="45" grpId="0"/>
      <p:bldP spid="46" grpId="0"/>
      <p:bldP spid="47" grpId="0"/>
      <p:bldP spid="48" grpId="0" bldLvl="0" animBg="1" autoUpdateAnimBg="0"/>
      <p:bldP spid="49" grpId="0" bldLvl="0" animBg="1" autoUpdateAnimBg="0"/>
      <p:bldP spid="50" grpId="0" bldLvl="0" animBg="1" autoUpdateAnimBg="0"/>
      <p:bldP spid="51" grpId="0" bldLvl="0" animBg="1" autoUpdateAnimBg="0"/>
      <p:bldP spid="52" grpId="0" bldLvl="0" animBg="1" autoUpdateAnimBg="0"/>
      <p:bldP spid="53" grpId="0" bldLvl="0" animBg="1" autoUpdateAnimBg="0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bldLvl="0" autoUpdateAnimBg="0"/>
      <p:bldP spid="67" grpId="0" bldLvl="0" autoUpdateAnimBg="0"/>
      <p:bldP spid="68" grpId="0" bldLvl="0" autoUpdateAnimBg="0"/>
      <p:bldP spid="69" grpId="0" bldLvl="0" autoUpdateAnimBg="0"/>
      <p:bldP spid="70" grpId="0" bldLvl="0" autoUpdateAnimBg="0"/>
      <p:bldP spid="71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流程图: 联系 5"/>
          <p:cNvSpPr/>
          <p:nvPr/>
        </p:nvSpPr>
        <p:spPr>
          <a:xfrm>
            <a:off x="2883862" y="960227"/>
            <a:ext cx="3168352" cy="3168352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18"/>
          <p:cNvSpPr>
            <a:spLocks noChangeArrowheads="1"/>
          </p:cNvSpPr>
          <p:nvPr/>
        </p:nvSpPr>
        <p:spPr bwMode="auto">
          <a:xfrm>
            <a:off x="3353018" y="2371167"/>
            <a:ext cx="2231231" cy="346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6" tIns="34289" rIns="68576" bIns="34289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PART  02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8" name="文本框 8"/>
          <p:cNvSpPr>
            <a:spLocks noChangeArrowheads="1"/>
          </p:cNvSpPr>
          <p:nvPr/>
        </p:nvSpPr>
        <p:spPr bwMode="auto">
          <a:xfrm>
            <a:off x="3038693" y="2675967"/>
            <a:ext cx="2859881" cy="70019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6" tIns="34289" rIns="68576" bIns="34289">
            <a:spAutoFit/>
          </a:bodyPr>
          <a:lstStyle/>
          <a:p>
            <a:pPr algn="ctr"/>
            <a:r>
              <a:rPr lang="zh-CN" altLang="en-US" sz="4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企业文化</a:t>
            </a:r>
          </a:p>
        </p:txBody>
      </p:sp>
      <p:sp>
        <p:nvSpPr>
          <p:cNvPr id="9" name="直接连接符 4"/>
          <p:cNvSpPr>
            <a:spLocks noChangeShapeType="1"/>
          </p:cNvSpPr>
          <p:nvPr/>
        </p:nvSpPr>
        <p:spPr bwMode="auto">
          <a:xfrm>
            <a:off x="3486368" y="3428442"/>
            <a:ext cx="1965722" cy="0"/>
          </a:xfrm>
          <a:prstGeom prst="line">
            <a:avLst/>
          </a:prstGeom>
          <a:noFill/>
          <a:ln w="19050">
            <a:solidFill>
              <a:srgbClr val="00B0F0"/>
            </a:solidFill>
            <a:bevel/>
            <a:headEnd/>
            <a:tailEnd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Freeform 168"/>
          <p:cNvSpPr>
            <a:spLocks noChangeAspect="1" noEditPoints="1" noChangeArrowheads="1"/>
          </p:cNvSpPr>
          <p:nvPr/>
        </p:nvSpPr>
        <p:spPr bwMode="auto">
          <a:xfrm>
            <a:off x="3947140" y="1297223"/>
            <a:ext cx="1060847" cy="966788"/>
          </a:xfrm>
          <a:custGeom>
            <a:avLst/>
            <a:gdLst>
              <a:gd name="T0" fmla="*/ 60190 w 94"/>
              <a:gd name="T1" fmla="*/ 302370 h 81"/>
              <a:gd name="T2" fmla="*/ 692184 w 94"/>
              <a:gd name="T3" fmla="*/ 302370 h 81"/>
              <a:gd name="T4" fmla="*/ 752374 w 94"/>
              <a:gd name="T5" fmla="*/ 254627 h 81"/>
              <a:gd name="T6" fmla="*/ 1098466 w 94"/>
              <a:gd name="T7" fmla="*/ 0 h 81"/>
              <a:gd name="T8" fmla="*/ 1098466 w 94"/>
              <a:gd name="T9" fmla="*/ 525169 h 81"/>
              <a:gd name="T10" fmla="*/ 1098466 w 94"/>
              <a:gd name="T11" fmla="*/ 1050337 h 81"/>
              <a:gd name="T12" fmla="*/ 752374 w 94"/>
              <a:gd name="T13" fmla="*/ 779796 h 81"/>
              <a:gd name="T14" fmla="*/ 692184 w 94"/>
              <a:gd name="T15" fmla="*/ 747967 h 81"/>
              <a:gd name="T16" fmla="*/ 496567 w 94"/>
              <a:gd name="T17" fmla="*/ 747967 h 81"/>
              <a:gd name="T18" fmla="*/ 601899 w 94"/>
              <a:gd name="T19" fmla="*/ 1113994 h 81"/>
              <a:gd name="T20" fmla="*/ 677137 w 94"/>
              <a:gd name="T21" fmla="*/ 1113994 h 81"/>
              <a:gd name="T22" fmla="*/ 677137 w 94"/>
              <a:gd name="T23" fmla="*/ 1289050 h 81"/>
              <a:gd name="T24" fmla="*/ 647042 w 94"/>
              <a:gd name="T25" fmla="*/ 1289050 h 81"/>
              <a:gd name="T26" fmla="*/ 315997 w 94"/>
              <a:gd name="T27" fmla="*/ 1289050 h 81"/>
              <a:gd name="T28" fmla="*/ 165522 w 94"/>
              <a:gd name="T29" fmla="*/ 747967 h 81"/>
              <a:gd name="T30" fmla="*/ 60190 w 94"/>
              <a:gd name="T31" fmla="*/ 747967 h 81"/>
              <a:gd name="T32" fmla="*/ 60190 w 94"/>
              <a:gd name="T33" fmla="*/ 302370 h 81"/>
              <a:gd name="T34" fmla="*/ 1309131 w 94"/>
              <a:gd name="T35" fmla="*/ 366027 h 81"/>
              <a:gd name="T36" fmla="*/ 1414463 w 94"/>
              <a:gd name="T37" fmla="*/ 525169 h 81"/>
              <a:gd name="T38" fmla="*/ 1309131 w 94"/>
              <a:gd name="T39" fmla="*/ 684310 h 81"/>
              <a:gd name="T40" fmla="*/ 1309131 w 94"/>
              <a:gd name="T41" fmla="*/ 1050337 h 81"/>
              <a:gd name="T42" fmla="*/ 1173703 w 94"/>
              <a:gd name="T43" fmla="*/ 1050337 h 81"/>
              <a:gd name="T44" fmla="*/ 1173703 w 94"/>
              <a:gd name="T45" fmla="*/ 0 h 81"/>
              <a:gd name="T46" fmla="*/ 1309131 w 94"/>
              <a:gd name="T47" fmla="*/ 0 h 81"/>
              <a:gd name="T48" fmla="*/ 1309131 w 94"/>
              <a:gd name="T49" fmla="*/ 366027 h 81"/>
              <a:gd name="T50" fmla="*/ 692184 w 94"/>
              <a:gd name="T51" fmla="*/ 779796 h 81"/>
              <a:gd name="T52" fmla="*/ 556757 w 94"/>
              <a:gd name="T53" fmla="*/ 779796 h 81"/>
              <a:gd name="T54" fmla="*/ 601899 w 94"/>
              <a:gd name="T55" fmla="*/ 970766 h 81"/>
              <a:gd name="T56" fmla="*/ 647042 w 94"/>
              <a:gd name="T57" fmla="*/ 970766 h 81"/>
              <a:gd name="T58" fmla="*/ 647042 w 94"/>
              <a:gd name="T59" fmla="*/ 907109 h 81"/>
              <a:gd name="T60" fmla="*/ 692184 w 94"/>
              <a:gd name="T61" fmla="*/ 779796 h 8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81"/>
              <a:gd name="T95" fmla="*/ 94 w 94"/>
              <a:gd name="T96" fmla="*/ 81 h 8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rgbClr val="00B0F0"/>
          </a:solidFill>
          <a:ln w="9525">
            <a:noFill/>
            <a:bevel/>
            <a:headEnd/>
            <a:tailEnd/>
          </a:ln>
        </p:spPr>
        <p:txBody>
          <a:bodyPr lIns="68580" tIns="34290" rIns="68580" bIns="34290"/>
          <a:lstStyle/>
          <a:p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1" name="矩形 51"/>
          <p:cNvSpPr>
            <a:spLocks noChangeArrowheads="1"/>
          </p:cNvSpPr>
          <p:nvPr/>
        </p:nvSpPr>
        <p:spPr bwMode="auto">
          <a:xfrm>
            <a:off x="3208952" y="3458208"/>
            <a:ext cx="2537222" cy="330858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6" tIns="34289" rIns="68576" bIns="34289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Corporate Culture</a:t>
            </a:r>
            <a:endParaRPr lang="zh-CN" altLang="en-US" sz="17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436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bldLvl="0" autoUpdateAnimBg="0"/>
      <p:bldP spid="8" grpId="0" bldLvl="0" autoUpdateAnimBg="0"/>
      <p:bldP spid="9" grpId="0" animBg="1"/>
      <p:bldP spid="10" grpId="0" bldLvl="0" animBg="1" autoUpdateAnimBg="0"/>
      <p:bldP spid="10" grpId="1" bldLvl="0" animBg="1" autoUpdateAnimBg="0"/>
      <p:bldP spid="11" grpId="0" bldLvl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3573066" y="422672"/>
            <a:ext cx="1369219" cy="43815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rPr>
              <a:t>公司文化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3" name="文本框 37"/>
          <p:cNvSpPr>
            <a:spLocks noChangeArrowheads="1"/>
          </p:cNvSpPr>
          <p:nvPr/>
        </p:nvSpPr>
        <p:spPr bwMode="auto">
          <a:xfrm>
            <a:off x="5026819" y="607219"/>
            <a:ext cx="1731169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Company Culture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grpSp>
        <p:nvGrpSpPr>
          <p:cNvPr id="4" name="组合 7"/>
          <p:cNvGrpSpPr>
            <a:grpSpLocks/>
          </p:cNvGrpSpPr>
          <p:nvPr/>
        </p:nvGrpSpPr>
        <p:grpSpPr bwMode="auto">
          <a:xfrm>
            <a:off x="3163491" y="464344"/>
            <a:ext cx="197644" cy="295275"/>
            <a:chOff x="0" y="0"/>
            <a:chExt cx="213756" cy="427512"/>
          </a:xfrm>
        </p:grpSpPr>
        <p:sp>
          <p:nvSpPr>
            <p:cNvPr id="5" name="直接连接符 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直接连接符 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" name="组合 13"/>
          <p:cNvGrpSpPr>
            <a:grpSpLocks/>
          </p:cNvGrpSpPr>
          <p:nvPr/>
        </p:nvGrpSpPr>
        <p:grpSpPr bwMode="auto">
          <a:xfrm>
            <a:off x="1033462" y="1282303"/>
            <a:ext cx="2758679" cy="353943"/>
            <a:chOff x="0" y="0"/>
            <a:chExt cx="3240360" cy="354140"/>
          </a:xfrm>
        </p:grpSpPr>
        <p:sp>
          <p:nvSpPr>
            <p:cNvPr id="8" name="矩形 14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00B0F0">
                <a:alpha val="39999"/>
              </a:srgbClr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9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881391" cy="354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7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rPr>
                <a:t>1    </a:t>
              </a:r>
              <a:r>
                <a:rPr lang="zh-CN" altLang="en-US" sz="17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rPr>
                <a:t>以人为本</a:t>
              </a:r>
            </a:p>
          </p:txBody>
        </p:sp>
      </p:grpSp>
      <p:sp>
        <p:nvSpPr>
          <p:cNvPr id="10" name="矩形 17"/>
          <p:cNvSpPr>
            <a:spLocks noChangeArrowheads="1"/>
          </p:cNvSpPr>
          <p:nvPr/>
        </p:nvSpPr>
        <p:spPr bwMode="auto">
          <a:xfrm>
            <a:off x="1000126" y="1663304"/>
            <a:ext cx="2908697" cy="648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sym typeface="宋体" pitchFamily="2" charset="-122"/>
            </a:endParaRPr>
          </a:p>
        </p:txBody>
      </p:sp>
      <p:grpSp>
        <p:nvGrpSpPr>
          <p:cNvPr id="11" name="组合 18"/>
          <p:cNvGrpSpPr>
            <a:grpSpLocks/>
          </p:cNvGrpSpPr>
          <p:nvPr/>
        </p:nvGrpSpPr>
        <p:grpSpPr bwMode="auto">
          <a:xfrm>
            <a:off x="1033462" y="2530078"/>
            <a:ext cx="2758679" cy="353943"/>
            <a:chOff x="0" y="0"/>
            <a:chExt cx="3240360" cy="354140"/>
          </a:xfrm>
        </p:grpSpPr>
        <p:sp>
          <p:nvSpPr>
            <p:cNvPr id="12" name="矩形 19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00B0F0">
                <a:alpha val="39999"/>
              </a:srgbClr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3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881391" cy="354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7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rPr>
                <a:t>2    </a:t>
              </a:r>
              <a:r>
                <a:rPr lang="zh-CN" altLang="en-US" sz="17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rPr>
                <a:t>勇于创新</a:t>
              </a:r>
            </a:p>
          </p:txBody>
        </p:sp>
      </p:grpSp>
      <p:sp>
        <p:nvSpPr>
          <p:cNvPr id="14" name="矩形 21"/>
          <p:cNvSpPr>
            <a:spLocks noChangeArrowheads="1"/>
          </p:cNvSpPr>
          <p:nvPr/>
        </p:nvSpPr>
        <p:spPr bwMode="auto">
          <a:xfrm>
            <a:off x="1000126" y="2911079"/>
            <a:ext cx="2908697" cy="455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在此录入上述图表的综合分析说明，在此录入上述图表的综合分析说明。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sym typeface="宋体" pitchFamily="2" charset="-122"/>
            </a:endParaRPr>
          </a:p>
        </p:txBody>
      </p:sp>
      <p:grpSp>
        <p:nvGrpSpPr>
          <p:cNvPr id="15" name="组合 22"/>
          <p:cNvGrpSpPr>
            <a:grpSpLocks/>
          </p:cNvGrpSpPr>
          <p:nvPr/>
        </p:nvGrpSpPr>
        <p:grpSpPr bwMode="auto">
          <a:xfrm>
            <a:off x="1033462" y="3581400"/>
            <a:ext cx="2758679" cy="353943"/>
            <a:chOff x="0" y="0"/>
            <a:chExt cx="3240360" cy="354140"/>
          </a:xfrm>
        </p:grpSpPr>
        <p:sp>
          <p:nvSpPr>
            <p:cNvPr id="16" name="矩形 23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00B0F0">
                <a:alpha val="39999"/>
              </a:srgbClr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7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881391" cy="354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7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rPr>
                <a:t>3    </a:t>
              </a:r>
              <a:r>
                <a:rPr lang="zh-CN" altLang="en-US" sz="17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rPr>
                <a:t>精益求精</a:t>
              </a:r>
            </a:p>
          </p:txBody>
        </p:sp>
      </p:grpSp>
      <p:sp>
        <p:nvSpPr>
          <p:cNvPr id="18" name="矩形 25"/>
          <p:cNvSpPr>
            <a:spLocks noChangeArrowheads="1"/>
          </p:cNvSpPr>
          <p:nvPr/>
        </p:nvSpPr>
        <p:spPr bwMode="auto">
          <a:xfrm>
            <a:off x="1000126" y="3962401"/>
            <a:ext cx="2908697" cy="648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10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sym typeface="宋体" pitchFamily="2" charset="-122"/>
            </a:endParaRPr>
          </a:p>
        </p:txBody>
      </p:sp>
      <p:pic>
        <p:nvPicPr>
          <p:cNvPr id="19" name="图片 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5985" y="1277541"/>
            <a:ext cx="4070747" cy="329445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28575" cmpd="sng">
            <a:solidFill>
              <a:srgbClr val="00B0F0"/>
            </a:solidFill>
            <a:beve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7131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3" grpId="0" bldLvl="0" autoUpdateAnimBg="0"/>
      <p:bldP spid="10" grpId="0" bldLvl="0" autoUpdateAnimBg="0"/>
      <p:bldP spid="14" grpId="0" bldLvl="0" autoUpdateAnimBg="0"/>
      <p:bldP spid="18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3592116" y="422672"/>
            <a:ext cx="1370409" cy="43815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rPr>
              <a:t>品牌价值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3" name="文本框 37"/>
          <p:cNvSpPr>
            <a:spLocks noChangeArrowheads="1"/>
          </p:cNvSpPr>
          <p:nvPr/>
        </p:nvSpPr>
        <p:spPr bwMode="auto">
          <a:xfrm>
            <a:off x="5047060" y="607219"/>
            <a:ext cx="1731169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The Brand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183732" y="464344"/>
            <a:ext cx="197644" cy="295275"/>
            <a:chOff x="0" y="0"/>
            <a:chExt cx="213756" cy="427512"/>
          </a:xfrm>
        </p:grpSpPr>
        <p:sp>
          <p:nvSpPr>
            <p:cNvPr id="5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899172" y="1600200"/>
            <a:ext cx="3352800" cy="963216"/>
          </a:xfrm>
          <a:prstGeom prst="rect">
            <a:avLst/>
          </a:prstGeom>
          <a:solidFill>
            <a:srgbClr val="00B0F0">
              <a:alpha val="39999"/>
            </a:srgbClr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240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899172" y="2675335"/>
            <a:ext cx="3352800" cy="963215"/>
          </a:xfrm>
          <a:prstGeom prst="rect">
            <a:avLst/>
          </a:prstGeom>
          <a:solidFill>
            <a:srgbClr val="00B0F0">
              <a:alpha val="39999"/>
            </a:srgbClr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240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899172" y="3749279"/>
            <a:ext cx="3352800" cy="963215"/>
          </a:xfrm>
          <a:prstGeom prst="rect">
            <a:avLst/>
          </a:prstGeom>
          <a:solidFill>
            <a:srgbClr val="00B0F0">
              <a:alpha val="39999"/>
            </a:srgbClr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240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5357813" y="2936081"/>
            <a:ext cx="647700" cy="481013"/>
            <a:chOff x="0" y="0"/>
            <a:chExt cx="374651" cy="277813"/>
          </a:xfrm>
          <a:solidFill>
            <a:srgbClr val="00B0F0"/>
          </a:solidFill>
        </p:grpSpPr>
        <p:sp>
          <p:nvSpPr>
            <p:cNvPr id="11" name="Freeform 17"/>
            <p:cNvSpPr>
              <a:spLocks noChangeArrowheads="1"/>
            </p:cNvSpPr>
            <p:nvPr/>
          </p:nvSpPr>
          <p:spPr bwMode="auto">
            <a:xfrm>
              <a:off x="141288" y="66675"/>
              <a:ext cx="233363" cy="211138"/>
            </a:xfrm>
            <a:custGeom>
              <a:avLst/>
              <a:gdLst>
                <a:gd name="T0" fmla="*/ 89 w 89"/>
                <a:gd name="T1" fmla="*/ 33 h 81"/>
                <a:gd name="T2" fmla="*/ 43 w 89"/>
                <a:gd name="T3" fmla="*/ 0 h 81"/>
                <a:gd name="T4" fmla="*/ 40 w 89"/>
                <a:gd name="T5" fmla="*/ 1 h 81"/>
                <a:gd name="T6" fmla="*/ 43 w 89"/>
                <a:gd name="T7" fmla="*/ 11 h 81"/>
                <a:gd name="T8" fmla="*/ 0 w 89"/>
                <a:gd name="T9" fmla="*/ 44 h 81"/>
                <a:gd name="T10" fmla="*/ 0 w 89"/>
                <a:gd name="T11" fmla="*/ 44 h 81"/>
                <a:gd name="T12" fmla="*/ 40 w 89"/>
                <a:gd name="T13" fmla="*/ 65 h 81"/>
                <a:gd name="T14" fmla="*/ 74 w 89"/>
                <a:gd name="T15" fmla="*/ 81 h 81"/>
                <a:gd name="T16" fmla="*/ 64 w 89"/>
                <a:gd name="T17" fmla="*/ 62 h 81"/>
                <a:gd name="T18" fmla="*/ 89 w 89"/>
                <a:gd name="T19" fmla="*/ 33 h 8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9"/>
                <a:gd name="T31" fmla="*/ 0 h 81"/>
                <a:gd name="T32" fmla="*/ 89 w 89"/>
                <a:gd name="T33" fmla="*/ 81 h 8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9" h="81">
                  <a:moveTo>
                    <a:pt x="89" y="33"/>
                  </a:moveTo>
                  <a:cubicBezTo>
                    <a:pt x="89" y="15"/>
                    <a:pt x="68" y="0"/>
                    <a:pt x="43" y="0"/>
                  </a:cubicBezTo>
                  <a:cubicBezTo>
                    <a:pt x="42" y="0"/>
                    <a:pt x="41" y="1"/>
                    <a:pt x="40" y="1"/>
                  </a:cubicBezTo>
                  <a:cubicBezTo>
                    <a:pt x="42" y="4"/>
                    <a:pt x="43" y="8"/>
                    <a:pt x="43" y="11"/>
                  </a:cubicBezTo>
                  <a:cubicBezTo>
                    <a:pt x="43" y="29"/>
                    <a:pt x="24" y="43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56"/>
                    <a:pt x="21" y="64"/>
                    <a:pt x="40" y="65"/>
                  </a:cubicBezTo>
                  <a:cubicBezTo>
                    <a:pt x="53" y="75"/>
                    <a:pt x="74" y="81"/>
                    <a:pt x="74" y="81"/>
                  </a:cubicBezTo>
                  <a:cubicBezTo>
                    <a:pt x="64" y="72"/>
                    <a:pt x="63" y="65"/>
                    <a:pt x="64" y="62"/>
                  </a:cubicBezTo>
                  <a:cubicBezTo>
                    <a:pt x="79" y="56"/>
                    <a:pt x="89" y="46"/>
                    <a:pt x="89" y="33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2" name="Freeform 18"/>
            <p:cNvSpPr>
              <a:spLocks noChangeArrowheads="1"/>
            </p:cNvSpPr>
            <p:nvPr/>
          </p:nvSpPr>
          <p:spPr bwMode="auto">
            <a:xfrm>
              <a:off x="0" y="0"/>
              <a:ext cx="241300" cy="209550"/>
            </a:xfrm>
            <a:custGeom>
              <a:avLst/>
              <a:gdLst>
                <a:gd name="T0" fmla="*/ 89 w 92"/>
                <a:gd name="T1" fmla="*/ 21 h 80"/>
                <a:gd name="T2" fmla="*/ 46 w 92"/>
                <a:gd name="T3" fmla="*/ 0 h 80"/>
                <a:gd name="T4" fmla="*/ 0 w 92"/>
                <a:gd name="T5" fmla="*/ 32 h 80"/>
                <a:gd name="T6" fmla="*/ 25 w 92"/>
                <a:gd name="T7" fmla="*/ 61 h 80"/>
                <a:gd name="T8" fmla="*/ 14 w 92"/>
                <a:gd name="T9" fmla="*/ 80 h 80"/>
                <a:gd name="T10" fmla="*/ 48 w 92"/>
                <a:gd name="T11" fmla="*/ 65 h 80"/>
                <a:gd name="T12" fmla="*/ 49 w 92"/>
                <a:gd name="T13" fmla="*/ 64 h 80"/>
                <a:gd name="T14" fmla="*/ 92 w 92"/>
                <a:gd name="T15" fmla="*/ 32 h 80"/>
                <a:gd name="T16" fmla="*/ 89 w 92"/>
                <a:gd name="T17" fmla="*/ 21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2"/>
                <a:gd name="T28" fmla="*/ 0 h 80"/>
                <a:gd name="T29" fmla="*/ 92 w 92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2" h="80">
                  <a:moveTo>
                    <a:pt x="89" y="21"/>
                  </a:moveTo>
                  <a:cubicBezTo>
                    <a:pt x="83" y="9"/>
                    <a:pt x="66" y="0"/>
                    <a:pt x="46" y="0"/>
                  </a:cubicBezTo>
                  <a:cubicBezTo>
                    <a:pt x="20" y="0"/>
                    <a:pt x="0" y="14"/>
                    <a:pt x="0" y="32"/>
                  </a:cubicBezTo>
                  <a:cubicBezTo>
                    <a:pt x="0" y="45"/>
                    <a:pt x="10" y="56"/>
                    <a:pt x="25" y="61"/>
                  </a:cubicBezTo>
                  <a:cubicBezTo>
                    <a:pt x="26" y="65"/>
                    <a:pt x="25" y="71"/>
                    <a:pt x="14" y="80"/>
                  </a:cubicBezTo>
                  <a:cubicBezTo>
                    <a:pt x="14" y="80"/>
                    <a:pt x="36" y="75"/>
                    <a:pt x="48" y="6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73" y="63"/>
                    <a:pt x="92" y="49"/>
                    <a:pt x="92" y="32"/>
                  </a:cubicBezTo>
                  <a:cubicBezTo>
                    <a:pt x="92" y="28"/>
                    <a:pt x="91" y="25"/>
                    <a:pt x="89" y="21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3190876" y="3964781"/>
            <a:ext cx="545306" cy="533400"/>
            <a:chOff x="0" y="0"/>
            <a:chExt cx="249238" cy="244475"/>
          </a:xfrm>
          <a:solidFill>
            <a:schemeClr val="bg1"/>
          </a:solidFill>
        </p:grpSpPr>
        <p:sp>
          <p:nvSpPr>
            <p:cNvPr id="14" name="Freeform 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solidFill>
              <a:srgbClr val="00B0F0"/>
            </a:solidFill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" name="Oval 51"/>
            <p:cNvSpPr>
              <a:spLocks noChangeArrowheads="1"/>
            </p:cNvSpPr>
            <p:nvPr/>
          </p:nvSpPr>
          <p:spPr bwMode="auto">
            <a:xfrm>
              <a:off x="100013" y="100012"/>
              <a:ext cx="49213" cy="47625"/>
            </a:xfrm>
            <a:prstGeom prst="ellipse">
              <a:avLst/>
            </a:prstGeom>
            <a:solidFill>
              <a:srgbClr val="00B0F0"/>
            </a:solidFill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3163491" y="1850231"/>
            <a:ext cx="646509" cy="477441"/>
            <a:chOff x="0" y="0"/>
            <a:chExt cx="346075" cy="255588"/>
          </a:xfrm>
          <a:solidFill>
            <a:srgbClr val="00B0F0"/>
          </a:solidFill>
        </p:grpSpPr>
        <p:sp>
          <p:nvSpPr>
            <p:cNvPr id="17" name="Freeform 108"/>
            <p:cNvSpPr>
              <a:spLocks noChangeArrowheads="1"/>
            </p:cNvSpPr>
            <p:nvPr/>
          </p:nvSpPr>
          <p:spPr bwMode="auto">
            <a:xfrm>
              <a:off x="122237" y="17780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"/>
                <a:gd name="T19" fmla="*/ 0 h 30"/>
                <a:gd name="T20" fmla="*/ 38 w 38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8" name="Freeform 109"/>
            <p:cNvSpPr>
              <a:spLocks noChangeArrowheads="1"/>
            </p:cNvSpPr>
            <p:nvPr/>
          </p:nvSpPr>
          <p:spPr bwMode="auto">
            <a:xfrm>
              <a:off x="57150" y="8890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"/>
                <a:gd name="T31" fmla="*/ 0 h 39"/>
                <a:gd name="T32" fmla="*/ 88 w 88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9" name="Freeform 110"/>
            <p:cNvSpPr>
              <a:spLocks noChangeArrowheads="1"/>
            </p:cNvSpPr>
            <p:nvPr/>
          </p:nvSpPr>
          <p:spPr bwMode="auto">
            <a:xfrm>
              <a:off x="0" y="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2"/>
                <a:gd name="T34" fmla="*/ 0 h 52"/>
                <a:gd name="T35" fmla="*/ 132 w 132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20" name="组合 6"/>
          <p:cNvGrpSpPr>
            <a:grpSpLocks/>
          </p:cNvGrpSpPr>
          <p:nvPr/>
        </p:nvGrpSpPr>
        <p:grpSpPr bwMode="auto">
          <a:xfrm>
            <a:off x="7012781" y="2190750"/>
            <a:ext cx="828675" cy="829866"/>
            <a:chOff x="0" y="0"/>
            <a:chExt cx="1106281" cy="1106281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0" y="0"/>
              <a:ext cx="1106281" cy="1106281"/>
            </a:xfrm>
            <a:prstGeom prst="ellipse">
              <a:avLst/>
            </a:prstGeom>
            <a:noFill/>
            <a:ln w="12700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22" name="组合 40"/>
            <p:cNvGrpSpPr>
              <a:grpSpLocks/>
            </p:cNvGrpSpPr>
            <p:nvPr/>
          </p:nvGrpSpPr>
          <p:grpSpPr bwMode="auto">
            <a:xfrm>
              <a:off x="330005" y="238378"/>
              <a:ext cx="446271" cy="582632"/>
              <a:chOff x="0" y="0"/>
              <a:chExt cx="425020" cy="554888"/>
            </a:xfrm>
          </p:grpSpPr>
          <p:sp>
            <p:nvSpPr>
              <p:cNvPr id="23" name="Freeform 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25020" cy="554888"/>
              </a:xfrm>
              <a:custGeom>
                <a:avLst/>
                <a:gdLst>
                  <a:gd name="T0" fmla="*/ 401624 w 109"/>
                  <a:gd name="T1" fmla="*/ 265721 h 142"/>
                  <a:gd name="T2" fmla="*/ 374330 w 109"/>
                  <a:gd name="T3" fmla="*/ 265721 h 142"/>
                  <a:gd name="T4" fmla="*/ 374330 w 109"/>
                  <a:gd name="T5" fmla="*/ 171937 h 142"/>
                  <a:gd name="T6" fmla="*/ 327538 w 109"/>
                  <a:gd name="T7" fmla="*/ 50800 h 142"/>
                  <a:gd name="T8" fmla="*/ 210560 w 109"/>
                  <a:gd name="T9" fmla="*/ 0 h 142"/>
                  <a:gd name="T10" fmla="*/ 97482 w 109"/>
                  <a:gd name="T11" fmla="*/ 50800 h 142"/>
                  <a:gd name="T12" fmla="*/ 50690 w 109"/>
                  <a:gd name="T13" fmla="*/ 171937 h 142"/>
                  <a:gd name="T14" fmla="*/ 50690 w 109"/>
                  <a:gd name="T15" fmla="*/ 265721 h 142"/>
                  <a:gd name="T16" fmla="*/ 19496 w 109"/>
                  <a:gd name="T17" fmla="*/ 265721 h 142"/>
                  <a:gd name="T18" fmla="*/ 0 w 109"/>
                  <a:gd name="T19" fmla="*/ 285259 h 142"/>
                  <a:gd name="T20" fmla="*/ 0 w 109"/>
                  <a:gd name="T21" fmla="*/ 535350 h 142"/>
                  <a:gd name="T22" fmla="*/ 19496 w 109"/>
                  <a:gd name="T23" fmla="*/ 554888 h 142"/>
                  <a:gd name="T24" fmla="*/ 401624 w 109"/>
                  <a:gd name="T25" fmla="*/ 554888 h 142"/>
                  <a:gd name="T26" fmla="*/ 425020 w 109"/>
                  <a:gd name="T27" fmla="*/ 535350 h 142"/>
                  <a:gd name="T28" fmla="*/ 425020 w 109"/>
                  <a:gd name="T29" fmla="*/ 285259 h 142"/>
                  <a:gd name="T30" fmla="*/ 401624 w 109"/>
                  <a:gd name="T31" fmla="*/ 265721 h 142"/>
                  <a:gd name="T32" fmla="*/ 257352 w 109"/>
                  <a:gd name="T33" fmla="*/ 484550 h 142"/>
                  <a:gd name="T34" fmla="*/ 210560 w 109"/>
                  <a:gd name="T35" fmla="*/ 531442 h 142"/>
                  <a:gd name="T36" fmla="*/ 163769 w 109"/>
                  <a:gd name="T37" fmla="*/ 484550 h 142"/>
                  <a:gd name="T38" fmla="*/ 163769 w 109"/>
                  <a:gd name="T39" fmla="*/ 398581 h 142"/>
                  <a:gd name="T40" fmla="*/ 210560 w 109"/>
                  <a:gd name="T41" fmla="*/ 355597 h 142"/>
                  <a:gd name="T42" fmla="*/ 257352 w 109"/>
                  <a:gd name="T43" fmla="*/ 398581 h 142"/>
                  <a:gd name="T44" fmla="*/ 257352 w 109"/>
                  <a:gd name="T45" fmla="*/ 484550 h 142"/>
                  <a:gd name="T46" fmla="*/ 296344 w 109"/>
                  <a:gd name="T47" fmla="*/ 265721 h 142"/>
                  <a:gd name="T48" fmla="*/ 124777 w 109"/>
                  <a:gd name="T49" fmla="*/ 265721 h 142"/>
                  <a:gd name="T50" fmla="*/ 124777 w 109"/>
                  <a:gd name="T51" fmla="*/ 171937 h 142"/>
                  <a:gd name="T52" fmla="*/ 152071 w 109"/>
                  <a:gd name="T53" fmla="*/ 105507 h 142"/>
                  <a:gd name="T54" fmla="*/ 210560 w 109"/>
                  <a:gd name="T55" fmla="*/ 78153 h 142"/>
                  <a:gd name="T56" fmla="*/ 272949 w 109"/>
                  <a:gd name="T57" fmla="*/ 105507 h 142"/>
                  <a:gd name="T58" fmla="*/ 296344 w 109"/>
                  <a:gd name="T59" fmla="*/ 171937 h 142"/>
                  <a:gd name="T60" fmla="*/ 296344 w 109"/>
                  <a:gd name="T61" fmla="*/ 265721 h 14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09"/>
                  <a:gd name="T94" fmla="*/ 0 h 142"/>
                  <a:gd name="T95" fmla="*/ 109 w 109"/>
                  <a:gd name="T96" fmla="*/ 142 h 14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09" h="142">
                    <a:moveTo>
                      <a:pt x="103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4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2" y="68"/>
                      <a:pt x="0" y="70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2" y="142"/>
                      <a:pt x="5" y="142"/>
                    </a:cubicBezTo>
                    <a:cubicBezTo>
                      <a:pt x="103" y="142"/>
                      <a:pt x="103" y="142"/>
                      <a:pt x="103" y="142"/>
                    </a:cubicBezTo>
                    <a:cubicBezTo>
                      <a:pt x="106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0"/>
                      <a:pt x="106" y="68"/>
                      <a:pt x="103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4" y="136"/>
                    </a:cubicBezTo>
                    <a:cubicBezTo>
                      <a:pt x="48" y="136"/>
                      <a:pt x="42" y="131"/>
                      <a:pt x="42" y="124"/>
                    </a:cubicBezTo>
                    <a:cubicBezTo>
                      <a:pt x="42" y="102"/>
                      <a:pt x="42" y="102"/>
                      <a:pt x="42" y="102"/>
                    </a:cubicBezTo>
                    <a:cubicBezTo>
                      <a:pt x="42" y="96"/>
                      <a:pt x="48" y="91"/>
                      <a:pt x="54" y="91"/>
                    </a:cubicBezTo>
                    <a:cubicBezTo>
                      <a:pt x="61" y="91"/>
                      <a:pt x="66" y="96"/>
                      <a:pt x="66" y="102"/>
                    </a:cubicBezTo>
                    <a:lnTo>
                      <a:pt x="66" y="124"/>
                    </a:lnTo>
                    <a:close/>
                    <a:moveTo>
                      <a:pt x="76" y="68"/>
                    </a:move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37"/>
                      <a:pt x="35" y="31"/>
                      <a:pt x="39" y="27"/>
                    </a:cubicBezTo>
                    <a:cubicBezTo>
                      <a:pt x="43" y="22"/>
                      <a:pt x="48" y="20"/>
                      <a:pt x="54" y="20"/>
                    </a:cubicBezTo>
                    <a:cubicBezTo>
                      <a:pt x="60" y="20"/>
                      <a:pt x="66" y="22"/>
                      <a:pt x="70" y="27"/>
                    </a:cubicBezTo>
                    <a:cubicBezTo>
                      <a:pt x="74" y="31"/>
                      <a:pt x="76" y="37"/>
                      <a:pt x="76" y="44"/>
                    </a:cubicBezTo>
                    <a:lnTo>
                      <a:pt x="76" y="68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chemeClr val="bg1"/>
                </a:solidFill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endParaRPr lang="zh-CN" altLang="zh-CN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4" name="Freeform 38"/>
              <p:cNvSpPr>
                <a:spLocks noChangeArrowheads="1"/>
              </p:cNvSpPr>
              <p:nvPr/>
            </p:nvSpPr>
            <p:spPr bwMode="auto">
              <a:xfrm>
                <a:off x="184176" y="377796"/>
                <a:ext cx="56669" cy="125146"/>
              </a:xfrm>
              <a:custGeom>
                <a:avLst/>
                <a:gdLst>
                  <a:gd name="T0" fmla="*/ 28335 w 14"/>
                  <a:gd name="T1" fmla="*/ 0 h 32"/>
                  <a:gd name="T2" fmla="*/ 0 w 14"/>
                  <a:gd name="T3" fmla="*/ 27376 h 32"/>
                  <a:gd name="T4" fmla="*/ 0 w 14"/>
                  <a:gd name="T5" fmla="*/ 97770 h 32"/>
                  <a:gd name="T6" fmla="*/ 28335 w 14"/>
                  <a:gd name="T7" fmla="*/ 125146 h 32"/>
                  <a:gd name="T8" fmla="*/ 56669 w 14"/>
                  <a:gd name="T9" fmla="*/ 97770 h 32"/>
                  <a:gd name="T10" fmla="*/ 56669 w 14"/>
                  <a:gd name="T11" fmla="*/ 27376 h 32"/>
                  <a:gd name="T12" fmla="*/ 28335 w 14"/>
                  <a:gd name="T13" fmla="*/ 0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"/>
                  <a:gd name="T22" fmla="*/ 0 h 32"/>
                  <a:gd name="T23" fmla="*/ 14 w 14"/>
                  <a:gd name="T24" fmla="*/ 32 h 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" h="32">
                    <a:moveTo>
                      <a:pt x="7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4" y="32"/>
                      <a:pt x="7" y="32"/>
                    </a:cubicBezTo>
                    <a:cubicBezTo>
                      <a:pt x="11" y="32"/>
                      <a:pt x="14" y="29"/>
                      <a:pt x="14" y="2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bg1"/>
                </a:solidFill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endParaRPr lang="zh-CN" altLang="zh-CN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1014413" y="1071563"/>
            <a:ext cx="7142560" cy="488846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描述说明。在此录入上述图表的综合描述说明，在此录入上述图表的综合描述说明，在此录入上述图表的综合描述说明，在此录入上述图表的综合描述说明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6" name="组合 44"/>
          <p:cNvGrpSpPr>
            <a:grpSpLocks/>
          </p:cNvGrpSpPr>
          <p:nvPr/>
        </p:nvGrpSpPr>
        <p:grpSpPr bwMode="auto">
          <a:xfrm>
            <a:off x="1291829" y="2190750"/>
            <a:ext cx="829865" cy="829866"/>
            <a:chOff x="0" y="0"/>
            <a:chExt cx="1106281" cy="1106281"/>
          </a:xfrm>
        </p:grpSpPr>
        <p:sp>
          <p:nvSpPr>
            <p:cNvPr id="27" name="Oval 25"/>
            <p:cNvSpPr>
              <a:spLocks noChangeArrowheads="1"/>
            </p:cNvSpPr>
            <p:nvPr/>
          </p:nvSpPr>
          <p:spPr bwMode="auto">
            <a:xfrm>
              <a:off x="0" y="0"/>
              <a:ext cx="1106281" cy="1106281"/>
            </a:xfrm>
            <a:prstGeom prst="ellipse">
              <a:avLst/>
            </a:prstGeom>
            <a:noFill/>
            <a:ln w="12700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8" name="任意多边形 39"/>
            <p:cNvSpPr>
              <a:spLocks noChangeArrowheads="1"/>
            </p:cNvSpPr>
            <p:nvPr/>
          </p:nvSpPr>
          <p:spPr bwMode="auto">
            <a:xfrm>
              <a:off x="227782" y="237503"/>
              <a:ext cx="650717" cy="631275"/>
            </a:xfrm>
            <a:custGeom>
              <a:avLst/>
              <a:gdLst>
                <a:gd name="T0" fmla="*/ 329318 w 703391"/>
                <a:gd name="T1" fmla="*/ 139792 h 682375"/>
                <a:gd name="T2" fmla="*/ 551039 w 703391"/>
                <a:gd name="T3" fmla="*/ 345898 h 682375"/>
                <a:gd name="T4" fmla="*/ 551039 w 703391"/>
                <a:gd name="T5" fmla="*/ 607494 h 682375"/>
                <a:gd name="T6" fmla="*/ 543121 w 703391"/>
                <a:gd name="T7" fmla="*/ 631275 h 682375"/>
                <a:gd name="T8" fmla="*/ 519365 w 703391"/>
                <a:gd name="T9" fmla="*/ 631275 h 682375"/>
                <a:gd name="T10" fmla="*/ 400585 w 703391"/>
                <a:gd name="T11" fmla="*/ 631275 h 682375"/>
                <a:gd name="T12" fmla="*/ 392667 w 703391"/>
                <a:gd name="T13" fmla="*/ 631275 h 682375"/>
                <a:gd name="T14" fmla="*/ 384748 w 703391"/>
                <a:gd name="T15" fmla="*/ 623348 h 682375"/>
                <a:gd name="T16" fmla="*/ 384748 w 703391"/>
                <a:gd name="T17" fmla="*/ 496514 h 682375"/>
                <a:gd name="T18" fmla="*/ 265969 w 703391"/>
                <a:gd name="T19" fmla="*/ 496514 h 682375"/>
                <a:gd name="T20" fmla="*/ 265969 w 703391"/>
                <a:gd name="T21" fmla="*/ 623348 h 682375"/>
                <a:gd name="T22" fmla="*/ 265969 w 703391"/>
                <a:gd name="T23" fmla="*/ 631275 h 682375"/>
                <a:gd name="T24" fmla="*/ 250131 w 703391"/>
                <a:gd name="T25" fmla="*/ 631275 h 682375"/>
                <a:gd name="T26" fmla="*/ 131352 w 703391"/>
                <a:gd name="T27" fmla="*/ 631275 h 682375"/>
                <a:gd name="T28" fmla="*/ 115514 w 703391"/>
                <a:gd name="T29" fmla="*/ 631275 h 682375"/>
                <a:gd name="T30" fmla="*/ 99677 w 703391"/>
                <a:gd name="T31" fmla="*/ 607494 h 682375"/>
                <a:gd name="T32" fmla="*/ 99677 w 703391"/>
                <a:gd name="T33" fmla="*/ 345898 h 682375"/>
                <a:gd name="T34" fmla="*/ 325359 w 703391"/>
                <a:gd name="T35" fmla="*/ 0 h 682375"/>
                <a:gd name="T36" fmla="*/ 353133 w 703391"/>
                <a:gd name="T37" fmla="*/ 11925 h 682375"/>
                <a:gd name="T38" fmla="*/ 464232 w 703391"/>
                <a:gd name="T39" fmla="*/ 115274 h 682375"/>
                <a:gd name="T40" fmla="*/ 464232 w 703391"/>
                <a:gd name="T41" fmla="*/ 27825 h 682375"/>
                <a:gd name="T42" fmla="*/ 480102 w 703391"/>
                <a:gd name="T43" fmla="*/ 11925 h 682375"/>
                <a:gd name="T44" fmla="*/ 519780 w 703391"/>
                <a:gd name="T45" fmla="*/ 11925 h 682375"/>
                <a:gd name="T46" fmla="*/ 535651 w 703391"/>
                <a:gd name="T47" fmla="*/ 27825 h 682375"/>
                <a:gd name="T48" fmla="*/ 535651 w 703391"/>
                <a:gd name="T49" fmla="*/ 178873 h 682375"/>
                <a:gd name="T50" fmla="*/ 638814 w 703391"/>
                <a:gd name="T51" fmla="*/ 274272 h 682375"/>
                <a:gd name="T52" fmla="*/ 638814 w 703391"/>
                <a:gd name="T53" fmla="*/ 337871 h 682375"/>
                <a:gd name="T54" fmla="*/ 583265 w 703391"/>
                <a:gd name="T55" fmla="*/ 337871 h 682375"/>
                <a:gd name="T56" fmla="*/ 329327 w 703391"/>
                <a:gd name="T57" fmla="*/ 99374 h 682375"/>
                <a:gd name="T58" fmla="*/ 75388 w 703391"/>
                <a:gd name="T59" fmla="*/ 337871 h 682375"/>
                <a:gd name="T60" fmla="*/ 43646 w 703391"/>
                <a:gd name="T61" fmla="*/ 345822 h 682375"/>
                <a:gd name="T62" fmla="*/ 11903 w 703391"/>
                <a:gd name="T63" fmla="*/ 337871 h 682375"/>
                <a:gd name="T64" fmla="*/ 11903 w 703391"/>
                <a:gd name="T65" fmla="*/ 274272 h 682375"/>
                <a:gd name="T66" fmla="*/ 297584 w 703391"/>
                <a:gd name="T67" fmla="*/ 11925 h 682375"/>
                <a:gd name="T68" fmla="*/ 325359 w 703391"/>
                <a:gd name="T69" fmla="*/ 0 h 68237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3391"/>
                <a:gd name="T106" fmla="*/ 0 h 682375"/>
                <a:gd name="T107" fmla="*/ 703391 w 703391"/>
                <a:gd name="T108" fmla="*/ 682375 h 68237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3391" h="682375">
                  <a:moveTo>
                    <a:pt x="355975" y="151108"/>
                  </a:moveTo>
                  <a:cubicBezTo>
                    <a:pt x="355975" y="151108"/>
                    <a:pt x="355975" y="151108"/>
                    <a:pt x="595644" y="373898"/>
                  </a:cubicBezTo>
                  <a:cubicBezTo>
                    <a:pt x="595644" y="373898"/>
                    <a:pt x="595644" y="373898"/>
                    <a:pt x="595644" y="656669"/>
                  </a:cubicBezTo>
                  <a:cubicBezTo>
                    <a:pt x="595644" y="673806"/>
                    <a:pt x="587085" y="682375"/>
                    <a:pt x="587085" y="682375"/>
                  </a:cubicBezTo>
                  <a:cubicBezTo>
                    <a:pt x="578525" y="682375"/>
                    <a:pt x="569965" y="682375"/>
                    <a:pt x="561406" y="682375"/>
                  </a:cubicBezTo>
                  <a:cubicBezTo>
                    <a:pt x="561406" y="682375"/>
                    <a:pt x="561406" y="682375"/>
                    <a:pt x="433011" y="682375"/>
                  </a:cubicBezTo>
                  <a:cubicBezTo>
                    <a:pt x="433011" y="682375"/>
                    <a:pt x="424452" y="682375"/>
                    <a:pt x="424452" y="682375"/>
                  </a:cubicBezTo>
                  <a:cubicBezTo>
                    <a:pt x="424452" y="682375"/>
                    <a:pt x="415892" y="673806"/>
                    <a:pt x="415892" y="673806"/>
                  </a:cubicBezTo>
                  <a:cubicBezTo>
                    <a:pt x="415892" y="673806"/>
                    <a:pt x="415892" y="673806"/>
                    <a:pt x="415892" y="536705"/>
                  </a:cubicBezTo>
                  <a:cubicBezTo>
                    <a:pt x="415892" y="536705"/>
                    <a:pt x="415892" y="536705"/>
                    <a:pt x="287498" y="536705"/>
                  </a:cubicBezTo>
                  <a:cubicBezTo>
                    <a:pt x="287498" y="536705"/>
                    <a:pt x="287498" y="536705"/>
                    <a:pt x="287498" y="673806"/>
                  </a:cubicBezTo>
                  <a:cubicBezTo>
                    <a:pt x="287498" y="673806"/>
                    <a:pt x="287498" y="682375"/>
                    <a:pt x="287498" y="682375"/>
                  </a:cubicBezTo>
                  <a:cubicBezTo>
                    <a:pt x="278938" y="682375"/>
                    <a:pt x="278938" y="682375"/>
                    <a:pt x="270379" y="682375"/>
                  </a:cubicBezTo>
                  <a:cubicBezTo>
                    <a:pt x="270379" y="682375"/>
                    <a:pt x="270379" y="682375"/>
                    <a:pt x="141985" y="682375"/>
                  </a:cubicBezTo>
                  <a:cubicBezTo>
                    <a:pt x="133425" y="682375"/>
                    <a:pt x="133425" y="682375"/>
                    <a:pt x="124865" y="682375"/>
                  </a:cubicBezTo>
                  <a:cubicBezTo>
                    <a:pt x="116306" y="682375"/>
                    <a:pt x="107746" y="673806"/>
                    <a:pt x="107746" y="656669"/>
                  </a:cubicBezTo>
                  <a:cubicBezTo>
                    <a:pt x="107746" y="656669"/>
                    <a:pt x="107746" y="656669"/>
                    <a:pt x="107746" y="373898"/>
                  </a:cubicBezTo>
                  <a:close/>
                  <a:moveTo>
                    <a:pt x="351696" y="0"/>
                  </a:moveTo>
                  <a:cubicBezTo>
                    <a:pt x="362418" y="0"/>
                    <a:pt x="373140" y="4296"/>
                    <a:pt x="381718" y="12890"/>
                  </a:cubicBezTo>
                  <a:cubicBezTo>
                    <a:pt x="381718" y="12890"/>
                    <a:pt x="381718" y="12890"/>
                    <a:pt x="501810" y="124605"/>
                  </a:cubicBezTo>
                  <a:cubicBezTo>
                    <a:pt x="501810" y="124605"/>
                    <a:pt x="501810" y="124605"/>
                    <a:pt x="501810" y="30077"/>
                  </a:cubicBezTo>
                  <a:cubicBezTo>
                    <a:pt x="501810" y="21483"/>
                    <a:pt x="510388" y="12890"/>
                    <a:pt x="518965" y="12890"/>
                  </a:cubicBezTo>
                  <a:cubicBezTo>
                    <a:pt x="518965" y="12890"/>
                    <a:pt x="518965" y="12890"/>
                    <a:pt x="561855" y="12890"/>
                  </a:cubicBezTo>
                  <a:cubicBezTo>
                    <a:pt x="570433" y="12890"/>
                    <a:pt x="579011" y="21483"/>
                    <a:pt x="579011" y="30077"/>
                  </a:cubicBezTo>
                  <a:cubicBezTo>
                    <a:pt x="579011" y="30077"/>
                    <a:pt x="579011" y="30077"/>
                    <a:pt x="579011" y="193352"/>
                  </a:cubicBezTo>
                  <a:cubicBezTo>
                    <a:pt x="579011" y="193352"/>
                    <a:pt x="579011" y="193352"/>
                    <a:pt x="690524" y="296474"/>
                  </a:cubicBezTo>
                  <a:cubicBezTo>
                    <a:pt x="707680" y="313661"/>
                    <a:pt x="707680" y="339441"/>
                    <a:pt x="690524" y="365221"/>
                  </a:cubicBezTo>
                  <a:cubicBezTo>
                    <a:pt x="681946" y="382408"/>
                    <a:pt x="647635" y="382408"/>
                    <a:pt x="630479" y="365221"/>
                  </a:cubicBezTo>
                  <a:cubicBezTo>
                    <a:pt x="630479" y="365221"/>
                    <a:pt x="630479" y="365221"/>
                    <a:pt x="355985" y="107418"/>
                  </a:cubicBezTo>
                  <a:cubicBezTo>
                    <a:pt x="355985" y="107418"/>
                    <a:pt x="355985" y="107418"/>
                    <a:pt x="81490" y="365221"/>
                  </a:cubicBezTo>
                  <a:cubicBezTo>
                    <a:pt x="72912" y="373815"/>
                    <a:pt x="55757" y="373815"/>
                    <a:pt x="47179" y="373815"/>
                  </a:cubicBezTo>
                  <a:cubicBezTo>
                    <a:pt x="38601" y="373815"/>
                    <a:pt x="21445" y="373815"/>
                    <a:pt x="12867" y="365221"/>
                  </a:cubicBezTo>
                  <a:cubicBezTo>
                    <a:pt x="-4289" y="339441"/>
                    <a:pt x="-4289" y="313661"/>
                    <a:pt x="12867" y="296474"/>
                  </a:cubicBezTo>
                  <a:cubicBezTo>
                    <a:pt x="12867" y="296474"/>
                    <a:pt x="12867" y="296474"/>
                    <a:pt x="321673" y="12890"/>
                  </a:cubicBezTo>
                  <a:cubicBezTo>
                    <a:pt x="330251" y="4296"/>
                    <a:pt x="340973" y="0"/>
                    <a:pt x="351696" y="0"/>
                  </a:cubicBezTo>
                  <a:close/>
                </a:path>
              </a:pathLst>
            </a:custGeom>
            <a:solidFill>
              <a:srgbClr val="00B0F0"/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1100">
                <a:solidFill>
                  <a:schemeClr val="tx1">
                    <a:lumMod val="85000"/>
                    <a:lumOff val="15000"/>
                  </a:schemeClr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9" name="矩形 42"/>
          <p:cNvSpPr>
            <a:spLocks noChangeArrowheads="1"/>
          </p:cNvSpPr>
          <p:nvPr/>
        </p:nvSpPr>
        <p:spPr bwMode="auto">
          <a:xfrm>
            <a:off x="1139429" y="3137297"/>
            <a:ext cx="1164431" cy="33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/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7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982266" y="3452813"/>
            <a:ext cx="1478756" cy="678641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矩形 45"/>
          <p:cNvSpPr>
            <a:spLocks noChangeArrowheads="1"/>
          </p:cNvSpPr>
          <p:nvPr/>
        </p:nvSpPr>
        <p:spPr bwMode="auto">
          <a:xfrm>
            <a:off x="6844904" y="3137297"/>
            <a:ext cx="1164431" cy="33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/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6687742" y="3452813"/>
            <a:ext cx="1478756" cy="678641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3870723" y="1632347"/>
            <a:ext cx="1164431" cy="33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3870722" y="1947863"/>
            <a:ext cx="2301478" cy="577075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0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5" name="矩形 49"/>
          <p:cNvSpPr>
            <a:spLocks noChangeArrowheads="1"/>
          </p:cNvSpPr>
          <p:nvPr/>
        </p:nvSpPr>
        <p:spPr bwMode="auto">
          <a:xfrm>
            <a:off x="3870723" y="3789760"/>
            <a:ext cx="1164431" cy="33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7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3870722" y="4105276"/>
            <a:ext cx="2301478" cy="577075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0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矩形 51"/>
          <p:cNvSpPr>
            <a:spLocks noChangeArrowheads="1"/>
          </p:cNvSpPr>
          <p:nvPr/>
        </p:nvSpPr>
        <p:spPr bwMode="auto">
          <a:xfrm>
            <a:off x="3034904" y="2715816"/>
            <a:ext cx="1164431" cy="33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7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3034904" y="3031332"/>
            <a:ext cx="2301478" cy="577075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02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5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35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85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5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00"/>
                            </p:stCondLst>
                            <p:childTnLst>
                              <p:par>
                                <p:cTn id="5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7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1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50"/>
                            </p:stCondLst>
                            <p:childTnLst>
                              <p:par>
                                <p:cTn id="7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50"/>
                            </p:stCondLst>
                            <p:childTnLst>
                              <p:par>
                                <p:cTn id="8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300"/>
                            </p:stCondLst>
                            <p:childTnLst>
                              <p:par>
                                <p:cTn id="9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800"/>
                            </p:stCondLst>
                            <p:childTnLst>
                              <p:par>
                                <p:cTn id="9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3" grpId="0" bldLvl="0" autoUpdateAnimBg="0"/>
      <p:bldP spid="7" grpId="0" bldLvl="0" animBg="1" autoUpdateAnimBg="0"/>
      <p:bldP spid="8" grpId="0" bldLvl="0" animBg="1" autoUpdateAnimBg="0"/>
      <p:bldP spid="9" grpId="0" bldLvl="0" animBg="1" autoUpdateAnimBg="0"/>
      <p:bldP spid="25" grpId="0" bldLvl="0" autoUpdateAnimBg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0"/>
          <p:cNvSpPr>
            <a:spLocks noChangeArrowheads="1"/>
          </p:cNvSpPr>
          <p:nvPr/>
        </p:nvSpPr>
        <p:spPr bwMode="auto">
          <a:xfrm>
            <a:off x="1019175" y="2107406"/>
            <a:ext cx="2257425" cy="33086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专注专业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矩形 17"/>
          <p:cNvSpPr>
            <a:spLocks noChangeArrowheads="1"/>
          </p:cNvSpPr>
          <p:nvPr/>
        </p:nvSpPr>
        <p:spPr bwMode="auto">
          <a:xfrm>
            <a:off x="1360885" y="3326606"/>
            <a:ext cx="1604963" cy="1084912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矩形 59"/>
          <p:cNvSpPr>
            <a:spLocks noChangeArrowheads="1"/>
          </p:cNvSpPr>
          <p:nvPr/>
        </p:nvSpPr>
        <p:spPr bwMode="auto">
          <a:xfrm>
            <a:off x="3443288" y="2107406"/>
            <a:ext cx="2257425" cy="33086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精诚协作</a:t>
            </a:r>
            <a:endParaRPr lang="zh-CN" altLang="en-US" sz="170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5" name="矩形 62"/>
          <p:cNvSpPr>
            <a:spLocks noChangeArrowheads="1"/>
          </p:cNvSpPr>
          <p:nvPr/>
        </p:nvSpPr>
        <p:spPr bwMode="auto">
          <a:xfrm>
            <a:off x="5867400" y="2107406"/>
            <a:ext cx="2257425" cy="33086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开放成长</a:t>
            </a:r>
            <a:endParaRPr lang="zh-CN" altLang="en-US" sz="170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6" name="矩形 17"/>
          <p:cNvSpPr>
            <a:spLocks noChangeArrowheads="1"/>
          </p:cNvSpPr>
          <p:nvPr/>
        </p:nvSpPr>
        <p:spPr bwMode="auto">
          <a:xfrm>
            <a:off x="3762375" y="3326606"/>
            <a:ext cx="1619250" cy="1084912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17"/>
          <p:cNvSpPr>
            <a:spLocks noChangeArrowheads="1"/>
          </p:cNvSpPr>
          <p:nvPr/>
        </p:nvSpPr>
        <p:spPr bwMode="auto">
          <a:xfrm>
            <a:off x="6136481" y="3326606"/>
            <a:ext cx="1691879" cy="1084912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3573066" y="422672"/>
            <a:ext cx="1369219" cy="43815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rPr>
              <a:t>企业理念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9" name="文本框 37"/>
          <p:cNvSpPr>
            <a:spLocks noChangeArrowheads="1"/>
          </p:cNvSpPr>
          <p:nvPr/>
        </p:nvSpPr>
        <p:spPr bwMode="auto">
          <a:xfrm>
            <a:off x="5026819" y="607219"/>
            <a:ext cx="1731169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Company Philosophy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grpSp>
        <p:nvGrpSpPr>
          <p:cNvPr id="10" name="组合 37"/>
          <p:cNvGrpSpPr>
            <a:grpSpLocks/>
          </p:cNvGrpSpPr>
          <p:nvPr/>
        </p:nvGrpSpPr>
        <p:grpSpPr bwMode="auto">
          <a:xfrm>
            <a:off x="3163491" y="464344"/>
            <a:ext cx="197644" cy="295275"/>
            <a:chOff x="0" y="0"/>
            <a:chExt cx="213756" cy="427512"/>
          </a:xfrm>
        </p:grpSpPr>
        <p:sp>
          <p:nvSpPr>
            <p:cNvPr id="11" name="直接连接符 3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直接连接符 3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3" name="组合 40"/>
          <p:cNvGrpSpPr>
            <a:grpSpLocks/>
          </p:cNvGrpSpPr>
          <p:nvPr/>
        </p:nvGrpSpPr>
        <p:grpSpPr bwMode="auto">
          <a:xfrm>
            <a:off x="3709988" y="1396604"/>
            <a:ext cx="1724025" cy="1716881"/>
            <a:chOff x="0" y="0"/>
            <a:chExt cx="2882188" cy="2872143"/>
          </a:xfrm>
          <a:solidFill>
            <a:srgbClr val="00B0F0"/>
          </a:solidFill>
        </p:grpSpPr>
        <p:sp>
          <p:nvSpPr>
            <p:cNvPr id="14" name="新月形 41"/>
            <p:cNvSpPr>
              <a:spLocks noChangeArrowheads="1"/>
            </p:cNvSpPr>
            <p:nvPr/>
          </p:nvSpPr>
          <p:spPr bwMode="auto">
            <a:xfrm rot="20751297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b="1" i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5" name="新月形 42"/>
            <p:cNvSpPr>
              <a:spLocks noChangeArrowheads="1"/>
            </p:cNvSpPr>
            <p:nvPr/>
          </p:nvSpPr>
          <p:spPr bwMode="auto">
            <a:xfrm rot="4551297">
              <a:off x="681991" y="-665827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b="1" i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6" name="新月形 43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1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b="1" i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7" name="新月形 44"/>
            <p:cNvSpPr>
              <a:spLocks noChangeArrowheads="1"/>
            </p:cNvSpPr>
            <p:nvPr/>
          </p:nvSpPr>
          <p:spPr bwMode="auto">
            <a:xfrm rot="15351297">
              <a:off x="879962" y="874661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b="1" i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grpSp>
        <p:nvGrpSpPr>
          <p:cNvPr id="18" name="组合 45"/>
          <p:cNvGrpSpPr>
            <a:grpSpLocks/>
          </p:cNvGrpSpPr>
          <p:nvPr/>
        </p:nvGrpSpPr>
        <p:grpSpPr bwMode="auto">
          <a:xfrm>
            <a:off x="1302544" y="1396604"/>
            <a:ext cx="1722835" cy="1716881"/>
            <a:chOff x="0" y="0"/>
            <a:chExt cx="2882188" cy="2872143"/>
          </a:xfrm>
          <a:solidFill>
            <a:srgbClr val="00B0F0"/>
          </a:solidFill>
        </p:grpSpPr>
        <p:sp>
          <p:nvSpPr>
            <p:cNvPr id="19" name="新月形 46"/>
            <p:cNvSpPr>
              <a:spLocks noChangeArrowheads="1"/>
            </p:cNvSpPr>
            <p:nvPr/>
          </p:nvSpPr>
          <p:spPr bwMode="auto">
            <a:xfrm rot="20751297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b="1" i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20" name="新月形 47"/>
            <p:cNvSpPr>
              <a:spLocks noChangeArrowheads="1"/>
            </p:cNvSpPr>
            <p:nvPr/>
          </p:nvSpPr>
          <p:spPr bwMode="auto">
            <a:xfrm rot="4551297">
              <a:off x="681991" y="-665827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b="1" i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21" name="新月形 48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b="1" i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22" name="新月形 49"/>
            <p:cNvSpPr>
              <a:spLocks noChangeArrowheads="1"/>
            </p:cNvSpPr>
            <p:nvPr/>
          </p:nvSpPr>
          <p:spPr bwMode="auto">
            <a:xfrm rot="15351297">
              <a:off x="879962" y="874661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b="1" i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grpSp>
        <p:nvGrpSpPr>
          <p:cNvPr id="23" name="组合 50"/>
          <p:cNvGrpSpPr>
            <a:grpSpLocks/>
          </p:cNvGrpSpPr>
          <p:nvPr/>
        </p:nvGrpSpPr>
        <p:grpSpPr bwMode="auto">
          <a:xfrm>
            <a:off x="6119813" y="1396604"/>
            <a:ext cx="1724025" cy="1716881"/>
            <a:chOff x="0" y="0"/>
            <a:chExt cx="2882188" cy="2872143"/>
          </a:xfrm>
          <a:solidFill>
            <a:srgbClr val="00B0F0"/>
          </a:solidFill>
        </p:grpSpPr>
        <p:sp>
          <p:nvSpPr>
            <p:cNvPr id="24" name="新月形 51"/>
            <p:cNvSpPr>
              <a:spLocks noChangeArrowheads="1"/>
            </p:cNvSpPr>
            <p:nvPr/>
          </p:nvSpPr>
          <p:spPr bwMode="auto">
            <a:xfrm rot="20751297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b="1" i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25" name="新月形 52"/>
            <p:cNvSpPr>
              <a:spLocks noChangeArrowheads="1"/>
            </p:cNvSpPr>
            <p:nvPr/>
          </p:nvSpPr>
          <p:spPr bwMode="auto">
            <a:xfrm rot="4551297">
              <a:off x="681991" y="-665827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b="1" i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26" name="新月形 53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1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b="1" i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27" name="新月形 54"/>
            <p:cNvSpPr>
              <a:spLocks noChangeArrowheads="1"/>
            </p:cNvSpPr>
            <p:nvPr/>
          </p:nvSpPr>
          <p:spPr bwMode="auto">
            <a:xfrm rot="15351297">
              <a:off x="879962" y="874661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b="1" i="1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51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2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3" grpId="0" bldLvl="0" autoUpdateAnimBg="0"/>
      <p:bldP spid="4" grpId="0" bldLvl="0" autoUpdateAnimBg="0"/>
      <p:bldP spid="5" grpId="0" bldLvl="0" autoUpdateAnimBg="0"/>
      <p:bldP spid="6" grpId="0" bldLvl="0" autoUpdateAnimBg="0"/>
      <p:bldP spid="7" grpId="0" bldLvl="0" autoUpdateAnimBg="0"/>
      <p:bldP spid="8" grpId="0" bldLvl="0" autoUpdateAnimBg="0"/>
      <p:bldP spid="9" grpId="0" bldLvl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3598069" y="422672"/>
            <a:ext cx="1369219" cy="43815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rPr>
              <a:t>工作方式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3" name="文本框 37"/>
          <p:cNvSpPr>
            <a:spLocks noChangeArrowheads="1"/>
          </p:cNvSpPr>
          <p:nvPr/>
        </p:nvSpPr>
        <p:spPr bwMode="auto">
          <a:xfrm>
            <a:off x="5070873" y="607219"/>
            <a:ext cx="1731169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The Function</a:t>
            </a:r>
            <a:endParaRPr lang="zh-CN" altLang="en-US" sz="1200" baseline="-300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188494" y="464344"/>
            <a:ext cx="197644" cy="295275"/>
            <a:chOff x="0" y="0"/>
            <a:chExt cx="213756" cy="427512"/>
          </a:xfrm>
        </p:grpSpPr>
        <p:sp>
          <p:nvSpPr>
            <p:cNvPr id="5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572000" y="1127522"/>
            <a:ext cx="3662363" cy="175021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28575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914400" y="1127522"/>
            <a:ext cx="3657600" cy="1752600"/>
          </a:xfrm>
          <a:prstGeom prst="rect">
            <a:avLst/>
          </a:prstGeom>
          <a:solidFill>
            <a:srgbClr val="00B0F0">
              <a:alpha val="29803"/>
            </a:srgbClr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240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259682" y="3012281"/>
            <a:ext cx="716756" cy="720329"/>
            <a:chOff x="1259682" y="3012281"/>
            <a:chExt cx="716756" cy="720329"/>
          </a:xfrm>
        </p:grpSpPr>
        <p:sp>
          <p:nvSpPr>
            <p:cNvPr id="10" name="Oval 4"/>
            <p:cNvSpPr>
              <a:spLocks noChangeArrowheads="1"/>
            </p:cNvSpPr>
            <p:nvPr/>
          </p:nvSpPr>
          <p:spPr bwMode="auto">
            <a:xfrm>
              <a:off x="1259682" y="3012281"/>
              <a:ext cx="716756" cy="720329"/>
            </a:xfrm>
            <a:prstGeom prst="ellipse">
              <a:avLst/>
            </a:prstGeom>
            <a:solidFill>
              <a:srgbClr val="00B0F0">
                <a:alpha val="29803"/>
              </a:srgbClr>
            </a:solidFill>
            <a:ln w="12700">
              <a:noFill/>
              <a:bevel/>
              <a:headEnd/>
              <a:tailEnd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1" name="Group 20"/>
            <p:cNvGrpSpPr>
              <a:grpSpLocks/>
            </p:cNvGrpSpPr>
            <p:nvPr/>
          </p:nvGrpSpPr>
          <p:grpSpPr bwMode="auto">
            <a:xfrm>
              <a:off x="1427560" y="3168253"/>
              <a:ext cx="401240" cy="404813"/>
              <a:chOff x="0" y="0"/>
              <a:chExt cx="401822" cy="404317"/>
            </a:xfrm>
            <a:solidFill>
              <a:srgbClr val="FFD860"/>
            </a:solidFill>
          </p:grpSpPr>
          <p:sp>
            <p:nvSpPr>
              <p:cNvPr id="12" name="Freeform 4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1822" cy="404317"/>
              </a:xfrm>
              <a:custGeom>
                <a:avLst/>
                <a:gdLst>
                  <a:gd name="T0" fmla="*/ 60 w 121"/>
                  <a:gd name="T1" fmla="*/ 0 h 121"/>
                  <a:gd name="T2" fmla="*/ 0 w 121"/>
                  <a:gd name="T3" fmla="*/ 61 h 121"/>
                  <a:gd name="T4" fmla="*/ 60 w 121"/>
                  <a:gd name="T5" fmla="*/ 121 h 121"/>
                  <a:gd name="T6" fmla="*/ 121 w 121"/>
                  <a:gd name="T7" fmla="*/ 61 h 121"/>
                  <a:gd name="T8" fmla="*/ 60 w 121"/>
                  <a:gd name="T9" fmla="*/ 0 h 121"/>
                  <a:gd name="T10" fmla="*/ 60 w 121"/>
                  <a:gd name="T11" fmla="*/ 111 h 121"/>
                  <a:gd name="T12" fmla="*/ 10 w 121"/>
                  <a:gd name="T13" fmla="*/ 61 h 121"/>
                  <a:gd name="T14" fmla="*/ 60 w 121"/>
                  <a:gd name="T15" fmla="*/ 10 h 121"/>
                  <a:gd name="T16" fmla="*/ 111 w 121"/>
                  <a:gd name="T17" fmla="*/ 61 h 121"/>
                  <a:gd name="T18" fmla="*/ 60 w 121"/>
                  <a:gd name="T19" fmla="*/ 111 h 1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1"/>
                  <a:gd name="T31" fmla="*/ 0 h 121"/>
                  <a:gd name="T32" fmla="*/ 121 w 121"/>
                  <a:gd name="T33" fmla="*/ 121 h 1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1" h="121">
                    <a:moveTo>
                      <a:pt x="60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1"/>
                      <a:pt x="60" y="121"/>
                    </a:cubicBezTo>
                    <a:cubicBezTo>
                      <a:pt x="94" y="121"/>
                      <a:pt x="121" y="94"/>
                      <a:pt x="121" y="61"/>
                    </a:cubicBezTo>
                    <a:cubicBezTo>
                      <a:pt x="121" y="27"/>
                      <a:pt x="94" y="0"/>
                      <a:pt x="60" y="0"/>
                    </a:cubicBezTo>
                    <a:close/>
                    <a:moveTo>
                      <a:pt x="60" y="111"/>
                    </a:moveTo>
                    <a:cubicBezTo>
                      <a:pt x="32" y="111"/>
                      <a:pt x="10" y="89"/>
                      <a:pt x="10" y="61"/>
                    </a:cubicBezTo>
                    <a:cubicBezTo>
                      <a:pt x="10" y="33"/>
                      <a:pt x="32" y="10"/>
                      <a:pt x="60" y="10"/>
                    </a:cubicBezTo>
                    <a:cubicBezTo>
                      <a:pt x="88" y="10"/>
                      <a:pt x="111" y="33"/>
                      <a:pt x="111" y="61"/>
                    </a:cubicBezTo>
                    <a:cubicBezTo>
                      <a:pt x="111" y="89"/>
                      <a:pt x="88" y="111"/>
                      <a:pt x="60" y="111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13" name="Freeform 43"/>
              <p:cNvSpPr>
                <a:spLocks noChangeArrowheads="1"/>
              </p:cNvSpPr>
              <p:nvPr/>
            </p:nvSpPr>
            <p:spPr bwMode="auto">
              <a:xfrm>
                <a:off x="107320" y="97336"/>
                <a:ext cx="139764" cy="199662"/>
              </a:xfrm>
              <a:custGeom>
                <a:avLst/>
                <a:gdLst>
                  <a:gd name="T0" fmla="*/ 42 w 42"/>
                  <a:gd name="T1" fmla="*/ 60 h 60"/>
                  <a:gd name="T2" fmla="*/ 42 w 42"/>
                  <a:gd name="T3" fmla="*/ 0 h 60"/>
                  <a:gd name="T4" fmla="*/ 0 w 42"/>
                  <a:gd name="T5" fmla="*/ 42 h 60"/>
                  <a:gd name="T6" fmla="*/ 42 w 4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2"/>
                  <a:gd name="T13" fmla="*/ 0 h 60"/>
                  <a:gd name="T14" fmla="*/ 42 w 4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" h="60">
                    <a:moveTo>
                      <a:pt x="42" y="6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9" y="42"/>
                      <a:pt x="42" y="60"/>
                      <a:pt x="42" y="60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3239691" y="3012281"/>
            <a:ext cx="717947" cy="720329"/>
            <a:chOff x="3239691" y="3012281"/>
            <a:chExt cx="717947" cy="720329"/>
          </a:xfrm>
        </p:grpSpPr>
        <p:sp>
          <p:nvSpPr>
            <p:cNvPr id="15" name="Oval 12"/>
            <p:cNvSpPr>
              <a:spLocks noChangeArrowheads="1"/>
            </p:cNvSpPr>
            <p:nvPr/>
          </p:nvSpPr>
          <p:spPr bwMode="auto">
            <a:xfrm>
              <a:off x="3239691" y="3012281"/>
              <a:ext cx="717947" cy="720329"/>
            </a:xfrm>
            <a:prstGeom prst="ellipse">
              <a:avLst/>
            </a:prstGeom>
            <a:solidFill>
              <a:srgbClr val="00B0F0">
                <a:alpha val="29803"/>
              </a:srgbClr>
            </a:solidFill>
            <a:ln w="12700">
              <a:noFill/>
              <a:bevel/>
              <a:headEnd/>
              <a:tailEnd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6" name="Group 23"/>
            <p:cNvGrpSpPr>
              <a:grpSpLocks/>
            </p:cNvGrpSpPr>
            <p:nvPr/>
          </p:nvGrpSpPr>
          <p:grpSpPr bwMode="auto">
            <a:xfrm>
              <a:off x="3437335" y="3212306"/>
              <a:ext cx="389334" cy="339329"/>
              <a:chOff x="0" y="0"/>
              <a:chExt cx="389342" cy="339426"/>
            </a:xfrm>
            <a:solidFill>
              <a:srgbClr val="FFD860"/>
            </a:solidFill>
          </p:grpSpPr>
          <p:sp>
            <p:nvSpPr>
              <p:cNvPr id="17" name="Freeform 110"/>
              <p:cNvSpPr>
                <a:spLocks noChangeArrowheads="1"/>
              </p:cNvSpPr>
              <p:nvPr/>
            </p:nvSpPr>
            <p:spPr bwMode="auto">
              <a:xfrm>
                <a:off x="259561" y="102327"/>
                <a:ext cx="102328" cy="102328"/>
              </a:xfrm>
              <a:custGeom>
                <a:avLst/>
                <a:gdLst>
                  <a:gd name="T0" fmla="*/ 0 w 41"/>
                  <a:gd name="T1" fmla="*/ 39 h 41"/>
                  <a:gd name="T2" fmla="*/ 3 w 41"/>
                  <a:gd name="T3" fmla="*/ 41 h 41"/>
                  <a:gd name="T4" fmla="*/ 41 w 41"/>
                  <a:gd name="T5" fmla="*/ 3 h 41"/>
                  <a:gd name="T6" fmla="*/ 39 w 41"/>
                  <a:gd name="T7" fmla="*/ 0 h 41"/>
                  <a:gd name="T8" fmla="*/ 0 w 41"/>
                  <a:gd name="T9" fmla="*/ 39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41"/>
                  <a:gd name="T17" fmla="*/ 41 w 41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41">
                    <a:moveTo>
                      <a:pt x="0" y="39"/>
                    </a:moveTo>
                    <a:lnTo>
                      <a:pt x="3" y="41"/>
                    </a:lnTo>
                    <a:lnTo>
                      <a:pt x="41" y="3"/>
                    </a:lnTo>
                    <a:lnTo>
                      <a:pt x="39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18" name="Freeform 111"/>
              <p:cNvSpPr>
                <a:spLocks noChangeArrowheads="1"/>
              </p:cNvSpPr>
              <p:nvPr/>
            </p:nvSpPr>
            <p:spPr bwMode="auto">
              <a:xfrm>
                <a:off x="237098" y="74873"/>
                <a:ext cx="109814" cy="114806"/>
              </a:xfrm>
              <a:custGeom>
                <a:avLst/>
                <a:gdLst>
                  <a:gd name="T0" fmla="*/ 37 w 44"/>
                  <a:gd name="T1" fmla="*/ 0 h 46"/>
                  <a:gd name="T2" fmla="*/ 0 w 44"/>
                  <a:gd name="T3" fmla="*/ 39 h 46"/>
                  <a:gd name="T4" fmla="*/ 6 w 44"/>
                  <a:gd name="T5" fmla="*/ 46 h 46"/>
                  <a:gd name="T6" fmla="*/ 44 w 44"/>
                  <a:gd name="T7" fmla="*/ 8 h 46"/>
                  <a:gd name="T8" fmla="*/ 37 w 44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"/>
                  <a:gd name="T16" fmla="*/ 0 h 46"/>
                  <a:gd name="T17" fmla="*/ 44 w 44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" h="46">
                    <a:moveTo>
                      <a:pt x="37" y="0"/>
                    </a:moveTo>
                    <a:lnTo>
                      <a:pt x="0" y="39"/>
                    </a:lnTo>
                    <a:lnTo>
                      <a:pt x="6" y="46"/>
                    </a:lnTo>
                    <a:lnTo>
                      <a:pt x="44" y="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19" name="Freeform 112"/>
              <p:cNvSpPr>
                <a:spLocks noChangeArrowheads="1"/>
              </p:cNvSpPr>
              <p:nvPr/>
            </p:nvSpPr>
            <p:spPr bwMode="auto">
              <a:xfrm>
                <a:off x="217132" y="59898"/>
                <a:ext cx="104823" cy="104823"/>
              </a:xfrm>
              <a:custGeom>
                <a:avLst/>
                <a:gdLst>
                  <a:gd name="T0" fmla="*/ 0 w 42"/>
                  <a:gd name="T1" fmla="*/ 38 h 42"/>
                  <a:gd name="T2" fmla="*/ 4 w 42"/>
                  <a:gd name="T3" fmla="*/ 42 h 42"/>
                  <a:gd name="T4" fmla="*/ 42 w 42"/>
                  <a:gd name="T5" fmla="*/ 4 h 42"/>
                  <a:gd name="T6" fmla="*/ 38 w 42"/>
                  <a:gd name="T7" fmla="*/ 0 h 42"/>
                  <a:gd name="T8" fmla="*/ 0 w 42"/>
                  <a:gd name="T9" fmla="*/ 38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42"/>
                  <a:gd name="T17" fmla="*/ 42 w 42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42">
                    <a:moveTo>
                      <a:pt x="0" y="38"/>
                    </a:moveTo>
                    <a:lnTo>
                      <a:pt x="4" y="42"/>
                    </a:lnTo>
                    <a:lnTo>
                      <a:pt x="42" y="4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0" name="Freeform 113"/>
              <p:cNvSpPr>
                <a:spLocks noChangeArrowheads="1"/>
              </p:cNvSpPr>
              <p:nvPr/>
            </p:nvSpPr>
            <p:spPr bwMode="auto">
              <a:xfrm>
                <a:off x="189679" y="162226"/>
                <a:ext cx="69882" cy="69882"/>
              </a:xfrm>
              <a:custGeom>
                <a:avLst/>
                <a:gdLst>
                  <a:gd name="T0" fmla="*/ 28 w 28"/>
                  <a:gd name="T1" fmla="*/ 20 h 28"/>
                  <a:gd name="T2" fmla="*/ 8 w 28"/>
                  <a:gd name="T3" fmla="*/ 0 h 28"/>
                  <a:gd name="T4" fmla="*/ 0 w 28"/>
                  <a:gd name="T5" fmla="*/ 20 h 28"/>
                  <a:gd name="T6" fmla="*/ 9 w 28"/>
                  <a:gd name="T7" fmla="*/ 28 h 28"/>
                  <a:gd name="T8" fmla="*/ 28 w 28"/>
                  <a:gd name="T9" fmla="*/ 2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28"/>
                  <a:gd name="T17" fmla="*/ 28 w 28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28">
                    <a:moveTo>
                      <a:pt x="28" y="20"/>
                    </a:moveTo>
                    <a:lnTo>
                      <a:pt x="8" y="0"/>
                    </a:lnTo>
                    <a:lnTo>
                      <a:pt x="0" y="20"/>
                    </a:lnTo>
                    <a:lnTo>
                      <a:pt x="9" y="28"/>
                    </a:lnTo>
                    <a:lnTo>
                      <a:pt x="28" y="20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1" name="Freeform 114"/>
              <p:cNvSpPr>
                <a:spLocks noChangeArrowheads="1"/>
              </p:cNvSpPr>
              <p:nvPr/>
            </p:nvSpPr>
            <p:spPr bwMode="auto">
              <a:xfrm>
                <a:off x="172208" y="219628"/>
                <a:ext cx="34941" cy="32446"/>
              </a:xfrm>
              <a:custGeom>
                <a:avLst/>
                <a:gdLst>
                  <a:gd name="T0" fmla="*/ 0 w 14"/>
                  <a:gd name="T1" fmla="*/ 13 h 13"/>
                  <a:gd name="T2" fmla="*/ 14 w 14"/>
                  <a:gd name="T3" fmla="*/ 6 h 13"/>
                  <a:gd name="T4" fmla="*/ 6 w 14"/>
                  <a:gd name="T5" fmla="*/ 0 h 13"/>
                  <a:gd name="T6" fmla="*/ 0 w 14"/>
                  <a:gd name="T7" fmla="*/ 13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13"/>
                  <a:gd name="T14" fmla="*/ 14 w 14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13">
                    <a:moveTo>
                      <a:pt x="0" y="13"/>
                    </a:moveTo>
                    <a:lnTo>
                      <a:pt x="14" y="6"/>
                    </a:lnTo>
                    <a:lnTo>
                      <a:pt x="6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2" name="Freeform 115"/>
              <p:cNvSpPr>
                <a:spLocks noChangeArrowheads="1"/>
              </p:cNvSpPr>
              <p:nvPr/>
            </p:nvSpPr>
            <p:spPr bwMode="auto">
              <a:xfrm>
                <a:off x="319460" y="34941"/>
                <a:ext cx="69882" cy="69882"/>
              </a:xfrm>
              <a:custGeom>
                <a:avLst/>
                <a:gdLst>
                  <a:gd name="T0" fmla="*/ 7 w 28"/>
                  <a:gd name="T1" fmla="*/ 0 h 28"/>
                  <a:gd name="T2" fmla="*/ 0 w 28"/>
                  <a:gd name="T3" fmla="*/ 8 h 28"/>
                  <a:gd name="T4" fmla="*/ 20 w 28"/>
                  <a:gd name="T5" fmla="*/ 28 h 28"/>
                  <a:gd name="T6" fmla="*/ 28 w 28"/>
                  <a:gd name="T7" fmla="*/ 20 h 28"/>
                  <a:gd name="T8" fmla="*/ 7 w 28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28"/>
                  <a:gd name="T17" fmla="*/ 28 w 28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28">
                    <a:moveTo>
                      <a:pt x="7" y="0"/>
                    </a:moveTo>
                    <a:lnTo>
                      <a:pt x="0" y="8"/>
                    </a:lnTo>
                    <a:lnTo>
                      <a:pt x="20" y="28"/>
                    </a:lnTo>
                    <a:lnTo>
                      <a:pt x="28" y="2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3" name="Freeform 1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9527" cy="339426"/>
              </a:xfrm>
              <a:custGeom>
                <a:avLst/>
                <a:gdLst>
                  <a:gd name="T0" fmla="*/ 104 w 112"/>
                  <a:gd name="T1" fmla="*/ 101 h 136"/>
                  <a:gd name="T2" fmla="*/ 83 w 112"/>
                  <a:gd name="T3" fmla="*/ 101 h 136"/>
                  <a:gd name="T4" fmla="*/ 83 w 112"/>
                  <a:gd name="T5" fmla="*/ 129 h 136"/>
                  <a:gd name="T6" fmla="*/ 7 w 112"/>
                  <a:gd name="T7" fmla="*/ 129 h 136"/>
                  <a:gd name="T8" fmla="*/ 7 w 112"/>
                  <a:gd name="T9" fmla="*/ 32 h 136"/>
                  <a:gd name="T10" fmla="*/ 104 w 112"/>
                  <a:gd name="T11" fmla="*/ 32 h 136"/>
                  <a:gd name="T12" fmla="*/ 104 w 112"/>
                  <a:gd name="T13" fmla="*/ 40 h 136"/>
                  <a:gd name="T14" fmla="*/ 112 w 112"/>
                  <a:gd name="T15" fmla="*/ 32 h 136"/>
                  <a:gd name="T16" fmla="*/ 112 w 112"/>
                  <a:gd name="T17" fmla="*/ 6 h 136"/>
                  <a:gd name="T18" fmla="*/ 97 w 112"/>
                  <a:gd name="T19" fmla="*/ 6 h 136"/>
                  <a:gd name="T20" fmla="*/ 97 w 112"/>
                  <a:gd name="T21" fmla="*/ 20 h 136"/>
                  <a:gd name="T22" fmla="*/ 95 w 112"/>
                  <a:gd name="T23" fmla="*/ 20 h 136"/>
                  <a:gd name="T24" fmla="*/ 95 w 112"/>
                  <a:gd name="T25" fmla="*/ 0 h 136"/>
                  <a:gd name="T26" fmla="*/ 89 w 112"/>
                  <a:gd name="T27" fmla="*/ 0 h 136"/>
                  <a:gd name="T28" fmla="*/ 89 w 112"/>
                  <a:gd name="T29" fmla="*/ 20 h 136"/>
                  <a:gd name="T30" fmla="*/ 87 w 112"/>
                  <a:gd name="T31" fmla="*/ 20 h 136"/>
                  <a:gd name="T32" fmla="*/ 87 w 112"/>
                  <a:gd name="T33" fmla="*/ 6 h 136"/>
                  <a:gd name="T34" fmla="*/ 79 w 112"/>
                  <a:gd name="T35" fmla="*/ 6 h 136"/>
                  <a:gd name="T36" fmla="*/ 79 w 112"/>
                  <a:gd name="T37" fmla="*/ 20 h 136"/>
                  <a:gd name="T38" fmla="*/ 76 w 112"/>
                  <a:gd name="T39" fmla="*/ 20 h 136"/>
                  <a:gd name="T40" fmla="*/ 76 w 112"/>
                  <a:gd name="T41" fmla="*/ 0 h 136"/>
                  <a:gd name="T42" fmla="*/ 72 w 112"/>
                  <a:gd name="T43" fmla="*/ 0 h 136"/>
                  <a:gd name="T44" fmla="*/ 72 w 112"/>
                  <a:gd name="T45" fmla="*/ 20 h 136"/>
                  <a:gd name="T46" fmla="*/ 68 w 112"/>
                  <a:gd name="T47" fmla="*/ 20 h 136"/>
                  <a:gd name="T48" fmla="*/ 68 w 112"/>
                  <a:gd name="T49" fmla="*/ 6 h 136"/>
                  <a:gd name="T50" fmla="*/ 60 w 112"/>
                  <a:gd name="T51" fmla="*/ 6 h 136"/>
                  <a:gd name="T52" fmla="*/ 60 w 112"/>
                  <a:gd name="T53" fmla="*/ 20 h 136"/>
                  <a:gd name="T54" fmla="*/ 57 w 112"/>
                  <a:gd name="T55" fmla="*/ 20 h 136"/>
                  <a:gd name="T56" fmla="*/ 57 w 112"/>
                  <a:gd name="T57" fmla="*/ 0 h 136"/>
                  <a:gd name="T58" fmla="*/ 53 w 112"/>
                  <a:gd name="T59" fmla="*/ 0 h 136"/>
                  <a:gd name="T60" fmla="*/ 53 w 112"/>
                  <a:gd name="T61" fmla="*/ 20 h 136"/>
                  <a:gd name="T62" fmla="*/ 51 w 112"/>
                  <a:gd name="T63" fmla="*/ 20 h 136"/>
                  <a:gd name="T64" fmla="*/ 51 w 112"/>
                  <a:gd name="T65" fmla="*/ 6 h 136"/>
                  <a:gd name="T66" fmla="*/ 43 w 112"/>
                  <a:gd name="T67" fmla="*/ 6 h 136"/>
                  <a:gd name="T68" fmla="*/ 43 w 112"/>
                  <a:gd name="T69" fmla="*/ 20 h 136"/>
                  <a:gd name="T70" fmla="*/ 40 w 112"/>
                  <a:gd name="T71" fmla="*/ 20 h 136"/>
                  <a:gd name="T72" fmla="*/ 40 w 112"/>
                  <a:gd name="T73" fmla="*/ 0 h 136"/>
                  <a:gd name="T74" fmla="*/ 35 w 112"/>
                  <a:gd name="T75" fmla="*/ 0 h 136"/>
                  <a:gd name="T76" fmla="*/ 35 w 112"/>
                  <a:gd name="T77" fmla="*/ 20 h 136"/>
                  <a:gd name="T78" fmla="*/ 32 w 112"/>
                  <a:gd name="T79" fmla="*/ 20 h 136"/>
                  <a:gd name="T80" fmla="*/ 32 w 112"/>
                  <a:gd name="T81" fmla="*/ 6 h 136"/>
                  <a:gd name="T82" fmla="*/ 25 w 112"/>
                  <a:gd name="T83" fmla="*/ 6 h 136"/>
                  <a:gd name="T84" fmla="*/ 25 w 112"/>
                  <a:gd name="T85" fmla="*/ 20 h 136"/>
                  <a:gd name="T86" fmla="*/ 23 w 112"/>
                  <a:gd name="T87" fmla="*/ 20 h 136"/>
                  <a:gd name="T88" fmla="*/ 23 w 112"/>
                  <a:gd name="T89" fmla="*/ 0 h 136"/>
                  <a:gd name="T90" fmla="*/ 17 w 112"/>
                  <a:gd name="T91" fmla="*/ 0 h 136"/>
                  <a:gd name="T92" fmla="*/ 17 w 112"/>
                  <a:gd name="T93" fmla="*/ 20 h 136"/>
                  <a:gd name="T94" fmla="*/ 15 w 112"/>
                  <a:gd name="T95" fmla="*/ 20 h 136"/>
                  <a:gd name="T96" fmla="*/ 15 w 112"/>
                  <a:gd name="T97" fmla="*/ 6 h 136"/>
                  <a:gd name="T98" fmla="*/ 0 w 112"/>
                  <a:gd name="T99" fmla="*/ 6 h 136"/>
                  <a:gd name="T100" fmla="*/ 0 w 112"/>
                  <a:gd name="T101" fmla="*/ 24 h 136"/>
                  <a:gd name="T102" fmla="*/ 0 w 112"/>
                  <a:gd name="T103" fmla="*/ 28 h 136"/>
                  <a:gd name="T104" fmla="*/ 0 w 112"/>
                  <a:gd name="T105" fmla="*/ 136 h 136"/>
                  <a:gd name="T106" fmla="*/ 89 w 112"/>
                  <a:gd name="T107" fmla="*/ 136 h 136"/>
                  <a:gd name="T108" fmla="*/ 112 w 112"/>
                  <a:gd name="T109" fmla="*/ 110 h 136"/>
                  <a:gd name="T110" fmla="*/ 112 w 112"/>
                  <a:gd name="T111" fmla="*/ 84 h 136"/>
                  <a:gd name="T112" fmla="*/ 104 w 112"/>
                  <a:gd name="T113" fmla="*/ 92 h 136"/>
                  <a:gd name="T114" fmla="*/ 104 w 112"/>
                  <a:gd name="T115" fmla="*/ 101 h 1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12"/>
                  <a:gd name="T175" fmla="*/ 0 h 136"/>
                  <a:gd name="T176" fmla="*/ 112 w 112"/>
                  <a:gd name="T177" fmla="*/ 136 h 1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12" h="136">
                    <a:moveTo>
                      <a:pt x="104" y="101"/>
                    </a:moveTo>
                    <a:lnTo>
                      <a:pt x="83" y="101"/>
                    </a:lnTo>
                    <a:lnTo>
                      <a:pt x="83" y="129"/>
                    </a:lnTo>
                    <a:lnTo>
                      <a:pt x="7" y="129"/>
                    </a:lnTo>
                    <a:lnTo>
                      <a:pt x="7" y="32"/>
                    </a:lnTo>
                    <a:lnTo>
                      <a:pt x="104" y="32"/>
                    </a:lnTo>
                    <a:lnTo>
                      <a:pt x="104" y="40"/>
                    </a:lnTo>
                    <a:lnTo>
                      <a:pt x="112" y="32"/>
                    </a:lnTo>
                    <a:lnTo>
                      <a:pt x="112" y="6"/>
                    </a:lnTo>
                    <a:lnTo>
                      <a:pt x="97" y="6"/>
                    </a:lnTo>
                    <a:lnTo>
                      <a:pt x="97" y="20"/>
                    </a:lnTo>
                    <a:lnTo>
                      <a:pt x="95" y="20"/>
                    </a:lnTo>
                    <a:lnTo>
                      <a:pt x="95" y="0"/>
                    </a:lnTo>
                    <a:lnTo>
                      <a:pt x="89" y="0"/>
                    </a:lnTo>
                    <a:lnTo>
                      <a:pt x="89" y="20"/>
                    </a:lnTo>
                    <a:lnTo>
                      <a:pt x="87" y="20"/>
                    </a:lnTo>
                    <a:lnTo>
                      <a:pt x="87" y="6"/>
                    </a:lnTo>
                    <a:lnTo>
                      <a:pt x="79" y="6"/>
                    </a:lnTo>
                    <a:lnTo>
                      <a:pt x="79" y="20"/>
                    </a:lnTo>
                    <a:lnTo>
                      <a:pt x="76" y="20"/>
                    </a:lnTo>
                    <a:lnTo>
                      <a:pt x="76" y="0"/>
                    </a:lnTo>
                    <a:lnTo>
                      <a:pt x="72" y="0"/>
                    </a:lnTo>
                    <a:lnTo>
                      <a:pt x="72" y="20"/>
                    </a:lnTo>
                    <a:lnTo>
                      <a:pt x="68" y="20"/>
                    </a:lnTo>
                    <a:lnTo>
                      <a:pt x="68" y="6"/>
                    </a:lnTo>
                    <a:lnTo>
                      <a:pt x="60" y="6"/>
                    </a:lnTo>
                    <a:lnTo>
                      <a:pt x="60" y="20"/>
                    </a:lnTo>
                    <a:lnTo>
                      <a:pt x="57" y="20"/>
                    </a:lnTo>
                    <a:lnTo>
                      <a:pt x="57" y="0"/>
                    </a:lnTo>
                    <a:lnTo>
                      <a:pt x="53" y="0"/>
                    </a:lnTo>
                    <a:lnTo>
                      <a:pt x="53" y="20"/>
                    </a:lnTo>
                    <a:lnTo>
                      <a:pt x="51" y="20"/>
                    </a:lnTo>
                    <a:lnTo>
                      <a:pt x="51" y="6"/>
                    </a:lnTo>
                    <a:lnTo>
                      <a:pt x="43" y="6"/>
                    </a:lnTo>
                    <a:lnTo>
                      <a:pt x="43" y="20"/>
                    </a:lnTo>
                    <a:lnTo>
                      <a:pt x="40" y="20"/>
                    </a:lnTo>
                    <a:lnTo>
                      <a:pt x="40" y="0"/>
                    </a:lnTo>
                    <a:lnTo>
                      <a:pt x="35" y="0"/>
                    </a:lnTo>
                    <a:lnTo>
                      <a:pt x="35" y="20"/>
                    </a:lnTo>
                    <a:lnTo>
                      <a:pt x="32" y="20"/>
                    </a:lnTo>
                    <a:lnTo>
                      <a:pt x="32" y="6"/>
                    </a:lnTo>
                    <a:lnTo>
                      <a:pt x="25" y="6"/>
                    </a:lnTo>
                    <a:lnTo>
                      <a:pt x="25" y="20"/>
                    </a:lnTo>
                    <a:lnTo>
                      <a:pt x="23" y="20"/>
                    </a:lnTo>
                    <a:lnTo>
                      <a:pt x="23" y="0"/>
                    </a:lnTo>
                    <a:lnTo>
                      <a:pt x="17" y="0"/>
                    </a:lnTo>
                    <a:lnTo>
                      <a:pt x="17" y="20"/>
                    </a:lnTo>
                    <a:lnTo>
                      <a:pt x="15" y="20"/>
                    </a:lnTo>
                    <a:lnTo>
                      <a:pt x="15" y="6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0" y="136"/>
                    </a:lnTo>
                    <a:lnTo>
                      <a:pt x="89" y="136"/>
                    </a:lnTo>
                    <a:lnTo>
                      <a:pt x="112" y="110"/>
                    </a:lnTo>
                    <a:lnTo>
                      <a:pt x="112" y="84"/>
                    </a:lnTo>
                    <a:lnTo>
                      <a:pt x="104" y="92"/>
                    </a:lnTo>
                    <a:lnTo>
                      <a:pt x="104" y="101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4" name="Rectangle 117"/>
              <p:cNvSpPr>
                <a:spLocks noChangeArrowheads="1"/>
              </p:cNvSpPr>
              <p:nvPr/>
            </p:nvSpPr>
            <p:spPr bwMode="auto">
              <a:xfrm>
                <a:off x="49916" y="114806"/>
                <a:ext cx="109814" cy="17471"/>
              </a:xfrm>
              <a:prstGeom prst="rect">
                <a:avLst/>
              </a:pr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5" name="Rectangle 118"/>
              <p:cNvSpPr>
                <a:spLocks noChangeArrowheads="1"/>
              </p:cNvSpPr>
              <p:nvPr/>
            </p:nvSpPr>
            <p:spPr bwMode="auto">
              <a:xfrm>
                <a:off x="49916" y="154738"/>
                <a:ext cx="109814" cy="17471"/>
              </a:xfrm>
              <a:prstGeom prst="rect">
                <a:avLst/>
              </a:pr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6" name="Rectangle 119"/>
              <p:cNvSpPr>
                <a:spLocks noChangeArrowheads="1"/>
              </p:cNvSpPr>
              <p:nvPr/>
            </p:nvSpPr>
            <p:spPr bwMode="auto">
              <a:xfrm>
                <a:off x="49916" y="199662"/>
                <a:ext cx="109814" cy="14975"/>
              </a:xfrm>
              <a:prstGeom prst="rect">
                <a:avLst/>
              </a:pr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7" name="Rectangle 120"/>
              <p:cNvSpPr>
                <a:spLocks noChangeArrowheads="1"/>
              </p:cNvSpPr>
              <p:nvPr/>
            </p:nvSpPr>
            <p:spPr bwMode="auto">
              <a:xfrm>
                <a:off x="49916" y="242091"/>
                <a:ext cx="109814" cy="17471"/>
              </a:xfrm>
              <a:prstGeom prst="rect">
                <a:avLst/>
              </a:pr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7198519" y="3012281"/>
            <a:ext cx="715566" cy="720329"/>
            <a:chOff x="7198519" y="3012281"/>
            <a:chExt cx="715566" cy="720329"/>
          </a:xfrm>
        </p:grpSpPr>
        <p:sp>
          <p:nvSpPr>
            <p:cNvPr id="29" name="Oval 16"/>
            <p:cNvSpPr>
              <a:spLocks noChangeArrowheads="1"/>
            </p:cNvSpPr>
            <p:nvPr/>
          </p:nvSpPr>
          <p:spPr bwMode="auto">
            <a:xfrm>
              <a:off x="7198519" y="3012281"/>
              <a:ext cx="715566" cy="720329"/>
            </a:xfrm>
            <a:prstGeom prst="ellipse">
              <a:avLst/>
            </a:prstGeom>
            <a:solidFill>
              <a:srgbClr val="00B0F0">
                <a:alpha val="29803"/>
              </a:srgbClr>
            </a:solidFill>
            <a:ln w="12700">
              <a:noFill/>
              <a:bevel/>
              <a:headEnd/>
              <a:tailEnd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30" name="Group 35"/>
            <p:cNvGrpSpPr>
              <a:grpSpLocks/>
            </p:cNvGrpSpPr>
            <p:nvPr/>
          </p:nvGrpSpPr>
          <p:grpSpPr bwMode="auto">
            <a:xfrm>
              <a:off x="7366397" y="3177778"/>
              <a:ext cx="379809" cy="376238"/>
              <a:chOff x="0" y="0"/>
              <a:chExt cx="379359" cy="376864"/>
            </a:xfrm>
            <a:solidFill>
              <a:srgbClr val="FFD860"/>
            </a:solidFill>
          </p:grpSpPr>
          <p:sp>
            <p:nvSpPr>
              <p:cNvPr id="31" name="Freeform 150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79359" cy="376864"/>
              </a:xfrm>
              <a:custGeom>
                <a:avLst/>
                <a:gdLst>
                  <a:gd name="T0" fmla="*/ 57 w 114"/>
                  <a:gd name="T1" fmla="*/ 0 h 114"/>
                  <a:gd name="T2" fmla="*/ 0 w 114"/>
                  <a:gd name="T3" fmla="*/ 57 h 114"/>
                  <a:gd name="T4" fmla="*/ 57 w 114"/>
                  <a:gd name="T5" fmla="*/ 114 h 114"/>
                  <a:gd name="T6" fmla="*/ 114 w 114"/>
                  <a:gd name="T7" fmla="*/ 57 h 114"/>
                  <a:gd name="T8" fmla="*/ 57 w 114"/>
                  <a:gd name="T9" fmla="*/ 0 h 114"/>
                  <a:gd name="T10" fmla="*/ 57 w 114"/>
                  <a:gd name="T11" fmla="*/ 108 h 114"/>
                  <a:gd name="T12" fmla="*/ 6 w 114"/>
                  <a:gd name="T13" fmla="*/ 57 h 114"/>
                  <a:gd name="T14" fmla="*/ 57 w 114"/>
                  <a:gd name="T15" fmla="*/ 6 h 114"/>
                  <a:gd name="T16" fmla="*/ 108 w 114"/>
                  <a:gd name="T17" fmla="*/ 57 h 114"/>
                  <a:gd name="T18" fmla="*/ 57 w 114"/>
                  <a:gd name="T19" fmla="*/ 108 h 1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4"/>
                  <a:gd name="T31" fmla="*/ 0 h 114"/>
                  <a:gd name="T32" fmla="*/ 114 w 114"/>
                  <a:gd name="T33" fmla="*/ 114 h 1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4" h="114">
                    <a:moveTo>
                      <a:pt x="57" y="0"/>
                    </a:moveTo>
                    <a:cubicBezTo>
                      <a:pt x="25" y="0"/>
                      <a:pt x="0" y="25"/>
                      <a:pt x="0" y="57"/>
                    </a:cubicBezTo>
                    <a:cubicBezTo>
                      <a:pt x="0" y="89"/>
                      <a:pt x="25" y="114"/>
                      <a:pt x="57" y="114"/>
                    </a:cubicBezTo>
                    <a:cubicBezTo>
                      <a:pt x="89" y="114"/>
                      <a:pt x="114" y="89"/>
                      <a:pt x="114" y="57"/>
                    </a:cubicBezTo>
                    <a:cubicBezTo>
                      <a:pt x="114" y="25"/>
                      <a:pt x="89" y="0"/>
                      <a:pt x="57" y="0"/>
                    </a:cubicBezTo>
                    <a:close/>
                    <a:moveTo>
                      <a:pt x="57" y="108"/>
                    </a:moveTo>
                    <a:cubicBezTo>
                      <a:pt x="29" y="108"/>
                      <a:pt x="6" y="85"/>
                      <a:pt x="6" y="57"/>
                    </a:cubicBezTo>
                    <a:cubicBezTo>
                      <a:pt x="6" y="29"/>
                      <a:pt x="29" y="6"/>
                      <a:pt x="57" y="6"/>
                    </a:cubicBezTo>
                    <a:cubicBezTo>
                      <a:pt x="85" y="6"/>
                      <a:pt x="108" y="29"/>
                      <a:pt x="108" y="57"/>
                    </a:cubicBezTo>
                    <a:cubicBezTo>
                      <a:pt x="108" y="85"/>
                      <a:pt x="85" y="108"/>
                      <a:pt x="57" y="108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2" name="Rectangle 151"/>
              <p:cNvSpPr>
                <a:spLocks noChangeArrowheads="1"/>
              </p:cNvSpPr>
              <p:nvPr/>
            </p:nvSpPr>
            <p:spPr bwMode="auto">
              <a:xfrm>
                <a:off x="144756" y="272040"/>
                <a:ext cx="22463" cy="42429"/>
              </a:xfrm>
              <a:prstGeom prst="rect">
                <a:avLst/>
              </a:pr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3" name="Rectangle 152"/>
              <p:cNvSpPr>
                <a:spLocks noChangeArrowheads="1"/>
              </p:cNvSpPr>
              <p:nvPr/>
            </p:nvSpPr>
            <p:spPr bwMode="auto">
              <a:xfrm>
                <a:off x="179697" y="272040"/>
                <a:ext cx="19966" cy="42429"/>
              </a:xfrm>
              <a:prstGeom prst="rect">
                <a:avLst/>
              </a:pr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4" name="Rectangle 153"/>
              <p:cNvSpPr>
                <a:spLocks noChangeArrowheads="1"/>
              </p:cNvSpPr>
              <p:nvPr/>
            </p:nvSpPr>
            <p:spPr bwMode="auto">
              <a:xfrm>
                <a:off x="214638" y="272040"/>
                <a:ext cx="19966" cy="42429"/>
              </a:xfrm>
              <a:prstGeom prst="rect">
                <a:avLst/>
              </a:pr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5" name="Freeform 154"/>
              <p:cNvSpPr>
                <a:spLocks noChangeArrowheads="1"/>
              </p:cNvSpPr>
              <p:nvPr/>
            </p:nvSpPr>
            <p:spPr bwMode="auto">
              <a:xfrm>
                <a:off x="117303" y="107318"/>
                <a:ext cx="82362" cy="84857"/>
              </a:xfrm>
              <a:custGeom>
                <a:avLst/>
                <a:gdLst>
                  <a:gd name="T0" fmla="*/ 19 w 25"/>
                  <a:gd name="T1" fmla="*/ 22 h 25"/>
                  <a:gd name="T2" fmla="*/ 22 w 25"/>
                  <a:gd name="T3" fmla="*/ 25 h 25"/>
                  <a:gd name="T4" fmla="*/ 25 w 25"/>
                  <a:gd name="T5" fmla="*/ 22 h 25"/>
                  <a:gd name="T6" fmla="*/ 22 w 25"/>
                  <a:gd name="T7" fmla="*/ 19 h 25"/>
                  <a:gd name="T8" fmla="*/ 21 w 25"/>
                  <a:gd name="T9" fmla="*/ 19 h 25"/>
                  <a:gd name="T10" fmla="*/ 0 w 25"/>
                  <a:gd name="T11" fmla="*/ 0 h 25"/>
                  <a:gd name="T12" fmla="*/ 19 w 25"/>
                  <a:gd name="T13" fmla="*/ 22 h 25"/>
                  <a:gd name="T14" fmla="*/ 19 w 25"/>
                  <a:gd name="T15" fmla="*/ 22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"/>
                  <a:gd name="T25" fmla="*/ 0 h 25"/>
                  <a:gd name="T26" fmla="*/ 25 w 25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" h="25">
                    <a:moveTo>
                      <a:pt x="19" y="22"/>
                    </a:moveTo>
                    <a:cubicBezTo>
                      <a:pt x="19" y="24"/>
                      <a:pt x="20" y="25"/>
                      <a:pt x="22" y="25"/>
                    </a:cubicBezTo>
                    <a:cubicBezTo>
                      <a:pt x="24" y="25"/>
                      <a:pt x="25" y="24"/>
                      <a:pt x="25" y="22"/>
                    </a:cubicBezTo>
                    <a:cubicBezTo>
                      <a:pt x="25" y="21"/>
                      <a:pt x="24" y="19"/>
                      <a:pt x="22" y="19"/>
                    </a:cubicBezTo>
                    <a:cubicBezTo>
                      <a:pt x="22" y="19"/>
                      <a:pt x="22" y="19"/>
                      <a:pt x="21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6" name="Freeform 155"/>
              <p:cNvSpPr>
                <a:spLocks noChangeArrowheads="1"/>
              </p:cNvSpPr>
              <p:nvPr/>
            </p:nvSpPr>
            <p:spPr bwMode="auto">
              <a:xfrm>
                <a:off x="67387" y="272040"/>
                <a:ext cx="22463" cy="19966"/>
              </a:xfrm>
              <a:custGeom>
                <a:avLst/>
                <a:gdLst>
                  <a:gd name="T0" fmla="*/ 0 w 9"/>
                  <a:gd name="T1" fmla="*/ 6 h 8"/>
                  <a:gd name="T2" fmla="*/ 3 w 9"/>
                  <a:gd name="T3" fmla="*/ 8 h 8"/>
                  <a:gd name="T4" fmla="*/ 9 w 9"/>
                  <a:gd name="T5" fmla="*/ 1 h 8"/>
                  <a:gd name="T6" fmla="*/ 7 w 9"/>
                  <a:gd name="T7" fmla="*/ 0 h 8"/>
                  <a:gd name="T8" fmla="*/ 0 w 9"/>
                  <a:gd name="T9" fmla="*/ 6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6"/>
                    </a:moveTo>
                    <a:lnTo>
                      <a:pt x="3" y="8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7" name="Freeform 156"/>
              <p:cNvSpPr>
                <a:spLocks noChangeArrowheads="1"/>
              </p:cNvSpPr>
              <p:nvPr/>
            </p:nvSpPr>
            <p:spPr bwMode="auto">
              <a:xfrm>
                <a:off x="47421" y="227116"/>
                <a:ext cx="27454" cy="14975"/>
              </a:xfrm>
              <a:custGeom>
                <a:avLst/>
                <a:gdLst>
                  <a:gd name="T0" fmla="*/ 9 w 11"/>
                  <a:gd name="T1" fmla="*/ 0 h 6"/>
                  <a:gd name="T2" fmla="*/ 0 w 11"/>
                  <a:gd name="T3" fmla="*/ 3 h 6"/>
                  <a:gd name="T4" fmla="*/ 1 w 11"/>
                  <a:gd name="T5" fmla="*/ 6 h 6"/>
                  <a:gd name="T6" fmla="*/ 11 w 11"/>
                  <a:gd name="T7" fmla="*/ 3 h 6"/>
                  <a:gd name="T8" fmla="*/ 9 w 11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6"/>
                  <a:gd name="T17" fmla="*/ 11 w 11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6">
                    <a:moveTo>
                      <a:pt x="9" y="0"/>
                    </a:moveTo>
                    <a:lnTo>
                      <a:pt x="0" y="3"/>
                    </a:lnTo>
                    <a:lnTo>
                      <a:pt x="1" y="6"/>
                    </a:lnTo>
                    <a:lnTo>
                      <a:pt x="11" y="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8" name="Freeform 157"/>
              <p:cNvSpPr>
                <a:spLocks noChangeArrowheads="1"/>
              </p:cNvSpPr>
              <p:nvPr/>
            </p:nvSpPr>
            <p:spPr bwMode="auto">
              <a:xfrm>
                <a:off x="79865" y="74874"/>
                <a:ext cx="19966" cy="22463"/>
              </a:xfrm>
              <a:custGeom>
                <a:avLst/>
                <a:gdLst>
                  <a:gd name="T0" fmla="*/ 0 w 8"/>
                  <a:gd name="T1" fmla="*/ 3 h 9"/>
                  <a:gd name="T2" fmla="*/ 7 w 8"/>
                  <a:gd name="T3" fmla="*/ 9 h 9"/>
                  <a:gd name="T4" fmla="*/ 8 w 8"/>
                  <a:gd name="T5" fmla="*/ 7 h 9"/>
                  <a:gd name="T6" fmla="*/ 2 w 8"/>
                  <a:gd name="T7" fmla="*/ 0 h 9"/>
                  <a:gd name="T8" fmla="*/ 0 w 8"/>
                  <a:gd name="T9" fmla="*/ 3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9"/>
                  <a:gd name="T17" fmla="*/ 8 w 8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9">
                    <a:moveTo>
                      <a:pt x="0" y="3"/>
                    </a:moveTo>
                    <a:lnTo>
                      <a:pt x="7" y="9"/>
                    </a:lnTo>
                    <a:lnTo>
                      <a:pt x="8" y="7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39" name="Freeform 158"/>
              <p:cNvSpPr>
                <a:spLocks noChangeArrowheads="1"/>
              </p:cNvSpPr>
              <p:nvPr/>
            </p:nvSpPr>
            <p:spPr bwMode="auto">
              <a:xfrm>
                <a:off x="49916" y="124789"/>
                <a:ext cx="27454" cy="12480"/>
              </a:xfrm>
              <a:custGeom>
                <a:avLst/>
                <a:gdLst>
                  <a:gd name="T0" fmla="*/ 11 w 11"/>
                  <a:gd name="T1" fmla="*/ 3 h 5"/>
                  <a:gd name="T2" fmla="*/ 2 w 11"/>
                  <a:gd name="T3" fmla="*/ 0 h 5"/>
                  <a:gd name="T4" fmla="*/ 0 w 11"/>
                  <a:gd name="T5" fmla="*/ 3 h 5"/>
                  <a:gd name="T6" fmla="*/ 10 w 11"/>
                  <a:gd name="T7" fmla="*/ 5 h 5"/>
                  <a:gd name="T8" fmla="*/ 11 w 11"/>
                  <a:gd name="T9" fmla="*/ 3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1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11" y="3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0" name="Rectangle 159"/>
              <p:cNvSpPr>
                <a:spLocks noChangeArrowheads="1"/>
              </p:cNvSpPr>
              <p:nvPr/>
            </p:nvSpPr>
            <p:spPr bwMode="auto">
              <a:xfrm>
                <a:off x="187185" y="34941"/>
                <a:ext cx="7488" cy="22463"/>
              </a:xfrm>
              <a:prstGeom prst="rect">
                <a:avLst/>
              </a:pr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1" name="Freeform 160"/>
              <p:cNvSpPr>
                <a:spLocks noChangeArrowheads="1"/>
              </p:cNvSpPr>
              <p:nvPr/>
            </p:nvSpPr>
            <p:spPr bwMode="auto">
              <a:xfrm>
                <a:off x="119798" y="44924"/>
                <a:ext cx="17471" cy="22463"/>
              </a:xfrm>
              <a:custGeom>
                <a:avLst/>
                <a:gdLst>
                  <a:gd name="T0" fmla="*/ 7 w 7"/>
                  <a:gd name="T1" fmla="*/ 8 h 9"/>
                  <a:gd name="T2" fmla="*/ 3 w 7"/>
                  <a:gd name="T3" fmla="*/ 0 h 9"/>
                  <a:gd name="T4" fmla="*/ 0 w 7"/>
                  <a:gd name="T5" fmla="*/ 2 h 9"/>
                  <a:gd name="T6" fmla="*/ 4 w 7"/>
                  <a:gd name="T7" fmla="*/ 9 h 9"/>
                  <a:gd name="T8" fmla="*/ 7 w 7"/>
                  <a:gd name="T9" fmla="*/ 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9"/>
                  <a:gd name="T17" fmla="*/ 7 w 7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9">
                    <a:moveTo>
                      <a:pt x="7" y="8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4" y="9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2" name="Freeform 161"/>
              <p:cNvSpPr>
                <a:spLocks noChangeArrowheads="1"/>
              </p:cNvSpPr>
              <p:nvPr/>
            </p:nvSpPr>
            <p:spPr bwMode="auto">
              <a:xfrm>
                <a:off x="234604" y="44924"/>
                <a:ext cx="12480" cy="27454"/>
              </a:xfrm>
              <a:custGeom>
                <a:avLst/>
                <a:gdLst>
                  <a:gd name="T0" fmla="*/ 0 w 5"/>
                  <a:gd name="T1" fmla="*/ 9 h 11"/>
                  <a:gd name="T2" fmla="*/ 2 w 5"/>
                  <a:gd name="T3" fmla="*/ 11 h 11"/>
                  <a:gd name="T4" fmla="*/ 5 w 5"/>
                  <a:gd name="T5" fmla="*/ 2 h 11"/>
                  <a:gd name="T6" fmla="*/ 2 w 5"/>
                  <a:gd name="T7" fmla="*/ 0 h 11"/>
                  <a:gd name="T8" fmla="*/ 0 w 5"/>
                  <a:gd name="T9" fmla="*/ 9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1"/>
                  <a:gd name="T17" fmla="*/ 5 w 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1">
                    <a:moveTo>
                      <a:pt x="0" y="9"/>
                    </a:moveTo>
                    <a:lnTo>
                      <a:pt x="2" y="11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3" name="Freeform 162"/>
              <p:cNvSpPr>
                <a:spLocks noChangeArrowheads="1"/>
              </p:cNvSpPr>
              <p:nvPr/>
            </p:nvSpPr>
            <p:spPr bwMode="auto">
              <a:xfrm>
                <a:off x="277033" y="272040"/>
                <a:ext cx="22463" cy="19966"/>
              </a:xfrm>
              <a:custGeom>
                <a:avLst/>
                <a:gdLst>
                  <a:gd name="T0" fmla="*/ 0 w 9"/>
                  <a:gd name="T1" fmla="*/ 1 h 8"/>
                  <a:gd name="T2" fmla="*/ 8 w 9"/>
                  <a:gd name="T3" fmla="*/ 8 h 8"/>
                  <a:gd name="T4" fmla="*/ 9 w 9"/>
                  <a:gd name="T5" fmla="*/ 6 h 8"/>
                  <a:gd name="T6" fmla="*/ 3 w 9"/>
                  <a:gd name="T7" fmla="*/ 0 h 8"/>
                  <a:gd name="T8" fmla="*/ 0 w 9"/>
                  <a:gd name="T9" fmla="*/ 1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1"/>
                    </a:moveTo>
                    <a:lnTo>
                      <a:pt x="8" y="8"/>
                    </a:lnTo>
                    <a:lnTo>
                      <a:pt x="9" y="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4" name="Freeform 163"/>
              <p:cNvSpPr>
                <a:spLocks noChangeArrowheads="1"/>
              </p:cNvSpPr>
              <p:nvPr/>
            </p:nvSpPr>
            <p:spPr bwMode="auto">
              <a:xfrm>
                <a:off x="304486" y="227116"/>
                <a:ext cx="24958" cy="14975"/>
              </a:xfrm>
              <a:custGeom>
                <a:avLst/>
                <a:gdLst>
                  <a:gd name="T0" fmla="*/ 0 w 10"/>
                  <a:gd name="T1" fmla="*/ 3 h 6"/>
                  <a:gd name="T2" fmla="*/ 9 w 10"/>
                  <a:gd name="T3" fmla="*/ 6 h 6"/>
                  <a:gd name="T4" fmla="*/ 10 w 10"/>
                  <a:gd name="T5" fmla="*/ 3 h 6"/>
                  <a:gd name="T6" fmla="*/ 1 w 10"/>
                  <a:gd name="T7" fmla="*/ 0 h 6"/>
                  <a:gd name="T8" fmla="*/ 0 w 10"/>
                  <a:gd name="T9" fmla="*/ 3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6"/>
                  <a:gd name="T17" fmla="*/ 10 w 1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6">
                    <a:moveTo>
                      <a:pt x="0" y="3"/>
                    </a:moveTo>
                    <a:lnTo>
                      <a:pt x="9" y="6"/>
                    </a:lnTo>
                    <a:lnTo>
                      <a:pt x="10" y="3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5" name="Freeform 164"/>
              <p:cNvSpPr>
                <a:spLocks noChangeArrowheads="1"/>
              </p:cNvSpPr>
              <p:nvPr/>
            </p:nvSpPr>
            <p:spPr bwMode="auto">
              <a:xfrm>
                <a:off x="274536" y="74874"/>
                <a:ext cx="22463" cy="22463"/>
              </a:xfrm>
              <a:custGeom>
                <a:avLst/>
                <a:gdLst>
                  <a:gd name="T0" fmla="*/ 9 w 9"/>
                  <a:gd name="T1" fmla="*/ 3 h 9"/>
                  <a:gd name="T2" fmla="*/ 8 w 9"/>
                  <a:gd name="T3" fmla="*/ 0 h 9"/>
                  <a:gd name="T4" fmla="*/ 0 w 9"/>
                  <a:gd name="T5" fmla="*/ 7 h 9"/>
                  <a:gd name="T6" fmla="*/ 2 w 9"/>
                  <a:gd name="T7" fmla="*/ 9 h 9"/>
                  <a:gd name="T8" fmla="*/ 9 w 9"/>
                  <a:gd name="T9" fmla="*/ 3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9" y="3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9" y="3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6" name="Freeform 165"/>
              <p:cNvSpPr>
                <a:spLocks noChangeArrowheads="1"/>
              </p:cNvSpPr>
              <p:nvPr/>
            </p:nvSpPr>
            <p:spPr bwMode="auto">
              <a:xfrm>
                <a:off x="299494" y="124789"/>
                <a:ext cx="27454" cy="12480"/>
              </a:xfrm>
              <a:custGeom>
                <a:avLst/>
                <a:gdLst>
                  <a:gd name="T0" fmla="*/ 10 w 11"/>
                  <a:gd name="T1" fmla="*/ 0 h 5"/>
                  <a:gd name="T2" fmla="*/ 0 w 11"/>
                  <a:gd name="T3" fmla="*/ 3 h 5"/>
                  <a:gd name="T4" fmla="*/ 2 w 11"/>
                  <a:gd name="T5" fmla="*/ 5 h 5"/>
                  <a:gd name="T6" fmla="*/ 11 w 11"/>
                  <a:gd name="T7" fmla="*/ 3 h 5"/>
                  <a:gd name="T8" fmla="*/ 10 w 11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1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" name="Rectangle 166"/>
              <p:cNvSpPr>
                <a:spLocks noChangeArrowheads="1"/>
              </p:cNvSpPr>
              <p:nvPr/>
            </p:nvSpPr>
            <p:spPr bwMode="auto">
              <a:xfrm>
                <a:off x="39933" y="174705"/>
                <a:ext cx="24958" cy="7488"/>
              </a:xfrm>
              <a:prstGeom prst="rect">
                <a:avLst/>
              </a:pr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8" name="Rectangle 167"/>
              <p:cNvSpPr>
                <a:spLocks noChangeArrowheads="1"/>
              </p:cNvSpPr>
              <p:nvPr/>
            </p:nvSpPr>
            <p:spPr bwMode="auto">
              <a:xfrm>
                <a:off x="316965" y="177200"/>
                <a:ext cx="27454" cy="7488"/>
              </a:xfrm>
              <a:prstGeom prst="rect">
                <a:avLst/>
              </a:pr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5219701" y="3012281"/>
            <a:ext cx="716756" cy="720329"/>
            <a:chOff x="5219701" y="3012281"/>
            <a:chExt cx="716756" cy="720329"/>
          </a:xfrm>
        </p:grpSpPr>
        <p:sp>
          <p:nvSpPr>
            <p:cNvPr id="50" name="Oval 14"/>
            <p:cNvSpPr>
              <a:spLocks noChangeArrowheads="1"/>
            </p:cNvSpPr>
            <p:nvPr/>
          </p:nvSpPr>
          <p:spPr bwMode="auto">
            <a:xfrm>
              <a:off x="5219701" y="3012281"/>
              <a:ext cx="716756" cy="720329"/>
            </a:xfrm>
            <a:prstGeom prst="ellipse">
              <a:avLst/>
            </a:prstGeom>
            <a:solidFill>
              <a:srgbClr val="00B0F0">
                <a:alpha val="29803"/>
              </a:srgbClr>
            </a:solidFill>
            <a:ln w="12700">
              <a:noFill/>
              <a:bevel/>
              <a:headEnd/>
              <a:tailEnd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51" name="Group 54"/>
            <p:cNvGrpSpPr>
              <a:grpSpLocks/>
            </p:cNvGrpSpPr>
            <p:nvPr/>
          </p:nvGrpSpPr>
          <p:grpSpPr bwMode="auto">
            <a:xfrm>
              <a:off x="5431631" y="3213497"/>
              <a:ext cx="300038" cy="389334"/>
              <a:chOff x="0" y="0"/>
              <a:chExt cx="299494" cy="389342"/>
            </a:xfrm>
            <a:solidFill>
              <a:srgbClr val="FFD860"/>
            </a:solidFill>
          </p:grpSpPr>
          <p:sp>
            <p:nvSpPr>
              <p:cNvPr id="52" name="Freeform 170"/>
              <p:cNvSpPr>
                <a:spLocks noChangeArrowheads="1"/>
              </p:cNvSpPr>
              <p:nvPr/>
            </p:nvSpPr>
            <p:spPr bwMode="auto">
              <a:xfrm>
                <a:off x="0" y="112310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3" name="Freeform 17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sym typeface="Calibri" pitchFamily="34" charset="0"/>
                </a:endParaRPr>
              </a:p>
            </p:txBody>
          </p:sp>
        </p:grpSp>
      </p:grpSp>
      <p:sp>
        <p:nvSpPr>
          <p:cNvPr id="54" name="矩形 104"/>
          <p:cNvSpPr>
            <a:spLocks noChangeArrowheads="1"/>
          </p:cNvSpPr>
          <p:nvPr/>
        </p:nvSpPr>
        <p:spPr bwMode="auto">
          <a:xfrm>
            <a:off x="3310260" y="1414463"/>
            <a:ext cx="1010519" cy="33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pPr algn="r"/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1173957" y="1753791"/>
            <a:ext cx="3146822" cy="881774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56" name="矩形 106"/>
          <p:cNvSpPr>
            <a:spLocks noChangeArrowheads="1"/>
          </p:cNvSpPr>
          <p:nvPr/>
        </p:nvSpPr>
        <p:spPr bwMode="auto">
          <a:xfrm>
            <a:off x="1035844" y="3818335"/>
            <a:ext cx="1164431" cy="33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/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878682" y="4133851"/>
            <a:ext cx="1478756" cy="678641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矩形 108"/>
          <p:cNvSpPr>
            <a:spLocks noChangeArrowheads="1"/>
          </p:cNvSpPr>
          <p:nvPr/>
        </p:nvSpPr>
        <p:spPr bwMode="auto">
          <a:xfrm>
            <a:off x="3015854" y="3818335"/>
            <a:ext cx="1163240" cy="33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/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2858692" y="4133851"/>
            <a:ext cx="1478756" cy="678641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0" name="矩形 110"/>
          <p:cNvSpPr>
            <a:spLocks noChangeArrowheads="1"/>
          </p:cNvSpPr>
          <p:nvPr/>
        </p:nvSpPr>
        <p:spPr bwMode="auto">
          <a:xfrm>
            <a:off x="6974682" y="3818335"/>
            <a:ext cx="1164431" cy="33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/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6817519" y="4133851"/>
            <a:ext cx="1478756" cy="678641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2" name="矩形 112"/>
          <p:cNvSpPr>
            <a:spLocks noChangeArrowheads="1"/>
          </p:cNvSpPr>
          <p:nvPr/>
        </p:nvSpPr>
        <p:spPr bwMode="auto">
          <a:xfrm>
            <a:off x="4995863" y="3818335"/>
            <a:ext cx="1163241" cy="33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/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4837510" y="4133851"/>
            <a:ext cx="1478756" cy="678641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58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25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75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50"/>
                            </p:stCondLst>
                            <p:childTnLst>
                              <p:par>
                                <p:cTn id="4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25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75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250"/>
                            </p:stCondLst>
                            <p:childTnLst>
                              <p:par>
                                <p:cTn id="5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25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75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250"/>
                            </p:stCondLst>
                            <p:childTnLst>
                              <p:par>
                                <p:cTn id="6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425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475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3" grpId="0" bldLvl="0" autoUpdateAnimBg="0"/>
      <p:bldP spid="7" grpId="0" bldLvl="0" animBg="1" autoUpdateAnimBg="0"/>
      <p:bldP spid="8" grpId="0" bldLvl="0" animBg="1" autoUpdateAnimBg="0"/>
      <p:bldP spid="54" grpId="0" bldLvl="0" autoUpdateAnimBg="0"/>
      <p:bldP spid="55" grpId="0" bldLvl="0" autoUpdateAnimBg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联系 3"/>
          <p:cNvSpPr/>
          <p:nvPr/>
        </p:nvSpPr>
        <p:spPr>
          <a:xfrm>
            <a:off x="2987229" y="1015973"/>
            <a:ext cx="3168352" cy="3168352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129"/>
          <p:cNvSpPr>
            <a:spLocks noChangeAspect="1" noEditPoints="1" noChangeArrowheads="1"/>
          </p:cNvSpPr>
          <p:nvPr/>
        </p:nvSpPr>
        <p:spPr bwMode="auto">
          <a:xfrm>
            <a:off x="4052888" y="1304154"/>
            <a:ext cx="1038225" cy="1038225"/>
          </a:xfrm>
          <a:custGeom>
            <a:avLst/>
            <a:gdLst>
              <a:gd name="T0" fmla="*/ 685014 w 97"/>
              <a:gd name="T1" fmla="*/ 0 h 97"/>
              <a:gd name="T2" fmla="*/ 713557 w 97"/>
              <a:gd name="T3" fmla="*/ 0 h 97"/>
              <a:gd name="T4" fmla="*/ 756370 w 97"/>
              <a:gd name="T5" fmla="*/ 385321 h 97"/>
              <a:gd name="T6" fmla="*/ 699286 w 97"/>
              <a:gd name="T7" fmla="*/ 470947 h 97"/>
              <a:gd name="T8" fmla="*/ 699286 w 97"/>
              <a:gd name="T9" fmla="*/ 485219 h 97"/>
              <a:gd name="T10" fmla="*/ 528032 w 97"/>
              <a:gd name="T11" fmla="*/ 570845 h 97"/>
              <a:gd name="T12" fmla="*/ 328236 w 97"/>
              <a:gd name="T13" fmla="*/ 656472 h 97"/>
              <a:gd name="T14" fmla="*/ 256880 w 97"/>
              <a:gd name="T15" fmla="*/ 613659 h 97"/>
              <a:gd name="T16" fmla="*/ 185525 w 97"/>
              <a:gd name="T17" fmla="*/ 642201 h 97"/>
              <a:gd name="T18" fmla="*/ 14271 w 97"/>
              <a:gd name="T19" fmla="*/ 542303 h 97"/>
              <a:gd name="T20" fmla="*/ 685014 w 97"/>
              <a:gd name="T21" fmla="*/ 0 h 97"/>
              <a:gd name="T22" fmla="*/ 813455 w 97"/>
              <a:gd name="T23" fmla="*/ 14271 h 97"/>
              <a:gd name="T24" fmla="*/ 1155962 w 97"/>
              <a:gd name="T25" fmla="*/ 171254 h 97"/>
              <a:gd name="T26" fmla="*/ 870539 w 97"/>
              <a:gd name="T27" fmla="*/ 385321 h 97"/>
              <a:gd name="T28" fmla="*/ 856268 w 97"/>
              <a:gd name="T29" fmla="*/ 371049 h 97"/>
              <a:gd name="T30" fmla="*/ 813455 w 97"/>
              <a:gd name="T31" fmla="*/ 14271 h 97"/>
              <a:gd name="T32" fmla="*/ 1227318 w 97"/>
              <a:gd name="T33" fmla="*/ 242609 h 97"/>
              <a:gd name="T34" fmla="*/ 927624 w 97"/>
              <a:gd name="T35" fmla="*/ 470947 h 97"/>
              <a:gd name="T36" fmla="*/ 927624 w 97"/>
              <a:gd name="T37" fmla="*/ 470947 h 97"/>
              <a:gd name="T38" fmla="*/ 841997 w 97"/>
              <a:gd name="T39" fmla="*/ 570845 h 97"/>
              <a:gd name="T40" fmla="*/ 841997 w 97"/>
              <a:gd name="T41" fmla="*/ 642201 h 97"/>
              <a:gd name="T42" fmla="*/ 813455 w 97"/>
              <a:gd name="T43" fmla="*/ 899081 h 97"/>
              <a:gd name="T44" fmla="*/ 856268 w 97"/>
              <a:gd name="T45" fmla="*/ 970437 h 97"/>
              <a:gd name="T46" fmla="*/ 1270131 w 97"/>
              <a:gd name="T47" fmla="*/ 1070335 h 97"/>
              <a:gd name="T48" fmla="*/ 1384300 w 97"/>
              <a:gd name="T49" fmla="*/ 685014 h 97"/>
              <a:gd name="T50" fmla="*/ 1227318 w 97"/>
              <a:gd name="T51" fmla="*/ 242609 h 97"/>
              <a:gd name="T52" fmla="*/ 1213046 w 97"/>
              <a:gd name="T53" fmla="*/ 1155962 h 97"/>
              <a:gd name="T54" fmla="*/ 699286 w 97"/>
              <a:gd name="T55" fmla="*/ 1384300 h 97"/>
              <a:gd name="T56" fmla="*/ 770641 w 97"/>
              <a:gd name="T57" fmla="*/ 1098877 h 97"/>
              <a:gd name="T58" fmla="*/ 827726 w 97"/>
              <a:gd name="T59" fmla="*/ 1056064 h 97"/>
              <a:gd name="T60" fmla="*/ 1213046 w 97"/>
              <a:gd name="T61" fmla="*/ 1155962 h 97"/>
              <a:gd name="T62" fmla="*/ 599388 w 97"/>
              <a:gd name="T63" fmla="*/ 1384300 h 97"/>
              <a:gd name="T64" fmla="*/ 14271 w 97"/>
              <a:gd name="T65" fmla="*/ 856268 h 97"/>
              <a:gd name="T66" fmla="*/ 171254 w 97"/>
              <a:gd name="T67" fmla="*/ 813455 h 97"/>
              <a:gd name="T68" fmla="*/ 256880 w 97"/>
              <a:gd name="T69" fmla="*/ 841997 h 97"/>
              <a:gd name="T70" fmla="*/ 299694 w 97"/>
              <a:gd name="T71" fmla="*/ 827726 h 97"/>
              <a:gd name="T72" fmla="*/ 642201 w 97"/>
              <a:gd name="T73" fmla="*/ 998980 h 97"/>
              <a:gd name="T74" fmla="*/ 685014 w 97"/>
              <a:gd name="T75" fmla="*/ 1070335 h 97"/>
              <a:gd name="T76" fmla="*/ 599388 w 97"/>
              <a:gd name="T77" fmla="*/ 1384300 h 97"/>
              <a:gd name="T78" fmla="*/ 0 w 97"/>
              <a:gd name="T79" fmla="*/ 756370 h 97"/>
              <a:gd name="T80" fmla="*/ 114169 w 97"/>
              <a:gd name="T81" fmla="*/ 727828 h 97"/>
              <a:gd name="T82" fmla="*/ 0 w 97"/>
              <a:gd name="T83" fmla="*/ 642201 h 97"/>
              <a:gd name="T84" fmla="*/ 0 w 97"/>
              <a:gd name="T85" fmla="*/ 685014 h 97"/>
              <a:gd name="T86" fmla="*/ 0 w 97"/>
              <a:gd name="T87" fmla="*/ 756370 h 97"/>
              <a:gd name="T88" fmla="*/ 742099 w 97"/>
              <a:gd name="T89" fmla="*/ 570845 h 97"/>
              <a:gd name="T90" fmla="*/ 570845 w 97"/>
              <a:gd name="T91" fmla="*/ 656472 h 97"/>
              <a:gd name="T92" fmla="*/ 356778 w 97"/>
              <a:gd name="T93" fmla="*/ 742099 h 97"/>
              <a:gd name="T94" fmla="*/ 356778 w 97"/>
              <a:gd name="T95" fmla="*/ 742099 h 97"/>
              <a:gd name="T96" fmla="*/ 685014 w 97"/>
              <a:gd name="T97" fmla="*/ 899081 h 97"/>
              <a:gd name="T98" fmla="*/ 713557 w 97"/>
              <a:gd name="T99" fmla="*/ 884810 h 97"/>
              <a:gd name="T100" fmla="*/ 742099 w 97"/>
              <a:gd name="T101" fmla="*/ 627930 h 97"/>
              <a:gd name="T102" fmla="*/ 742099 w 97"/>
              <a:gd name="T103" fmla="*/ 570845 h 9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97"/>
              <a:gd name="T157" fmla="*/ 0 h 97"/>
              <a:gd name="T158" fmla="*/ 97 w 97"/>
              <a:gd name="T159" fmla="*/ 97 h 9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97" h="97">
                <a:moveTo>
                  <a:pt x="48" y="0"/>
                </a:moveTo>
                <a:cubicBezTo>
                  <a:pt x="49" y="0"/>
                  <a:pt x="50" y="0"/>
                  <a:pt x="50" y="0"/>
                </a:cubicBezTo>
                <a:cubicBezTo>
                  <a:pt x="52" y="9"/>
                  <a:pt x="53" y="18"/>
                  <a:pt x="53" y="27"/>
                </a:cubicBezTo>
                <a:cubicBezTo>
                  <a:pt x="51" y="28"/>
                  <a:pt x="49" y="30"/>
                  <a:pt x="49" y="33"/>
                </a:cubicBezTo>
                <a:cubicBezTo>
                  <a:pt x="49" y="33"/>
                  <a:pt x="49" y="34"/>
                  <a:pt x="49" y="34"/>
                </a:cubicBezTo>
                <a:cubicBezTo>
                  <a:pt x="45" y="36"/>
                  <a:pt x="41" y="38"/>
                  <a:pt x="37" y="40"/>
                </a:cubicBezTo>
                <a:cubicBezTo>
                  <a:pt x="33" y="42"/>
                  <a:pt x="28" y="44"/>
                  <a:pt x="23" y="46"/>
                </a:cubicBezTo>
                <a:cubicBezTo>
                  <a:pt x="22" y="44"/>
                  <a:pt x="20" y="43"/>
                  <a:pt x="18" y="43"/>
                </a:cubicBezTo>
                <a:cubicBezTo>
                  <a:pt x="16" y="43"/>
                  <a:pt x="14" y="44"/>
                  <a:pt x="13" y="45"/>
                </a:cubicBezTo>
                <a:cubicBezTo>
                  <a:pt x="9" y="43"/>
                  <a:pt x="5" y="40"/>
                  <a:pt x="1" y="38"/>
                </a:cubicBezTo>
                <a:cubicBezTo>
                  <a:pt x="6" y="16"/>
                  <a:pt x="25" y="0"/>
                  <a:pt x="48" y="0"/>
                </a:cubicBezTo>
                <a:close/>
                <a:moveTo>
                  <a:pt x="57" y="1"/>
                </a:moveTo>
                <a:cubicBezTo>
                  <a:pt x="66" y="2"/>
                  <a:pt x="74" y="6"/>
                  <a:pt x="81" y="12"/>
                </a:cubicBezTo>
                <a:cubicBezTo>
                  <a:pt x="75" y="17"/>
                  <a:pt x="68" y="22"/>
                  <a:pt x="61" y="27"/>
                </a:cubicBezTo>
                <a:cubicBezTo>
                  <a:pt x="61" y="26"/>
                  <a:pt x="60" y="26"/>
                  <a:pt x="60" y="26"/>
                </a:cubicBezTo>
                <a:cubicBezTo>
                  <a:pt x="60" y="17"/>
                  <a:pt x="59" y="9"/>
                  <a:pt x="57" y="1"/>
                </a:cubicBezTo>
                <a:close/>
                <a:moveTo>
                  <a:pt x="86" y="17"/>
                </a:moveTo>
                <a:cubicBezTo>
                  <a:pt x="79" y="23"/>
                  <a:pt x="72" y="28"/>
                  <a:pt x="65" y="33"/>
                </a:cubicBezTo>
                <a:cubicBezTo>
                  <a:pt x="65" y="33"/>
                  <a:pt x="65" y="33"/>
                  <a:pt x="65" y="33"/>
                </a:cubicBezTo>
                <a:cubicBezTo>
                  <a:pt x="65" y="36"/>
                  <a:pt x="62" y="39"/>
                  <a:pt x="59" y="40"/>
                </a:cubicBezTo>
                <a:cubicBezTo>
                  <a:pt x="59" y="42"/>
                  <a:pt x="59" y="43"/>
                  <a:pt x="59" y="45"/>
                </a:cubicBezTo>
                <a:cubicBezTo>
                  <a:pt x="59" y="51"/>
                  <a:pt x="58" y="57"/>
                  <a:pt x="57" y="63"/>
                </a:cubicBezTo>
                <a:cubicBezTo>
                  <a:pt x="59" y="64"/>
                  <a:pt x="60" y="66"/>
                  <a:pt x="60" y="68"/>
                </a:cubicBezTo>
                <a:cubicBezTo>
                  <a:pt x="70" y="71"/>
                  <a:pt x="80" y="73"/>
                  <a:pt x="89" y="75"/>
                </a:cubicBezTo>
                <a:cubicBezTo>
                  <a:pt x="94" y="67"/>
                  <a:pt x="97" y="58"/>
                  <a:pt x="97" y="48"/>
                </a:cubicBezTo>
                <a:cubicBezTo>
                  <a:pt x="97" y="36"/>
                  <a:pt x="93" y="25"/>
                  <a:pt x="86" y="17"/>
                </a:cubicBezTo>
                <a:close/>
                <a:moveTo>
                  <a:pt x="85" y="81"/>
                </a:moveTo>
                <a:cubicBezTo>
                  <a:pt x="76" y="91"/>
                  <a:pt x="63" y="97"/>
                  <a:pt x="49" y="97"/>
                </a:cubicBezTo>
                <a:cubicBezTo>
                  <a:pt x="51" y="90"/>
                  <a:pt x="53" y="83"/>
                  <a:pt x="54" y="77"/>
                </a:cubicBezTo>
                <a:cubicBezTo>
                  <a:pt x="56" y="76"/>
                  <a:pt x="57" y="75"/>
                  <a:pt x="58" y="74"/>
                </a:cubicBezTo>
                <a:cubicBezTo>
                  <a:pt x="67" y="77"/>
                  <a:pt x="76" y="79"/>
                  <a:pt x="85" y="81"/>
                </a:cubicBezTo>
                <a:close/>
                <a:moveTo>
                  <a:pt x="42" y="97"/>
                </a:moveTo>
                <a:cubicBezTo>
                  <a:pt x="22" y="94"/>
                  <a:pt x="6" y="79"/>
                  <a:pt x="1" y="60"/>
                </a:cubicBezTo>
                <a:cubicBezTo>
                  <a:pt x="5" y="59"/>
                  <a:pt x="9" y="58"/>
                  <a:pt x="12" y="57"/>
                </a:cubicBezTo>
                <a:cubicBezTo>
                  <a:pt x="14" y="58"/>
                  <a:pt x="16" y="59"/>
                  <a:pt x="18" y="59"/>
                </a:cubicBezTo>
                <a:cubicBezTo>
                  <a:pt x="19" y="59"/>
                  <a:pt x="20" y="58"/>
                  <a:pt x="21" y="58"/>
                </a:cubicBezTo>
                <a:cubicBezTo>
                  <a:pt x="29" y="62"/>
                  <a:pt x="37" y="66"/>
                  <a:pt x="45" y="70"/>
                </a:cubicBezTo>
                <a:cubicBezTo>
                  <a:pt x="45" y="72"/>
                  <a:pt x="46" y="73"/>
                  <a:pt x="48" y="75"/>
                </a:cubicBezTo>
                <a:cubicBezTo>
                  <a:pt x="46" y="82"/>
                  <a:pt x="44" y="89"/>
                  <a:pt x="42" y="97"/>
                </a:cubicBezTo>
                <a:close/>
                <a:moveTo>
                  <a:pt x="0" y="53"/>
                </a:moveTo>
                <a:cubicBezTo>
                  <a:pt x="3" y="52"/>
                  <a:pt x="5" y="51"/>
                  <a:pt x="8" y="51"/>
                </a:cubicBezTo>
                <a:cubicBezTo>
                  <a:pt x="5" y="49"/>
                  <a:pt x="3" y="47"/>
                  <a:pt x="0" y="45"/>
                </a:cubicBezTo>
                <a:cubicBezTo>
                  <a:pt x="0" y="46"/>
                  <a:pt x="0" y="47"/>
                  <a:pt x="0" y="48"/>
                </a:cubicBezTo>
                <a:cubicBezTo>
                  <a:pt x="0" y="50"/>
                  <a:pt x="0" y="51"/>
                  <a:pt x="0" y="53"/>
                </a:cubicBezTo>
                <a:close/>
                <a:moveTo>
                  <a:pt x="52" y="40"/>
                </a:moveTo>
                <a:cubicBezTo>
                  <a:pt x="48" y="42"/>
                  <a:pt x="44" y="44"/>
                  <a:pt x="40" y="46"/>
                </a:cubicBezTo>
                <a:cubicBezTo>
                  <a:pt x="35" y="48"/>
                  <a:pt x="30" y="50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33" y="56"/>
                  <a:pt x="40" y="60"/>
                  <a:pt x="48" y="63"/>
                </a:cubicBezTo>
                <a:cubicBezTo>
                  <a:pt x="48" y="63"/>
                  <a:pt x="49" y="62"/>
                  <a:pt x="50" y="62"/>
                </a:cubicBezTo>
                <a:cubicBezTo>
                  <a:pt x="51" y="56"/>
                  <a:pt x="52" y="50"/>
                  <a:pt x="52" y="44"/>
                </a:cubicBezTo>
                <a:cubicBezTo>
                  <a:pt x="52" y="43"/>
                  <a:pt x="52" y="42"/>
                  <a:pt x="52" y="40"/>
                </a:cubicBezTo>
                <a:close/>
              </a:path>
            </a:pathLst>
          </a:custGeom>
          <a:solidFill>
            <a:srgbClr val="00B0F0"/>
          </a:solidFill>
          <a:ln w="9525">
            <a:noFill/>
            <a:bevel/>
            <a:headEnd/>
            <a:tailEnd/>
          </a:ln>
        </p:spPr>
        <p:txBody>
          <a:bodyPr lIns="68580" tIns="34290" rIns="68580" bIns="34290"/>
          <a:lstStyle/>
          <a:p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" name="TextBox 18"/>
          <p:cNvSpPr>
            <a:spLocks noChangeArrowheads="1"/>
          </p:cNvSpPr>
          <p:nvPr/>
        </p:nvSpPr>
        <p:spPr bwMode="auto">
          <a:xfrm>
            <a:off x="3456385" y="2405482"/>
            <a:ext cx="2231231" cy="346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6" tIns="34289" rIns="68576" bIns="34289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PART  03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7" name="文本框 8"/>
          <p:cNvSpPr>
            <a:spLocks noChangeArrowheads="1"/>
          </p:cNvSpPr>
          <p:nvPr/>
        </p:nvSpPr>
        <p:spPr bwMode="auto">
          <a:xfrm>
            <a:off x="3151585" y="2729332"/>
            <a:ext cx="2859881" cy="692944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6" tIns="34289" rIns="68576" bIns="34289">
            <a:spAutoFit/>
          </a:bodyPr>
          <a:lstStyle/>
          <a:p>
            <a:pPr algn="ctr"/>
            <a:r>
              <a:rPr lang="zh-CN" altLang="en-US" sz="39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产品和服务</a:t>
            </a:r>
            <a:endParaRPr lang="en-US" sz="39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8" name="矩形 51"/>
          <p:cNvSpPr>
            <a:spLocks noChangeArrowheads="1"/>
          </p:cNvSpPr>
          <p:nvPr/>
        </p:nvSpPr>
        <p:spPr bwMode="auto">
          <a:xfrm>
            <a:off x="3312319" y="3504429"/>
            <a:ext cx="2537222" cy="334565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6" tIns="34289" rIns="68576" bIns="34289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zh-CN" sz="17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Product &amp; Service</a:t>
            </a:r>
            <a:endParaRPr lang="zh-CN" altLang="en-US" sz="17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" name="直接连接符 23"/>
          <p:cNvSpPr>
            <a:spLocks noChangeShapeType="1"/>
          </p:cNvSpPr>
          <p:nvPr/>
        </p:nvSpPr>
        <p:spPr bwMode="auto">
          <a:xfrm>
            <a:off x="3456385" y="3462757"/>
            <a:ext cx="2231231" cy="0"/>
          </a:xfrm>
          <a:prstGeom prst="line">
            <a:avLst/>
          </a:prstGeom>
          <a:noFill/>
          <a:ln w="19050">
            <a:solidFill>
              <a:srgbClr val="00B0F0"/>
            </a:solidFill>
            <a:bevel/>
            <a:headEnd/>
            <a:tailEnd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2655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bldLvl="0" animBg="1" autoUpdateAnimBg="0"/>
      <p:bldP spid="5" grpId="1" bldLvl="0" animBg="1" autoUpdateAnimBg="0"/>
      <p:bldP spid="6" grpId="0" bldLvl="0" autoUpdateAnimBg="0"/>
      <p:bldP spid="7" grpId="0" bldLvl="0" autoUpdateAnimBg="0"/>
      <p:bldP spid="8" grpId="0" bldLvl="0" autoUpdateAnimBg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1"/>
          <p:cNvGrpSpPr>
            <a:grpSpLocks/>
          </p:cNvGrpSpPr>
          <p:nvPr/>
        </p:nvGrpSpPr>
        <p:grpSpPr bwMode="auto">
          <a:xfrm>
            <a:off x="1062038" y="3061097"/>
            <a:ext cx="7108031" cy="1527572"/>
            <a:chOff x="0" y="0"/>
            <a:chExt cx="9476539" cy="2036659"/>
          </a:xfrm>
          <a:solidFill>
            <a:srgbClr val="00B0F0"/>
          </a:solidFill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88638" y="184673"/>
              <a:ext cx="9287901" cy="1851986"/>
              <a:chOff x="0" y="0"/>
              <a:chExt cx="7823700" cy="1560029"/>
            </a:xfrm>
            <a:grpFill/>
          </p:grpSpPr>
          <p:grpSp>
            <p:nvGrpSpPr>
              <p:cNvPr id="9" name="Group 4"/>
              <p:cNvGrpSpPr>
                <a:grpSpLocks/>
              </p:cNvGrpSpPr>
              <p:nvPr/>
            </p:nvGrpSpPr>
            <p:grpSpPr bwMode="auto">
              <a:xfrm>
                <a:off x="0" y="1063641"/>
                <a:ext cx="1401958" cy="447873"/>
                <a:chOff x="0" y="0"/>
                <a:chExt cx="1182688" cy="377825"/>
              </a:xfrm>
              <a:grpFill/>
            </p:grpSpPr>
            <p:sp>
              <p:nvSpPr>
                <p:cNvPr id="21" name="Oval 11"/>
                <p:cNvSpPr>
                  <a:spLocks noChangeArrowheads="1"/>
                </p:cNvSpPr>
                <p:nvPr/>
              </p:nvSpPr>
              <p:spPr bwMode="auto">
                <a:xfrm>
                  <a:off x="514350" y="109538"/>
                  <a:ext cx="165100" cy="165100"/>
                </a:xfrm>
                <a:prstGeom prst="ellipse">
                  <a:avLst/>
                </a:prstGeom>
                <a:grpFill/>
                <a:ln w="9525">
                  <a:noFill/>
                  <a:bevel/>
                  <a:headEnd/>
                  <a:tailEnd/>
                </a:ln>
              </p:spPr>
              <p:txBody>
                <a:bodyPr lIns="121920" tIns="60960" rIns="121920" bIns="60960"/>
                <a:lstStyle/>
                <a:p>
                  <a:endParaRPr lang="zh-CN" altLang="zh-CN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  <a:sym typeface="Calibri" pitchFamily="34" charset="0"/>
                  </a:endParaRPr>
                </a:p>
              </p:txBody>
            </p:sp>
            <p:sp>
              <p:nvSpPr>
                <p:cNvPr id="22" name="Freeform 12"/>
                <p:cNvSpPr>
                  <a:spLocks noEditPoints="1" noChangeArrowheads="1"/>
                </p:cNvSpPr>
                <p:nvPr/>
              </p:nvSpPr>
              <p:spPr bwMode="auto">
                <a:xfrm>
                  <a:off x="409575" y="0"/>
                  <a:ext cx="379413" cy="377825"/>
                </a:xfrm>
                <a:custGeom>
                  <a:avLst/>
                  <a:gdLst>
                    <a:gd name="T0" fmla="*/ 187828 w 101"/>
                    <a:gd name="T1" fmla="*/ 0 h 100"/>
                    <a:gd name="T2" fmla="*/ 379413 w 101"/>
                    <a:gd name="T3" fmla="*/ 188913 h 100"/>
                    <a:gd name="T4" fmla="*/ 187828 w 101"/>
                    <a:gd name="T5" fmla="*/ 377825 h 100"/>
                    <a:gd name="T6" fmla="*/ 0 w 101"/>
                    <a:gd name="T7" fmla="*/ 188913 h 100"/>
                    <a:gd name="T8" fmla="*/ 187828 w 101"/>
                    <a:gd name="T9" fmla="*/ 0 h 100"/>
                    <a:gd name="T10" fmla="*/ 187828 w 101"/>
                    <a:gd name="T11" fmla="*/ 290925 h 100"/>
                    <a:gd name="T12" fmla="*/ 293012 w 101"/>
                    <a:gd name="T13" fmla="*/ 188913 h 100"/>
                    <a:gd name="T14" fmla="*/ 187828 w 101"/>
                    <a:gd name="T15" fmla="*/ 86900 h 100"/>
                    <a:gd name="T16" fmla="*/ 86401 w 101"/>
                    <a:gd name="T17" fmla="*/ 188913 h 100"/>
                    <a:gd name="T18" fmla="*/ 187828 w 101"/>
                    <a:gd name="T19" fmla="*/ 290925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0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8" y="65"/>
                        <a:pt x="78" y="50"/>
                      </a:cubicBezTo>
                      <a:cubicBezTo>
                        <a:pt x="78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grpFill/>
                <a:ln w="9525">
                  <a:noFill/>
                  <a:bevel/>
                  <a:headEnd/>
                  <a:tailEnd/>
                </a:ln>
              </p:spPr>
              <p:txBody>
                <a:bodyPr lIns="121920" tIns="60960" rIns="121920" bIns="60960"/>
                <a:lstStyle/>
                <a:p>
                  <a:endParaRPr lang="zh-CN" altLang="zh-CN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  <a:sym typeface="Calibri" pitchFamily="34" charset="0"/>
                  </a:endParaRPr>
                </a:p>
              </p:txBody>
            </p:sp>
            <p:sp>
              <p:nvSpPr>
                <p:cNvPr id="23" name="Oval 13"/>
                <p:cNvSpPr>
                  <a:spLocks noChangeArrowheads="1"/>
                </p:cNvSpPr>
                <p:nvPr/>
              </p:nvSpPr>
              <p:spPr bwMode="auto">
                <a:xfrm>
                  <a:off x="912813" y="109538"/>
                  <a:ext cx="165100" cy="165100"/>
                </a:xfrm>
                <a:prstGeom prst="ellipse">
                  <a:avLst/>
                </a:prstGeom>
                <a:grpFill/>
                <a:ln w="9525">
                  <a:noFill/>
                  <a:bevel/>
                  <a:headEnd/>
                  <a:tailEnd/>
                </a:ln>
              </p:spPr>
              <p:txBody>
                <a:bodyPr lIns="121920" tIns="60960" rIns="121920" bIns="60960"/>
                <a:lstStyle/>
                <a:p>
                  <a:endParaRPr lang="zh-CN" altLang="zh-CN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  <a:sym typeface="Calibri" pitchFamily="34" charset="0"/>
                  </a:endParaRPr>
                </a:p>
              </p:txBody>
            </p:sp>
            <p:sp>
              <p:nvSpPr>
                <p:cNvPr id="24" name="Freeform 14"/>
                <p:cNvSpPr>
                  <a:spLocks noEditPoints="1" noChangeArrowheads="1"/>
                </p:cNvSpPr>
                <p:nvPr/>
              </p:nvSpPr>
              <p:spPr bwMode="auto">
                <a:xfrm>
                  <a:off x="808038" y="0"/>
                  <a:ext cx="374650" cy="377825"/>
                </a:xfrm>
                <a:custGeom>
                  <a:avLst/>
                  <a:gdLst>
                    <a:gd name="T0" fmla="*/ 187325 w 100"/>
                    <a:gd name="T1" fmla="*/ 0 h 100"/>
                    <a:gd name="T2" fmla="*/ 374650 w 100"/>
                    <a:gd name="T3" fmla="*/ 188913 h 100"/>
                    <a:gd name="T4" fmla="*/ 187325 w 100"/>
                    <a:gd name="T5" fmla="*/ 377825 h 100"/>
                    <a:gd name="T6" fmla="*/ 0 w 100"/>
                    <a:gd name="T7" fmla="*/ 188913 h 100"/>
                    <a:gd name="T8" fmla="*/ 187325 w 100"/>
                    <a:gd name="T9" fmla="*/ 0 h 100"/>
                    <a:gd name="T10" fmla="*/ 187325 w 100"/>
                    <a:gd name="T11" fmla="*/ 290925 h 100"/>
                    <a:gd name="T12" fmla="*/ 288481 w 100"/>
                    <a:gd name="T13" fmla="*/ 188913 h 100"/>
                    <a:gd name="T14" fmla="*/ 187325 w 100"/>
                    <a:gd name="T15" fmla="*/ 86900 h 100"/>
                    <a:gd name="T16" fmla="*/ 86170 w 100"/>
                    <a:gd name="T17" fmla="*/ 188913 h 100"/>
                    <a:gd name="T18" fmla="*/ 187325 w 100"/>
                    <a:gd name="T19" fmla="*/ 290925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0"/>
                    <a:gd name="T31" fmla="*/ 0 h 100"/>
                    <a:gd name="T32" fmla="*/ 100 w 100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0" h="100">
                      <a:moveTo>
                        <a:pt x="50" y="0"/>
                      </a:move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2" y="100"/>
                        <a:pt x="0" y="78"/>
                        <a:pt x="0" y="50"/>
                      </a:cubicBezTo>
                      <a:cubicBezTo>
                        <a:pt x="0" y="23"/>
                        <a:pt x="22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7" y="65"/>
                        <a:pt x="77" y="50"/>
                      </a:cubicBezTo>
                      <a:cubicBezTo>
                        <a:pt x="77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grpFill/>
                <a:ln w="9525">
                  <a:noFill/>
                  <a:bevel/>
                  <a:headEnd/>
                  <a:tailEnd/>
                </a:ln>
              </p:spPr>
              <p:txBody>
                <a:bodyPr lIns="121920" tIns="60960" rIns="121920" bIns="60960"/>
                <a:lstStyle/>
                <a:p>
                  <a:endParaRPr lang="zh-CN" altLang="zh-CN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  <a:sym typeface="Calibri" pitchFamily="34" charset="0"/>
                  </a:endParaRPr>
                </a:p>
              </p:txBody>
            </p:sp>
            <p:sp>
              <p:nvSpPr>
                <p:cNvPr id="25" name="Oval 15"/>
                <p:cNvSpPr>
                  <a:spLocks noChangeArrowheads="1"/>
                </p:cNvSpPr>
                <p:nvPr/>
              </p:nvSpPr>
              <p:spPr bwMode="auto">
                <a:xfrm>
                  <a:off x="109538" y="109538"/>
                  <a:ext cx="165100" cy="165100"/>
                </a:xfrm>
                <a:prstGeom prst="ellipse">
                  <a:avLst/>
                </a:prstGeom>
                <a:grpFill/>
                <a:ln w="9525">
                  <a:noFill/>
                  <a:bevel/>
                  <a:headEnd/>
                  <a:tailEnd/>
                </a:ln>
              </p:spPr>
              <p:txBody>
                <a:bodyPr lIns="121920" tIns="60960" rIns="121920" bIns="60960"/>
                <a:lstStyle/>
                <a:p>
                  <a:endParaRPr lang="zh-CN" altLang="zh-CN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  <a:sym typeface="Calibri" pitchFamily="34" charset="0"/>
                  </a:endParaRPr>
                </a:p>
              </p:txBody>
            </p:sp>
            <p:sp>
              <p:nvSpPr>
                <p:cNvPr id="26" name="Freeform 16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379413" cy="377825"/>
                </a:xfrm>
                <a:custGeom>
                  <a:avLst/>
                  <a:gdLst>
                    <a:gd name="T0" fmla="*/ 191585 w 101"/>
                    <a:gd name="T1" fmla="*/ 0 h 100"/>
                    <a:gd name="T2" fmla="*/ 379413 w 101"/>
                    <a:gd name="T3" fmla="*/ 188913 h 100"/>
                    <a:gd name="T4" fmla="*/ 191585 w 101"/>
                    <a:gd name="T5" fmla="*/ 377825 h 100"/>
                    <a:gd name="T6" fmla="*/ 0 w 101"/>
                    <a:gd name="T7" fmla="*/ 188913 h 100"/>
                    <a:gd name="T8" fmla="*/ 191585 w 101"/>
                    <a:gd name="T9" fmla="*/ 0 h 100"/>
                    <a:gd name="T10" fmla="*/ 191585 w 101"/>
                    <a:gd name="T11" fmla="*/ 290925 h 100"/>
                    <a:gd name="T12" fmla="*/ 293012 w 101"/>
                    <a:gd name="T13" fmla="*/ 188913 h 100"/>
                    <a:gd name="T14" fmla="*/ 191585 w 101"/>
                    <a:gd name="T15" fmla="*/ 86900 h 100"/>
                    <a:gd name="T16" fmla="*/ 90158 w 101"/>
                    <a:gd name="T17" fmla="*/ 188913 h 100"/>
                    <a:gd name="T18" fmla="*/ 191585 w 101"/>
                    <a:gd name="T19" fmla="*/ 290925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1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1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1" y="0"/>
                      </a:cubicBezTo>
                      <a:close/>
                      <a:moveTo>
                        <a:pt x="51" y="77"/>
                      </a:moveTo>
                      <a:cubicBezTo>
                        <a:pt x="66" y="77"/>
                        <a:pt x="78" y="65"/>
                        <a:pt x="78" y="50"/>
                      </a:cubicBezTo>
                      <a:cubicBezTo>
                        <a:pt x="78" y="35"/>
                        <a:pt x="66" y="23"/>
                        <a:pt x="51" y="23"/>
                      </a:cubicBezTo>
                      <a:cubicBezTo>
                        <a:pt x="36" y="23"/>
                        <a:pt x="24" y="35"/>
                        <a:pt x="24" y="50"/>
                      </a:cubicBezTo>
                      <a:cubicBezTo>
                        <a:pt x="24" y="65"/>
                        <a:pt x="36" y="77"/>
                        <a:pt x="51" y="77"/>
                      </a:cubicBezTo>
                      <a:close/>
                    </a:path>
                  </a:pathLst>
                </a:custGeom>
                <a:grpFill/>
                <a:ln w="9525">
                  <a:noFill/>
                  <a:bevel/>
                  <a:headEnd/>
                  <a:tailEnd/>
                </a:ln>
              </p:spPr>
              <p:txBody>
                <a:bodyPr lIns="121920" tIns="60960" rIns="121920" bIns="60960"/>
                <a:lstStyle/>
                <a:p>
                  <a:endParaRPr lang="zh-CN" altLang="zh-CN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  <a:sym typeface="Calibri" pitchFamily="34" charset="0"/>
                  </a:endParaRPr>
                </a:p>
              </p:txBody>
            </p:sp>
          </p:grpSp>
          <p:grpSp>
            <p:nvGrpSpPr>
              <p:cNvPr id="10" name="Group 6"/>
              <p:cNvGrpSpPr>
                <a:grpSpLocks/>
              </p:cNvGrpSpPr>
              <p:nvPr/>
            </p:nvGrpSpPr>
            <p:grpSpPr bwMode="auto">
              <a:xfrm>
                <a:off x="5578685" y="0"/>
                <a:ext cx="2245015" cy="1560029"/>
                <a:chOff x="0" y="0"/>
                <a:chExt cx="1893888" cy="1316037"/>
              </a:xfrm>
              <a:grpFill/>
            </p:grpSpPr>
            <p:sp>
              <p:nvSpPr>
                <p:cNvPr id="11" name="Freeform 5"/>
                <p:cNvSpPr>
                  <a:spLocks noEditPoints="1" noChangeArrowheads="1"/>
                </p:cNvSpPr>
                <p:nvPr/>
              </p:nvSpPr>
              <p:spPr bwMode="auto">
                <a:xfrm>
                  <a:off x="1187450" y="333375"/>
                  <a:ext cx="706438" cy="857250"/>
                </a:xfrm>
                <a:custGeom>
                  <a:avLst/>
                  <a:gdLst>
                    <a:gd name="T0" fmla="*/ 26304 w 188"/>
                    <a:gd name="T1" fmla="*/ 623111 h 227"/>
                    <a:gd name="T2" fmla="*/ 120245 w 188"/>
                    <a:gd name="T3" fmla="*/ 506042 h 227"/>
                    <a:gd name="T4" fmla="*/ 146548 w 188"/>
                    <a:gd name="T5" fmla="*/ 472054 h 227"/>
                    <a:gd name="T6" fmla="*/ 172852 w 188"/>
                    <a:gd name="T7" fmla="*/ 56646 h 227"/>
                    <a:gd name="T8" fmla="*/ 187882 w 188"/>
                    <a:gd name="T9" fmla="*/ 0 h 227"/>
                    <a:gd name="T10" fmla="*/ 571163 w 188"/>
                    <a:gd name="T11" fmla="*/ 18882 h 227"/>
                    <a:gd name="T12" fmla="*/ 631285 w 188"/>
                    <a:gd name="T13" fmla="*/ 41541 h 227"/>
                    <a:gd name="T14" fmla="*/ 646316 w 188"/>
                    <a:gd name="T15" fmla="*/ 90634 h 227"/>
                    <a:gd name="T16" fmla="*/ 620012 w 188"/>
                    <a:gd name="T17" fmla="*/ 94411 h 227"/>
                    <a:gd name="T18" fmla="*/ 672619 w 188"/>
                    <a:gd name="T19" fmla="*/ 317220 h 227"/>
                    <a:gd name="T20" fmla="*/ 695165 w 188"/>
                    <a:gd name="T21" fmla="*/ 332326 h 227"/>
                    <a:gd name="T22" fmla="*/ 695165 w 188"/>
                    <a:gd name="T23" fmla="*/ 506042 h 227"/>
                    <a:gd name="T24" fmla="*/ 680134 w 188"/>
                    <a:gd name="T25" fmla="*/ 581571 h 227"/>
                    <a:gd name="T26" fmla="*/ 680134 w 188"/>
                    <a:gd name="T27" fmla="*/ 600453 h 227"/>
                    <a:gd name="T28" fmla="*/ 706438 w 188"/>
                    <a:gd name="T29" fmla="*/ 623111 h 227"/>
                    <a:gd name="T30" fmla="*/ 702680 w 188"/>
                    <a:gd name="T31" fmla="*/ 721298 h 227"/>
                    <a:gd name="T32" fmla="*/ 676377 w 188"/>
                    <a:gd name="T33" fmla="*/ 762839 h 227"/>
                    <a:gd name="T34" fmla="*/ 623770 w 188"/>
                    <a:gd name="T35" fmla="*/ 762839 h 227"/>
                    <a:gd name="T36" fmla="*/ 608739 w 188"/>
                    <a:gd name="T37" fmla="*/ 762839 h 227"/>
                    <a:gd name="T38" fmla="*/ 612497 w 188"/>
                    <a:gd name="T39" fmla="*/ 834591 h 227"/>
                    <a:gd name="T40" fmla="*/ 612497 w 188"/>
                    <a:gd name="T41" fmla="*/ 834591 h 227"/>
                    <a:gd name="T42" fmla="*/ 604982 w 188"/>
                    <a:gd name="T43" fmla="*/ 849697 h 227"/>
                    <a:gd name="T44" fmla="*/ 582436 w 188"/>
                    <a:gd name="T45" fmla="*/ 857250 h 227"/>
                    <a:gd name="T46" fmla="*/ 582436 w 188"/>
                    <a:gd name="T47" fmla="*/ 857250 h 227"/>
                    <a:gd name="T48" fmla="*/ 492252 w 188"/>
                    <a:gd name="T49" fmla="*/ 857250 h 227"/>
                    <a:gd name="T50" fmla="*/ 492252 w 188"/>
                    <a:gd name="T51" fmla="*/ 857250 h 227"/>
                    <a:gd name="T52" fmla="*/ 488494 w 188"/>
                    <a:gd name="T53" fmla="*/ 857250 h 227"/>
                    <a:gd name="T54" fmla="*/ 480979 w 188"/>
                    <a:gd name="T55" fmla="*/ 849697 h 227"/>
                    <a:gd name="T56" fmla="*/ 477221 w 188"/>
                    <a:gd name="T57" fmla="*/ 830815 h 227"/>
                    <a:gd name="T58" fmla="*/ 477221 w 188"/>
                    <a:gd name="T59" fmla="*/ 827039 h 227"/>
                    <a:gd name="T60" fmla="*/ 477221 w 188"/>
                    <a:gd name="T61" fmla="*/ 762839 h 227"/>
                    <a:gd name="T62" fmla="*/ 439645 w 188"/>
                    <a:gd name="T63" fmla="*/ 762839 h 227"/>
                    <a:gd name="T64" fmla="*/ 413341 w 188"/>
                    <a:gd name="T65" fmla="*/ 649546 h 227"/>
                    <a:gd name="T66" fmla="*/ 319400 w 188"/>
                    <a:gd name="T67" fmla="*/ 551359 h 227"/>
                    <a:gd name="T68" fmla="*/ 161579 w 188"/>
                    <a:gd name="T69" fmla="*/ 543806 h 227"/>
                    <a:gd name="T70" fmla="*/ 60122 w 188"/>
                    <a:gd name="T71" fmla="*/ 641993 h 227"/>
                    <a:gd name="T72" fmla="*/ 22546 w 188"/>
                    <a:gd name="T73" fmla="*/ 811933 h 227"/>
                    <a:gd name="T74" fmla="*/ 0 w 188"/>
                    <a:gd name="T75" fmla="*/ 811933 h 227"/>
                    <a:gd name="T76" fmla="*/ 26304 w 188"/>
                    <a:gd name="T77" fmla="*/ 623111 h 227"/>
                    <a:gd name="T78" fmla="*/ 552374 w 188"/>
                    <a:gd name="T79" fmla="*/ 56646 h 227"/>
                    <a:gd name="T80" fmla="*/ 499767 w 188"/>
                    <a:gd name="T81" fmla="*/ 52870 h 227"/>
                    <a:gd name="T82" fmla="*/ 507283 w 188"/>
                    <a:gd name="T83" fmla="*/ 422960 h 227"/>
                    <a:gd name="T84" fmla="*/ 604982 w 188"/>
                    <a:gd name="T85" fmla="*/ 422960 h 227"/>
                    <a:gd name="T86" fmla="*/ 604982 w 188"/>
                    <a:gd name="T87" fmla="*/ 302115 h 227"/>
                    <a:gd name="T88" fmla="*/ 552374 w 188"/>
                    <a:gd name="T89" fmla="*/ 56646 h 227"/>
                    <a:gd name="T90" fmla="*/ 496010 w 188"/>
                    <a:gd name="T91" fmla="*/ 827039 h 227"/>
                    <a:gd name="T92" fmla="*/ 496010 w 188"/>
                    <a:gd name="T93" fmla="*/ 830815 h 227"/>
                    <a:gd name="T94" fmla="*/ 496010 w 188"/>
                    <a:gd name="T95" fmla="*/ 838368 h 227"/>
                    <a:gd name="T96" fmla="*/ 529829 w 188"/>
                    <a:gd name="T97" fmla="*/ 838368 h 227"/>
                    <a:gd name="T98" fmla="*/ 582436 w 188"/>
                    <a:gd name="T99" fmla="*/ 838368 h 227"/>
                    <a:gd name="T100" fmla="*/ 589951 w 188"/>
                    <a:gd name="T101" fmla="*/ 838368 h 227"/>
                    <a:gd name="T102" fmla="*/ 593709 w 188"/>
                    <a:gd name="T103" fmla="*/ 834591 h 227"/>
                    <a:gd name="T104" fmla="*/ 593709 w 188"/>
                    <a:gd name="T105" fmla="*/ 834591 h 227"/>
                    <a:gd name="T106" fmla="*/ 589951 w 188"/>
                    <a:gd name="T107" fmla="*/ 762839 h 227"/>
                    <a:gd name="T108" fmla="*/ 496010 w 188"/>
                    <a:gd name="T109" fmla="*/ 762839 h 227"/>
                    <a:gd name="T110" fmla="*/ 496010 w 188"/>
                    <a:gd name="T111" fmla="*/ 827039 h 227"/>
                    <a:gd name="T112" fmla="*/ 492252 w 188"/>
                    <a:gd name="T113" fmla="*/ 305891 h 227"/>
                    <a:gd name="T114" fmla="*/ 484737 w 188"/>
                    <a:gd name="T115" fmla="*/ 56646 h 227"/>
                    <a:gd name="T116" fmla="*/ 296854 w 188"/>
                    <a:gd name="T117" fmla="*/ 49094 h 227"/>
                    <a:gd name="T118" fmla="*/ 293097 w 188"/>
                    <a:gd name="T119" fmla="*/ 245468 h 227"/>
                    <a:gd name="T120" fmla="*/ 492252 w 188"/>
                    <a:gd name="T121" fmla="*/ 305891 h 22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88"/>
                    <a:gd name="T184" fmla="*/ 0 h 227"/>
                    <a:gd name="T185" fmla="*/ 188 w 188"/>
                    <a:gd name="T186" fmla="*/ 227 h 22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88" h="227">
                      <a:moveTo>
                        <a:pt x="7" y="165"/>
                      </a:moveTo>
                      <a:cubicBezTo>
                        <a:pt x="11" y="154"/>
                        <a:pt x="25" y="139"/>
                        <a:pt x="32" y="134"/>
                      </a:cubicBezTo>
                      <a:cubicBezTo>
                        <a:pt x="39" y="128"/>
                        <a:pt x="39" y="125"/>
                        <a:pt x="39" y="125"/>
                      </a:cubicBezTo>
                      <a:cubicBezTo>
                        <a:pt x="39" y="125"/>
                        <a:pt x="44" y="30"/>
                        <a:pt x="46" y="15"/>
                      </a:cubicBezTo>
                      <a:cubicBezTo>
                        <a:pt x="48" y="0"/>
                        <a:pt x="50" y="0"/>
                        <a:pt x="50" y="0"/>
                      </a:cubicBezTo>
                      <a:cubicBezTo>
                        <a:pt x="50" y="0"/>
                        <a:pt x="137" y="4"/>
                        <a:pt x="152" y="5"/>
                      </a:cubicBezTo>
                      <a:cubicBezTo>
                        <a:pt x="166" y="5"/>
                        <a:pt x="165" y="8"/>
                        <a:pt x="168" y="11"/>
                      </a:cubicBezTo>
                      <a:cubicBezTo>
                        <a:pt x="171" y="13"/>
                        <a:pt x="172" y="22"/>
                        <a:pt x="172" y="24"/>
                      </a:cubicBezTo>
                      <a:cubicBezTo>
                        <a:pt x="172" y="26"/>
                        <a:pt x="165" y="25"/>
                        <a:pt x="165" y="25"/>
                      </a:cubicBezTo>
                      <a:cubicBezTo>
                        <a:pt x="165" y="25"/>
                        <a:pt x="179" y="82"/>
                        <a:pt x="179" y="84"/>
                      </a:cubicBezTo>
                      <a:cubicBezTo>
                        <a:pt x="179" y="86"/>
                        <a:pt x="185" y="88"/>
                        <a:pt x="185" y="88"/>
                      </a:cubicBezTo>
                      <a:cubicBezTo>
                        <a:pt x="185" y="88"/>
                        <a:pt x="184" y="113"/>
                        <a:pt x="185" y="134"/>
                      </a:cubicBezTo>
                      <a:cubicBezTo>
                        <a:pt x="185" y="155"/>
                        <a:pt x="181" y="154"/>
                        <a:pt x="181" y="154"/>
                      </a:cubicBezTo>
                      <a:cubicBezTo>
                        <a:pt x="181" y="154"/>
                        <a:pt x="177" y="159"/>
                        <a:pt x="181" y="159"/>
                      </a:cubicBezTo>
                      <a:cubicBezTo>
                        <a:pt x="186" y="159"/>
                        <a:pt x="188" y="165"/>
                        <a:pt x="188" y="165"/>
                      </a:cubicBezTo>
                      <a:cubicBezTo>
                        <a:pt x="188" y="165"/>
                        <a:pt x="187" y="181"/>
                        <a:pt x="187" y="191"/>
                      </a:cubicBezTo>
                      <a:cubicBezTo>
                        <a:pt x="187" y="202"/>
                        <a:pt x="180" y="202"/>
                        <a:pt x="180" y="202"/>
                      </a:cubicBezTo>
                      <a:cubicBezTo>
                        <a:pt x="166" y="202"/>
                        <a:pt x="166" y="202"/>
                        <a:pt x="166" y="202"/>
                      </a:cubicBezTo>
                      <a:cubicBezTo>
                        <a:pt x="162" y="202"/>
                        <a:pt x="162" y="202"/>
                        <a:pt x="162" y="202"/>
                      </a:cubicBezTo>
                      <a:cubicBezTo>
                        <a:pt x="163" y="221"/>
                        <a:pt x="163" y="221"/>
                        <a:pt x="163" y="221"/>
                      </a:cubicBezTo>
                      <a:cubicBezTo>
                        <a:pt x="163" y="221"/>
                        <a:pt x="163" y="221"/>
                        <a:pt x="163" y="221"/>
                      </a:cubicBezTo>
                      <a:cubicBezTo>
                        <a:pt x="163" y="222"/>
                        <a:pt x="162" y="223"/>
                        <a:pt x="161" y="225"/>
                      </a:cubicBezTo>
                      <a:cubicBezTo>
                        <a:pt x="160" y="226"/>
                        <a:pt x="158" y="227"/>
                        <a:pt x="155" y="227"/>
                      </a:cubicBezTo>
                      <a:cubicBezTo>
                        <a:pt x="155" y="227"/>
                        <a:pt x="155" y="227"/>
                        <a:pt x="155" y="227"/>
                      </a:cubicBezTo>
                      <a:cubicBezTo>
                        <a:pt x="151" y="227"/>
                        <a:pt x="131" y="227"/>
                        <a:pt x="131" y="227"/>
                      </a:cubicBezTo>
                      <a:cubicBezTo>
                        <a:pt x="131" y="227"/>
                        <a:pt x="131" y="227"/>
                        <a:pt x="131" y="227"/>
                      </a:cubicBezTo>
                      <a:cubicBezTo>
                        <a:pt x="130" y="227"/>
                        <a:pt x="130" y="227"/>
                        <a:pt x="130" y="227"/>
                      </a:cubicBezTo>
                      <a:cubicBezTo>
                        <a:pt x="130" y="227"/>
                        <a:pt x="129" y="226"/>
                        <a:pt x="128" y="225"/>
                      </a:cubicBezTo>
                      <a:cubicBezTo>
                        <a:pt x="127" y="224"/>
                        <a:pt x="127" y="222"/>
                        <a:pt x="127" y="220"/>
                      </a:cubicBezTo>
                      <a:cubicBezTo>
                        <a:pt x="127" y="219"/>
                        <a:pt x="127" y="219"/>
                        <a:pt x="127" y="219"/>
                      </a:cubicBezTo>
                      <a:cubicBezTo>
                        <a:pt x="127" y="216"/>
                        <a:pt x="127" y="207"/>
                        <a:pt x="127" y="202"/>
                      </a:cubicBezTo>
                      <a:cubicBezTo>
                        <a:pt x="117" y="202"/>
                        <a:pt x="117" y="202"/>
                        <a:pt x="117" y="202"/>
                      </a:cubicBezTo>
                      <a:cubicBezTo>
                        <a:pt x="117" y="202"/>
                        <a:pt x="114" y="193"/>
                        <a:pt x="110" y="172"/>
                      </a:cubicBezTo>
                      <a:cubicBezTo>
                        <a:pt x="106" y="152"/>
                        <a:pt x="85" y="146"/>
                        <a:pt x="85" y="146"/>
                      </a:cubicBezTo>
                      <a:cubicBezTo>
                        <a:pt x="43" y="144"/>
                        <a:pt x="43" y="144"/>
                        <a:pt x="43" y="144"/>
                      </a:cubicBezTo>
                      <a:cubicBezTo>
                        <a:pt x="43" y="144"/>
                        <a:pt x="27" y="149"/>
                        <a:pt x="16" y="170"/>
                      </a:cubicBezTo>
                      <a:cubicBezTo>
                        <a:pt x="6" y="190"/>
                        <a:pt x="6" y="215"/>
                        <a:pt x="6" y="215"/>
                      </a:cubicBezTo>
                      <a:cubicBezTo>
                        <a:pt x="0" y="215"/>
                        <a:pt x="0" y="215"/>
                        <a:pt x="0" y="215"/>
                      </a:cubicBezTo>
                      <a:cubicBezTo>
                        <a:pt x="0" y="215"/>
                        <a:pt x="4" y="177"/>
                        <a:pt x="7" y="165"/>
                      </a:cubicBezTo>
                      <a:close/>
                      <a:moveTo>
                        <a:pt x="147" y="15"/>
                      </a:moveTo>
                      <a:cubicBezTo>
                        <a:pt x="133" y="14"/>
                        <a:pt x="133" y="14"/>
                        <a:pt x="133" y="14"/>
                      </a:cubicBezTo>
                      <a:cubicBezTo>
                        <a:pt x="135" y="112"/>
                        <a:pt x="135" y="112"/>
                        <a:pt x="135" y="112"/>
                      </a:cubicBezTo>
                      <a:cubicBezTo>
                        <a:pt x="161" y="112"/>
                        <a:pt x="161" y="112"/>
                        <a:pt x="161" y="112"/>
                      </a:cubicBezTo>
                      <a:cubicBezTo>
                        <a:pt x="161" y="112"/>
                        <a:pt x="161" y="90"/>
                        <a:pt x="161" y="80"/>
                      </a:cubicBezTo>
                      <a:cubicBezTo>
                        <a:pt x="161" y="69"/>
                        <a:pt x="147" y="15"/>
                        <a:pt x="147" y="15"/>
                      </a:cubicBezTo>
                      <a:close/>
                      <a:moveTo>
                        <a:pt x="132" y="219"/>
                      </a:moveTo>
                      <a:cubicBezTo>
                        <a:pt x="132" y="219"/>
                        <a:pt x="132" y="219"/>
                        <a:pt x="132" y="220"/>
                      </a:cubicBezTo>
                      <a:cubicBezTo>
                        <a:pt x="132" y="221"/>
                        <a:pt x="132" y="221"/>
                        <a:pt x="132" y="222"/>
                      </a:cubicBezTo>
                      <a:cubicBezTo>
                        <a:pt x="134" y="222"/>
                        <a:pt x="137" y="222"/>
                        <a:pt x="141" y="222"/>
                      </a:cubicBezTo>
                      <a:cubicBezTo>
                        <a:pt x="147" y="222"/>
                        <a:pt x="153" y="222"/>
                        <a:pt x="155" y="222"/>
                      </a:cubicBezTo>
                      <a:cubicBezTo>
                        <a:pt x="157" y="222"/>
                        <a:pt x="157" y="222"/>
                        <a:pt x="157" y="222"/>
                      </a:cubicBezTo>
                      <a:cubicBezTo>
                        <a:pt x="157" y="221"/>
                        <a:pt x="158" y="221"/>
                        <a:pt x="158" y="221"/>
                      </a:cubicBezTo>
                      <a:cubicBezTo>
                        <a:pt x="158" y="221"/>
                        <a:pt x="158" y="221"/>
                        <a:pt x="158" y="221"/>
                      </a:cubicBezTo>
                      <a:cubicBezTo>
                        <a:pt x="157" y="202"/>
                        <a:pt x="157" y="202"/>
                        <a:pt x="157" y="202"/>
                      </a:cubicBezTo>
                      <a:cubicBezTo>
                        <a:pt x="132" y="202"/>
                        <a:pt x="132" y="202"/>
                        <a:pt x="132" y="202"/>
                      </a:cubicBezTo>
                      <a:cubicBezTo>
                        <a:pt x="132" y="207"/>
                        <a:pt x="132" y="216"/>
                        <a:pt x="132" y="219"/>
                      </a:cubicBezTo>
                      <a:close/>
                      <a:moveTo>
                        <a:pt x="131" y="81"/>
                      </a:moveTo>
                      <a:cubicBezTo>
                        <a:pt x="129" y="15"/>
                        <a:pt x="129" y="15"/>
                        <a:pt x="129" y="15"/>
                      </a:cubicBezTo>
                      <a:cubicBezTo>
                        <a:pt x="79" y="13"/>
                        <a:pt x="79" y="13"/>
                        <a:pt x="79" y="13"/>
                      </a:cubicBezTo>
                      <a:cubicBezTo>
                        <a:pt x="78" y="65"/>
                        <a:pt x="78" y="65"/>
                        <a:pt x="78" y="65"/>
                      </a:cubicBezTo>
                      <a:lnTo>
                        <a:pt x="131" y="81"/>
                      </a:lnTo>
                      <a:close/>
                    </a:path>
                  </a:pathLst>
                </a:custGeom>
                <a:grpFill/>
                <a:ln w="9525">
                  <a:noFill/>
                  <a:bevel/>
                  <a:headEnd/>
                  <a:tailEnd/>
                </a:ln>
              </p:spPr>
              <p:txBody>
                <a:bodyPr lIns="121920" tIns="60960" rIns="121920" bIns="60960"/>
                <a:lstStyle/>
                <a:p>
                  <a:endParaRPr lang="zh-CN" altLang="zh-CN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  <a:sym typeface="Calibri" pitchFamily="34" charset="0"/>
                  </a:endParaRPr>
                </a:p>
              </p:txBody>
            </p:sp>
            <p:sp>
              <p:nvSpPr>
                <p:cNvPr id="12" name="Freeform 6"/>
                <p:cNvSpPr>
                  <a:spLocks noEditPoints="1" noChangeArrowheads="1"/>
                </p:cNvSpPr>
                <p:nvPr/>
              </p:nvSpPr>
              <p:spPr bwMode="auto">
                <a:xfrm>
                  <a:off x="1231900" y="938212"/>
                  <a:ext cx="376238" cy="377825"/>
                </a:xfrm>
                <a:custGeom>
                  <a:avLst/>
                  <a:gdLst>
                    <a:gd name="T0" fmla="*/ 188119 w 100"/>
                    <a:gd name="T1" fmla="*/ 0 h 100"/>
                    <a:gd name="T2" fmla="*/ 376238 w 100"/>
                    <a:gd name="T3" fmla="*/ 188913 h 100"/>
                    <a:gd name="T4" fmla="*/ 188119 w 100"/>
                    <a:gd name="T5" fmla="*/ 377825 h 100"/>
                    <a:gd name="T6" fmla="*/ 0 w 100"/>
                    <a:gd name="T7" fmla="*/ 188913 h 100"/>
                    <a:gd name="T8" fmla="*/ 188119 w 100"/>
                    <a:gd name="T9" fmla="*/ 0 h 100"/>
                    <a:gd name="T10" fmla="*/ 188119 w 100"/>
                    <a:gd name="T11" fmla="*/ 290925 h 100"/>
                    <a:gd name="T12" fmla="*/ 289703 w 100"/>
                    <a:gd name="T13" fmla="*/ 188913 h 100"/>
                    <a:gd name="T14" fmla="*/ 188119 w 100"/>
                    <a:gd name="T15" fmla="*/ 86900 h 100"/>
                    <a:gd name="T16" fmla="*/ 86535 w 100"/>
                    <a:gd name="T17" fmla="*/ 188913 h 100"/>
                    <a:gd name="T18" fmla="*/ 188119 w 100"/>
                    <a:gd name="T19" fmla="*/ 290925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0"/>
                    <a:gd name="T31" fmla="*/ 0 h 100"/>
                    <a:gd name="T32" fmla="*/ 100 w 100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0" h="100">
                      <a:moveTo>
                        <a:pt x="50" y="0"/>
                      </a:move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7" y="65"/>
                        <a:pt x="77" y="50"/>
                      </a:cubicBezTo>
                      <a:cubicBezTo>
                        <a:pt x="77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grpFill/>
                <a:ln w="9525">
                  <a:noFill/>
                  <a:bevel/>
                  <a:headEnd/>
                  <a:tailEnd/>
                </a:ln>
              </p:spPr>
              <p:txBody>
                <a:bodyPr lIns="121920" tIns="60960" rIns="121920" bIns="60960"/>
                <a:lstStyle/>
                <a:p>
                  <a:endParaRPr lang="zh-CN" altLang="zh-CN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  <a:sym typeface="Calibri" pitchFamily="34" charset="0"/>
                  </a:endParaRPr>
                </a:p>
              </p:txBody>
            </p:sp>
            <p:sp>
              <p:nvSpPr>
                <p:cNvPr id="13" name="Oval 7"/>
                <p:cNvSpPr>
                  <a:spLocks noChangeArrowheads="1"/>
                </p:cNvSpPr>
                <p:nvPr/>
              </p:nvSpPr>
              <p:spPr bwMode="auto">
                <a:xfrm>
                  <a:off x="1336675" y="1047750"/>
                  <a:ext cx="165100" cy="165100"/>
                </a:xfrm>
                <a:prstGeom prst="ellipse">
                  <a:avLst/>
                </a:prstGeom>
                <a:grpFill/>
                <a:ln w="9525">
                  <a:noFill/>
                  <a:bevel/>
                  <a:headEnd/>
                  <a:tailEnd/>
                </a:ln>
              </p:spPr>
              <p:txBody>
                <a:bodyPr lIns="121920" tIns="60960" rIns="121920" bIns="60960"/>
                <a:lstStyle/>
                <a:p>
                  <a:endParaRPr lang="zh-CN" altLang="zh-CN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  <a:sym typeface="Calibri" pitchFamily="34" charset="0"/>
                  </a:endParaRPr>
                </a:p>
              </p:txBody>
            </p:sp>
            <p:sp>
              <p:nvSpPr>
                <p:cNvPr id="14" name="Oval 8"/>
                <p:cNvSpPr>
                  <a:spLocks noChangeArrowheads="1"/>
                </p:cNvSpPr>
                <p:nvPr/>
              </p:nvSpPr>
              <p:spPr bwMode="auto">
                <a:xfrm>
                  <a:off x="142875" y="1047750"/>
                  <a:ext cx="160338" cy="165100"/>
                </a:xfrm>
                <a:prstGeom prst="ellipse">
                  <a:avLst/>
                </a:prstGeom>
                <a:grpFill/>
                <a:ln w="9525">
                  <a:noFill/>
                  <a:bevel/>
                  <a:headEnd/>
                  <a:tailEnd/>
                </a:ln>
              </p:spPr>
              <p:txBody>
                <a:bodyPr lIns="121920" tIns="60960" rIns="121920" bIns="60960"/>
                <a:lstStyle/>
                <a:p>
                  <a:endParaRPr lang="zh-CN" altLang="zh-CN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  <a:sym typeface="Calibri" pitchFamily="34" charset="0"/>
                  </a:endParaRPr>
                </a:p>
              </p:txBody>
            </p:sp>
            <p:sp>
              <p:nvSpPr>
                <p:cNvPr id="15" name="Freeform 9"/>
                <p:cNvSpPr>
                  <a:spLocks noChangeArrowheads="1"/>
                </p:cNvSpPr>
                <p:nvPr/>
              </p:nvSpPr>
              <p:spPr bwMode="auto">
                <a:xfrm>
                  <a:off x="1220787" y="306387"/>
                  <a:ext cx="123825" cy="615950"/>
                </a:xfrm>
                <a:custGeom>
                  <a:avLst/>
                  <a:gdLst>
                    <a:gd name="T0" fmla="*/ 7505 w 33"/>
                    <a:gd name="T1" fmla="*/ 132259 h 163"/>
                    <a:gd name="T2" fmla="*/ 15009 w 33"/>
                    <a:gd name="T3" fmla="*/ 136038 h 163"/>
                    <a:gd name="T4" fmla="*/ 18761 w 33"/>
                    <a:gd name="T5" fmla="*/ 30231 h 163"/>
                    <a:gd name="T6" fmla="*/ 56284 w 33"/>
                    <a:gd name="T7" fmla="*/ 26452 h 163"/>
                    <a:gd name="T8" fmla="*/ 60036 w 33"/>
                    <a:gd name="T9" fmla="*/ 136038 h 163"/>
                    <a:gd name="T10" fmla="*/ 71293 w 33"/>
                    <a:gd name="T11" fmla="*/ 139817 h 163"/>
                    <a:gd name="T12" fmla="*/ 123825 w 33"/>
                    <a:gd name="T13" fmla="*/ 143596 h 163"/>
                    <a:gd name="T14" fmla="*/ 101311 w 33"/>
                    <a:gd name="T15" fmla="*/ 502585 h 163"/>
                    <a:gd name="T16" fmla="*/ 37523 w 33"/>
                    <a:gd name="T17" fmla="*/ 566825 h 163"/>
                    <a:gd name="T18" fmla="*/ 0 w 33"/>
                    <a:gd name="T19" fmla="*/ 615950 h 163"/>
                    <a:gd name="T20" fmla="*/ 7505 w 33"/>
                    <a:gd name="T21" fmla="*/ 132259 h 16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3"/>
                    <a:gd name="T34" fmla="*/ 0 h 163"/>
                    <a:gd name="T35" fmla="*/ 33 w 33"/>
                    <a:gd name="T36" fmla="*/ 163 h 16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3" h="163">
                      <a:moveTo>
                        <a:pt x="2" y="35"/>
                      </a:move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10" y="0"/>
                        <a:pt x="15" y="7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33" y="38"/>
                        <a:pt x="33" y="38"/>
                        <a:pt x="33" y="38"/>
                      </a:cubicBezTo>
                      <a:cubicBezTo>
                        <a:pt x="27" y="133"/>
                        <a:pt x="27" y="133"/>
                        <a:pt x="27" y="133"/>
                      </a:cubicBezTo>
                      <a:cubicBezTo>
                        <a:pt x="27" y="133"/>
                        <a:pt x="19" y="139"/>
                        <a:pt x="10" y="150"/>
                      </a:cubicBezTo>
                      <a:cubicBezTo>
                        <a:pt x="1" y="160"/>
                        <a:pt x="0" y="163"/>
                        <a:pt x="0" y="163"/>
                      </a:cubicBezTo>
                      <a:lnTo>
                        <a:pt x="2" y="35"/>
                      </a:lnTo>
                      <a:close/>
                    </a:path>
                  </a:pathLst>
                </a:custGeom>
                <a:grpFill/>
                <a:ln w="9525">
                  <a:noFill/>
                  <a:bevel/>
                  <a:headEnd/>
                  <a:tailEnd/>
                </a:ln>
              </p:spPr>
              <p:txBody>
                <a:bodyPr lIns="121920" tIns="60960" rIns="121920" bIns="60960"/>
                <a:lstStyle/>
                <a:p>
                  <a:endParaRPr lang="zh-CN" altLang="zh-CN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  <a:sym typeface="Calibri" pitchFamily="34" charset="0"/>
                  </a:endParaRPr>
                </a:p>
              </p:txBody>
            </p:sp>
            <p:sp>
              <p:nvSpPr>
                <p:cNvPr id="16" name="Freeform 10"/>
                <p:cNvSpPr>
                  <a:spLocks noEditPoints="1" noChangeArrowheads="1"/>
                </p:cNvSpPr>
                <p:nvPr/>
              </p:nvSpPr>
              <p:spPr bwMode="auto">
                <a:xfrm>
                  <a:off x="33337" y="938212"/>
                  <a:ext cx="379413" cy="377825"/>
                </a:xfrm>
                <a:custGeom>
                  <a:avLst/>
                  <a:gdLst>
                    <a:gd name="T0" fmla="*/ 191585 w 101"/>
                    <a:gd name="T1" fmla="*/ 0 h 100"/>
                    <a:gd name="T2" fmla="*/ 379413 w 101"/>
                    <a:gd name="T3" fmla="*/ 188913 h 100"/>
                    <a:gd name="T4" fmla="*/ 191585 w 101"/>
                    <a:gd name="T5" fmla="*/ 377825 h 100"/>
                    <a:gd name="T6" fmla="*/ 0 w 101"/>
                    <a:gd name="T7" fmla="*/ 188913 h 100"/>
                    <a:gd name="T8" fmla="*/ 191585 w 101"/>
                    <a:gd name="T9" fmla="*/ 0 h 100"/>
                    <a:gd name="T10" fmla="*/ 191585 w 101"/>
                    <a:gd name="T11" fmla="*/ 290925 h 100"/>
                    <a:gd name="T12" fmla="*/ 293012 w 101"/>
                    <a:gd name="T13" fmla="*/ 188913 h 100"/>
                    <a:gd name="T14" fmla="*/ 191585 w 101"/>
                    <a:gd name="T15" fmla="*/ 86900 h 100"/>
                    <a:gd name="T16" fmla="*/ 86401 w 101"/>
                    <a:gd name="T17" fmla="*/ 188913 h 100"/>
                    <a:gd name="T18" fmla="*/ 191585 w 101"/>
                    <a:gd name="T19" fmla="*/ 290925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1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1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1" y="0"/>
                      </a:cubicBezTo>
                      <a:close/>
                      <a:moveTo>
                        <a:pt x="51" y="77"/>
                      </a:moveTo>
                      <a:cubicBezTo>
                        <a:pt x="66" y="77"/>
                        <a:pt x="78" y="65"/>
                        <a:pt x="78" y="50"/>
                      </a:cubicBezTo>
                      <a:cubicBezTo>
                        <a:pt x="78" y="35"/>
                        <a:pt x="66" y="23"/>
                        <a:pt x="51" y="23"/>
                      </a:cubicBezTo>
                      <a:cubicBezTo>
                        <a:pt x="36" y="23"/>
                        <a:pt x="23" y="35"/>
                        <a:pt x="23" y="50"/>
                      </a:cubicBezTo>
                      <a:cubicBezTo>
                        <a:pt x="23" y="65"/>
                        <a:pt x="36" y="77"/>
                        <a:pt x="51" y="77"/>
                      </a:cubicBezTo>
                      <a:close/>
                    </a:path>
                  </a:pathLst>
                </a:custGeom>
                <a:grpFill/>
                <a:ln w="9525">
                  <a:noFill/>
                  <a:bevel/>
                  <a:headEnd/>
                  <a:tailEnd/>
                </a:ln>
              </p:spPr>
              <p:txBody>
                <a:bodyPr lIns="121920" tIns="60960" rIns="121920" bIns="60960"/>
                <a:lstStyle/>
                <a:p>
                  <a:endParaRPr lang="zh-CN" altLang="zh-CN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  <a:sym typeface="Calibri" pitchFamily="34" charset="0"/>
                  </a:endParaRPr>
                </a:p>
              </p:txBody>
            </p:sp>
            <p:sp>
              <p:nvSpPr>
                <p:cNvPr id="17" name="Oval 17"/>
                <p:cNvSpPr>
                  <a:spLocks noChangeArrowheads="1"/>
                </p:cNvSpPr>
                <p:nvPr/>
              </p:nvSpPr>
              <p:spPr bwMode="auto">
                <a:xfrm>
                  <a:off x="544512" y="1047750"/>
                  <a:ext cx="165100" cy="165100"/>
                </a:xfrm>
                <a:prstGeom prst="ellipse">
                  <a:avLst/>
                </a:prstGeom>
                <a:grpFill/>
                <a:ln w="9525">
                  <a:noFill/>
                  <a:bevel/>
                  <a:headEnd/>
                  <a:tailEnd/>
                </a:ln>
              </p:spPr>
              <p:txBody>
                <a:bodyPr lIns="121920" tIns="60960" rIns="121920" bIns="60960"/>
                <a:lstStyle/>
                <a:p>
                  <a:endParaRPr lang="zh-CN" altLang="zh-CN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  <a:sym typeface="Calibri" pitchFamily="34" charset="0"/>
                  </a:endParaRPr>
                </a:p>
              </p:txBody>
            </p:sp>
            <p:sp>
              <p:nvSpPr>
                <p:cNvPr id="18" name="Freeform 18"/>
                <p:cNvSpPr>
                  <a:spLocks noEditPoints="1" noChangeArrowheads="1"/>
                </p:cNvSpPr>
                <p:nvPr/>
              </p:nvSpPr>
              <p:spPr bwMode="auto">
                <a:xfrm>
                  <a:off x="439737" y="938212"/>
                  <a:ext cx="379413" cy="377825"/>
                </a:xfrm>
                <a:custGeom>
                  <a:avLst/>
                  <a:gdLst>
                    <a:gd name="T0" fmla="*/ 187828 w 101"/>
                    <a:gd name="T1" fmla="*/ 0 h 100"/>
                    <a:gd name="T2" fmla="*/ 379413 w 101"/>
                    <a:gd name="T3" fmla="*/ 188913 h 100"/>
                    <a:gd name="T4" fmla="*/ 187828 w 101"/>
                    <a:gd name="T5" fmla="*/ 377825 h 100"/>
                    <a:gd name="T6" fmla="*/ 0 w 101"/>
                    <a:gd name="T7" fmla="*/ 188913 h 100"/>
                    <a:gd name="T8" fmla="*/ 187828 w 101"/>
                    <a:gd name="T9" fmla="*/ 0 h 100"/>
                    <a:gd name="T10" fmla="*/ 187828 w 101"/>
                    <a:gd name="T11" fmla="*/ 290925 h 100"/>
                    <a:gd name="T12" fmla="*/ 293012 w 101"/>
                    <a:gd name="T13" fmla="*/ 188913 h 100"/>
                    <a:gd name="T14" fmla="*/ 187828 w 101"/>
                    <a:gd name="T15" fmla="*/ 86900 h 100"/>
                    <a:gd name="T16" fmla="*/ 86401 w 101"/>
                    <a:gd name="T17" fmla="*/ 188913 h 100"/>
                    <a:gd name="T18" fmla="*/ 187828 w 101"/>
                    <a:gd name="T19" fmla="*/ 290925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0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8" y="65"/>
                        <a:pt x="78" y="50"/>
                      </a:cubicBezTo>
                      <a:cubicBezTo>
                        <a:pt x="78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grpFill/>
                <a:ln w="9525">
                  <a:noFill/>
                  <a:bevel/>
                  <a:headEnd/>
                  <a:tailEnd/>
                </a:ln>
              </p:spPr>
              <p:txBody>
                <a:bodyPr lIns="121920" tIns="60960" rIns="121920" bIns="60960"/>
                <a:lstStyle/>
                <a:p>
                  <a:endParaRPr lang="zh-CN" altLang="zh-CN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  <a:sym typeface="Calibri" pitchFamily="34" charset="0"/>
                  </a:endParaRPr>
                </a:p>
              </p:txBody>
            </p:sp>
            <p:sp>
              <p:nvSpPr>
                <p:cNvPr id="19" name="Freeform 19"/>
                <p:cNvSpPr>
                  <a:spLocks noChangeArrowheads="1"/>
                </p:cNvSpPr>
                <p:nvPr/>
              </p:nvSpPr>
              <p:spPr bwMode="auto">
                <a:xfrm>
                  <a:off x="0" y="911225"/>
                  <a:ext cx="1176338" cy="234950"/>
                </a:xfrm>
                <a:custGeom>
                  <a:avLst/>
                  <a:gdLst>
                    <a:gd name="T0" fmla="*/ 30066 w 313"/>
                    <a:gd name="T1" fmla="*/ 0 h 62"/>
                    <a:gd name="T2" fmla="*/ 1142514 w 313"/>
                    <a:gd name="T3" fmla="*/ 0 h 62"/>
                    <a:gd name="T4" fmla="*/ 1176338 w 313"/>
                    <a:gd name="T5" fmla="*/ 34106 h 62"/>
                    <a:gd name="T6" fmla="*/ 1176338 w 313"/>
                    <a:gd name="T7" fmla="*/ 204634 h 62"/>
                    <a:gd name="T8" fmla="*/ 1142514 w 313"/>
                    <a:gd name="T9" fmla="*/ 234950 h 62"/>
                    <a:gd name="T10" fmla="*/ 838094 w 313"/>
                    <a:gd name="T11" fmla="*/ 234950 h 62"/>
                    <a:gd name="T12" fmla="*/ 841852 w 313"/>
                    <a:gd name="T13" fmla="*/ 219792 h 62"/>
                    <a:gd name="T14" fmla="*/ 627631 w 313"/>
                    <a:gd name="T15" fmla="*/ 7579 h 62"/>
                    <a:gd name="T16" fmla="*/ 424684 w 313"/>
                    <a:gd name="T17" fmla="*/ 162949 h 62"/>
                    <a:gd name="T18" fmla="*/ 221738 w 313"/>
                    <a:gd name="T19" fmla="*/ 7579 h 62"/>
                    <a:gd name="T20" fmla="*/ 11275 w 313"/>
                    <a:gd name="T21" fmla="*/ 219792 h 62"/>
                    <a:gd name="T22" fmla="*/ 11275 w 313"/>
                    <a:gd name="T23" fmla="*/ 227371 h 62"/>
                    <a:gd name="T24" fmla="*/ 0 w 313"/>
                    <a:gd name="T25" fmla="*/ 204634 h 62"/>
                    <a:gd name="T26" fmla="*/ 0 w 313"/>
                    <a:gd name="T27" fmla="*/ 34106 h 62"/>
                    <a:gd name="T28" fmla="*/ 30066 w 313"/>
                    <a:gd name="T29" fmla="*/ 0 h 6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13"/>
                    <a:gd name="T46" fmla="*/ 0 h 62"/>
                    <a:gd name="T47" fmla="*/ 313 w 313"/>
                    <a:gd name="T48" fmla="*/ 62 h 6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13" h="62">
                      <a:moveTo>
                        <a:pt x="8" y="0"/>
                      </a:moveTo>
                      <a:cubicBezTo>
                        <a:pt x="304" y="0"/>
                        <a:pt x="304" y="0"/>
                        <a:pt x="304" y="0"/>
                      </a:cubicBezTo>
                      <a:cubicBezTo>
                        <a:pt x="309" y="0"/>
                        <a:pt x="313" y="4"/>
                        <a:pt x="313" y="9"/>
                      </a:cubicBezTo>
                      <a:cubicBezTo>
                        <a:pt x="313" y="54"/>
                        <a:pt x="313" y="54"/>
                        <a:pt x="313" y="54"/>
                      </a:cubicBezTo>
                      <a:cubicBezTo>
                        <a:pt x="313" y="58"/>
                        <a:pt x="309" y="62"/>
                        <a:pt x="304" y="62"/>
                      </a:cubicBezTo>
                      <a:cubicBezTo>
                        <a:pt x="223" y="62"/>
                        <a:pt x="223" y="62"/>
                        <a:pt x="223" y="62"/>
                      </a:cubicBezTo>
                      <a:cubicBezTo>
                        <a:pt x="224" y="60"/>
                        <a:pt x="224" y="59"/>
                        <a:pt x="224" y="58"/>
                      </a:cubicBezTo>
                      <a:cubicBezTo>
                        <a:pt x="224" y="27"/>
                        <a:pt x="198" y="2"/>
                        <a:pt x="167" y="2"/>
                      </a:cubicBezTo>
                      <a:cubicBezTo>
                        <a:pt x="141" y="2"/>
                        <a:pt x="120" y="19"/>
                        <a:pt x="113" y="43"/>
                      </a:cubicBezTo>
                      <a:cubicBezTo>
                        <a:pt x="107" y="19"/>
                        <a:pt x="85" y="2"/>
                        <a:pt x="59" y="2"/>
                      </a:cubicBezTo>
                      <a:cubicBezTo>
                        <a:pt x="28" y="2"/>
                        <a:pt x="3" y="27"/>
                        <a:pt x="3" y="58"/>
                      </a:cubicBezTo>
                      <a:cubicBezTo>
                        <a:pt x="3" y="58"/>
                        <a:pt x="3" y="59"/>
                        <a:pt x="3" y="60"/>
                      </a:cubicBezTo>
                      <a:cubicBezTo>
                        <a:pt x="1" y="58"/>
                        <a:pt x="0" y="56"/>
                        <a:pt x="0" y="54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4" y="0"/>
                        <a:pt x="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bevel/>
                  <a:headEnd/>
                  <a:tailEnd/>
                </a:ln>
              </p:spPr>
              <p:txBody>
                <a:bodyPr lIns="121920" tIns="60960" rIns="121920" bIns="60960"/>
                <a:lstStyle/>
                <a:p>
                  <a:endParaRPr lang="zh-CN" altLang="zh-CN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  <a:sym typeface="Calibri" pitchFamily="34" charset="0"/>
                  </a:endParaRPr>
                </a:p>
              </p:txBody>
            </p:sp>
            <p:sp>
              <p:nvSpPr>
                <p:cNvPr id="20" name="Freeform 21"/>
                <p:cNvSpPr>
                  <a:spLocks noChangeArrowheads="1"/>
                </p:cNvSpPr>
                <p:nvPr/>
              </p:nvSpPr>
              <p:spPr bwMode="auto">
                <a:xfrm>
                  <a:off x="1317625" y="0"/>
                  <a:ext cx="290513" cy="333375"/>
                </a:xfrm>
                <a:custGeom>
                  <a:avLst/>
                  <a:gdLst>
                    <a:gd name="T0" fmla="*/ 290513 w 77"/>
                    <a:gd name="T1" fmla="*/ 333375 h 88"/>
                    <a:gd name="T2" fmla="*/ 128278 w 77"/>
                    <a:gd name="T3" fmla="*/ 87132 h 88"/>
                    <a:gd name="T4" fmla="*/ 0 w 77"/>
                    <a:gd name="T5" fmla="*/ 0 h 88"/>
                    <a:gd name="T6" fmla="*/ 45275 w 77"/>
                    <a:gd name="T7" fmla="*/ 322010 h 88"/>
                    <a:gd name="T8" fmla="*/ 290513 w 77"/>
                    <a:gd name="T9" fmla="*/ 333375 h 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7"/>
                    <a:gd name="T16" fmla="*/ 0 h 88"/>
                    <a:gd name="T17" fmla="*/ 77 w 77"/>
                    <a:gd name="T18" fmla="*/ 88 h 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7" h="88">
                      <a:moveTo>
                        <a:pt x="77" y="88"/>
                      </a:moveTo>
                      <a:cubicBezTo>
                        <a:pt x="77" y="88"/>
                        <a:pt x="49" y="40"/>
                        <a:pt x="34" y="23"/>
                      </a:cubicBezTo>
                      <a:cubicBezTo>
                        <a:pt x="20" y="7"/>
                        <a:pt x="0" y="0"/>
                        <a:pt x="0" y="0"/>
                      </a:cubicBezTo>
                      <a:cubicBezTo>
                        <a:pt x="12" y="85"/>
                        <a:pt x="12" y="85"/>
                        <a:pt x="12" y="85"/>
                      </a:cubicBezTo>
                      <a:lnTo>
                        <a:pt x="77" y="88"/>
                      </a:lnTo>
                      <a:close/>
                    </a:path>
                  </a:pathLst>
                </a:custGeom>
                <a:grpFill/>
                <a:ln w="9525">
                  <a:noFill/>
                  <a:bevel/>
                  <a:headEnd/>
                  <a:tailEnd/>
                </a:ln>
              </p:spPr>
              <p:txBody>
                <a:bodyPr lIns="121920" tIns="60960" rIns="121920" bIns="60960"/>
                <a:lstStyle/>
                <a:p>
                  <a:endParaRPr lang="zh-CN" altLang="zh-CN" sz="2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cs typeface="Calibri" pitchFamily="34" charset="0"/>
                    <a:sym typeface="Calibri" pitchFamily="34" charset="0"/>
                  </a:endParaRPr>
                </a:p>
              </p:txBody>
            </p:sp>
          </p:grpSp>
        </p:grpSp>
        <p:grpSp>
          <p:nvGrpSpPr>
            <p:cNvPr id="4" name="组合 1"/>
            <p:cNvGrpSpPr>
              <a:grpSpLocks/>
            </p:cNvGrpSpPr>
            <p:nvPr/>
          </p:nvGrpSpPr>
          <p:grpSpPr bwMode="auto">
            <a:xfrm>
              <a:off x="0" y="0"/>
              <a:ext cx="8187906" cy="1411187"/>
              <a:chOff x="0" y="0"/>
              <a:chExt cx="8187906" cy="1411187"/>
            </a:xfrm>
            <a:grpFill/>
          </p:grpSpPr>
          <p:sp>
            <p:nvSpPr>
              <p:cNvPr id="5" name="Rectangle 28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2948035" cy="1411187"/>
              </a:xfrm>
              <a:prstGeom prst="rect">
                <a:avLst/>
              </a:prstGeom>
              <a:grpFill/>
              <a:ln w="19050">
                <a:solidFill>
                  <a:schemeClr val="bg1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6" name="Rectangle 29"/>
              <p:cNvSpPr>
                <a:spLocks noChangeArrowheads="1"/>
              </p:cNvSpPr>
              <p:nvPr/>
            </p:nvSpPr>
            <p:spPr bwMode="auto">
              <a:xfrm flipH="1">
                <a:off x="2948031" y="0"/>
                <a:ext cx="1823424" cy="1411187"/>
              </a:xfrm>
              <a:prstGeom prst="rect">
                <a:avLst/>
              </a:prstGeom>
              <a:grpFill/>
              <a:ln w="19050">
                <a:solidFill>
                  <a:schemeClr val="bg1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7" name="Rectangle 30"/>
              <p:cNvSpPr>
                <a:spLocks noChangeArrowheads="1"/>
              </p:cNvSpPr>
              <p:nvPr/>
            </p:nvSpPr>
            <p:spPr bwMode="auto">
              <a:xfrm flipH="1">
                <a:off x="4771458" y="0"/>
                <a:ext cx="2348616" cy="1411187"/>
              </a:xfrm>
              <a:prstGeom prst="rect">
                <a:avLst/>
              </a:prstGeom>
              <a:grpFill/>
              <a:ln w="19050">
                <a:solidFill>
                  <a:schemeClr val="bg1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8" name="Rectangle 31"/>
              <p:cNvSpPr>
                <a:spLocks noChangeArrowheads="1"/>
              </p:cNvSpPr>
              <p:nvPr/>
            </p:nvSpPr>
            <p:spPr bwMode="auto">
              <a:xfrm flipH="1">
                <a:off x="7120076" y="0"/>
                <a:ext cx="1067830" cy="1411187"/>
              </a:xfrm>
              <a:prstGeom prst="rect">
                <a:avLst/>
              </a:prstGeom>
              <a:grpFill/>
              <a:ln w="19050">
                <a:solidFill>
                  <a:schemeClr val="bg1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sp>
        <p:nvSpPr>
          <p:cNvPr id="27" name="矩形 41"/>
          <p:cNvSpPr>
            <a:spLocks noChangeArrowheads="1"/>
          </p:cNvSpPr>
          <p:nvPr/>
        </p:nvSpPr>
        <p:spPr bwMode="auto">
          <a:xfrm>
            <a:off x="987028" y="1045369"/>
            <a:ext cx="7194947" cy="488846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8" name="矩形 3"/>
          <p:cNvSpPr>
            <a:spLocks noChangeArrowheads="1"/>
          </p:cNvSpPr>
          <p:nvPr/>
        </p:nvSpPr>
        <p:spPr bwMode="auto">
          <a:xfrm>
            <a:off x="3607594" y="422672"/>
            <a:ext cx="1369219" cy="43815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rPr>
              <a:t>业务介绍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29" name="文本框 37"/>
          <p:cNvSpPr>
            <a:spLocks noChangeArrowheads="1"/>
          </p:cNvSpPr>
          <p:nvPr/>
        </p:nvSpPr>
        <p:spPr bwMode="auto">
          <a:xfrm>
            <a:off x="5036344" y="607219"/>
            <a:ext cx="1731169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The Main Business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grpSp>
        <p:nvGrpSpPr>
          <p:cNvPr id="30" name="组合 44"/>
          <p:cNvGrpSpPr>
            <a:grpSpLocks/>
          </p:cNvGrpSpPr>
          <p:nvPr/>
        </p:nvGrpSpPr>
        <p:grpSpPr bwMode="auto">
          <a:xfrm>
            <a:off x="3198019" y="464344"/>
            <a:ext cx="197644" cy="295275"/>
            <a:chOff x="0" y="0"/>
            <a:chExt cx="213756" cy="427512"/>
          </a:xfrm>
        </p:grpSpPr>
        <p:sp>
          <p:nvSpPr>
            <p:cNvPr id="31" name="直接连接符 4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2" name="直接连接符 4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33" name="肘形连接符 59"/>
          <p:cNvCxnSpPr>
            <a:cxnSpLocks noChangeShapeType="1"/>
            <a:stCxn id="5" idx="0"/>
            <a:endCxn id="44" idx="2"/>
          </p:cNvCxnSpPr>
          <p:nvPr/>
        </p:nvCxnSpPr>
        <p:spPr bwMode="auto">
          <a:xfrm rot="16200000" flipV="1">
            <a:off x="1867495" y="2760464"/>
            <a:ext cx="252413" cy="346472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00B0F0"/>
            </a:solidFill>
            <a:bevel/>
            <a:headEnd/>
            <a:tailEnd type="oval" w="lg" len="lg"/>
          </a:ln>
        </p:spPr>
      </p:cxnSp>
      <p:cxnSp>
        <p:nvCxnSpPr>
          <p:cNvPr id="34" name="肘形连接符 61"/>
          <p:cNvCxnSpPr>
            <a:cxnSpLocks noChangeShapeType="1"/>
            <a:stCxn id="6" idx="0"/>
            <a:endCxn id="43" idx="2"/>
          </p:cNvCxnSpPr>
          <p:nvPr/>
        </p:nvCxnSpPr>
        <p:spPr bwMode="auto">
          <a:xfrm rot="16200000" flipV="1">
            <a:off x="3687961" y="2792611"/>
            <a:ext cx="252413" cy="28456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00B0F0"/>
            </a:solidFill>
            <a:bevel/>
            <a:headEnd/>
            <a:tailEnd type="oval" w="lg" len="lg"/>
          </a:ln>
        </p:spPr>
      </p:cxnSp>
      <p:cxnSp>
        <p:nvCxnSpPr>
          <p:cNvPr id="35" name="肘形连接符 65"/>
          <p:cNvCxnSpPr>
            <a:cxnSpLocks noChangeShapeType="1"/>
            <a:stCxn id="8" idx="0"/>
            <a:endCxn id="41" idx="2"/>
          </p:cNvCxnSpPr>
          <p:nvPr/>
        </p:nvCxnSpPr>
        <p:spPr bwMode="auto">
          <a:xfrm rot="5400000" flipH="1" flipV="1">
            <a:off x="6962180" y="2648546"/>
            <a:ext cx="252413" cy="57269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00B0F0"/>
            </a:solidFill>
            <a:bevel/>
            <a:headEnd/>
            <a:tailEnd type="oval" w="lg" len="lg"/>
          </a:ln>
        </p:spPr>
      </p:cxnSp>
      <p:sp>
        <p:nvSpPr>
          <p:cNvPr id="36" name="文本框 72"/>
          <p:cNvSpPr>
            <a:spLocks noChangeArrowheads="1"/>
          </p:cNvSpPr>
          <p:nvPr/>
        </p:nvSpPr>
        <p:spPr bwMode="auto">
          <a:xfrm>
            <a:off x="1866900" y="3417094"/>
            <a:ext cx="537648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35%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37" name="文本框 73"/>
          <p:cNvSpPr>
            <a:spLocks noChangeArrowheads="1"/>
          </p:cNvSpPr>
          <p:nvPr/>
        </p:nvSpPr>
        <p:spPr bwMode="auto">
          <a:xfrm>
            <a:off x="3656410" y="3417094"/>
            <a:ext cx="537648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25%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38" name="文本框 74"/>
          <p:cNvSpPr>
            <a:spLocks noChangeArrowheads="1"/>
          </p:cNvSpPr>
          <p:nvPr/>
        </p:nvSpPr>
        <p:spPr bwMode="auto">
          <a:xfrm>
            <a:off x="5220891" y="3417094"/>
            <a:ext cx="537648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30%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39" name="文本框 76"/>
          <p:cNvSpPr>
            <a:spLocks noChangeArrowheads="1"/>
          </p:cNvSpPr>
          <p:nvPr/>
        </p:nvSpPr>
        <p:spPr bwMode="auto">
          <a:xfrm>
            <a:off x="6502004" y="3417094"/>
            <a:ext cx="537648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10%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cxnSp>
        <p:nvCxnSpPr>
          <p:cNvPr id="40" name="直接连接符 86"/>
          <p:cNvCxnSpPr>
            <a:cxnSpLocks noChangeShapeType="1"/>
            <a:stCxn id="7" idx="0"/>
            <a:endCxn id="42" idx="2"/>
          </p:cNvCxnSpPr>
          <p:nvPr/>
        </p:nvCxnSpPr>
        <p:spPr bwMode="auto">
          <a:xfrm flipV="1">
            <a:off x="5520929" y="2808685"/>
            <a:ext cx="2381" cy="252413"/>
          </a:xfrm>
          <a:prstGeom prst="line">
            <a:avLst/>
          </a:prstGeom>
          <a:noFill/>
          <a:ln w="12700">
            <a:solidFill>
              <a:srgbClr val="00B0F0"/>
            </a:solidFill>
            <a:bevel/>
            <a:headEnd/>
            <a:tailEnd type="oval" w="lg" len="lg"/>
          </a:ln>
        </p:spPr>
      </p:cxnSp>
      <p:sp>
        <p:nvSpPr>
          <p:cNvPr id="41" name="矩形 51"/>
          <p:cNvSpPr>
            <a:spLocks noChangeArrowheads="1"/>
          </p:cNvSpPr>
          <p:nvPr/>
        </p:nvSpPr>
        <p:spPr bwMode="auto">
          <a:xfrm>
            <a:off x="6616304" y="1600200"/>
            <a:ext cx="1516856" cy="120729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9050">
            <a:solidFill>
              <a:srgbClr val="00B0F0"/>
            </a:solidFill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42" name="矩形 52"/>
          <p:cNvSpPr>
            <a:spLocks noChangeArrowheads="1"/>
          </p:cNvSpPr>
          <p:nvPr/>
        </p:nvSpPr>
        <p:spPr bwMode="auto">
          <a:xfrm>
            <a:off x="4764882" y="1600200"/>
            <a:ext cx="1516856" cy="120729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9050">
            <a:solidFill>
              <a:srgbClr val="00B0F0"/>
            </a:solidFill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43" name="矩形 53"/>
          <p:cNvSpPr>
            <a:spLocks noChangeArrowheads="1"/>
          </p:cNvSpPr>
          <p:nvPr/>
        </p:nvSpPr>
        <p:spPr bwMode="auto">
          <a:xfrm>
            <a:off x="2913460" y="1600200"/>
            <a:ext cx="1516856" cy="120729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19050">
            <a:solidFill>
              <a:srgbClr val="00B0F0"/>
            </a:solidFill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44" name="矩形 54"/>
          <p:cNvSpPr>
            <a:spLocks noChangeArrowheads="1"/>
          </p:cNvSpPr>
          <p:nvPr/>
        </p:nvSpPr>
        <p:spPr bwMode="auto">
          <a:xfrm>
            <a:off x="1062038" y="1600200"/>
            <a:ext cx="1516856" cy="1207294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19050">
            <a:solidFill>
              <a:srgbClr val="00B0F0"/>
            </a:solidFill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宋体" pitchFamily="2" charset="-122"/>
              <a:sym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170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5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25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75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75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25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7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25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75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utoUpdateAnimBg="0"/>
      <p:bldP spid="28" grpId="0" bldLvl="0" autoUpdateAnimBg="0"/>
      <p:bldP spid="29" grpId="0" bldLvl="0" autoUpdateAnimBg="0"/>
      <p:bldP spid="36" grpId="0"/>
      <p:bldP spid="37" grpId="0"/>
      <p:bldP spid="38" grpId="0"/>
      <p:bldP spid="39" grpId="0"/>
      <p:bldP spid="41" grpId="0" bldLvl="0" animBg="1" autoUpdateAnimBg="0"/>
      <p:bldP spid="42" grpId="0" bldLvl="0" animBg="1" autoUpdateAnimBg="0"/>
      <p:bldP spid="43" grpId="0" bldLvl="0" animBg="1" autoUpdateAnimBg="0"/>
      <p:bldP spid="44" grpId="0" bldLvl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42"/>
          <p:cNvSpPr>
            <a:spLocks noChangeArrowheads="1"/>
          </p:cNvSpPr>
          <p:nvPr/>
        </p:nvSpPr>
        <p:spPr bwMode="auto">
          <a:xfrm>
            <a:off x="7339013" y="2878931"/>
            <a:ext cx="692944" cy="1695450"/>
          </a:xfrm>
          <a:prstGeom prst="rect">
            <a:avLst/>
          </a:prstGeom>
          <a:solidFill>
            <a:srgbClr val="00B0F0">
              <a:alpha val="59999"/>
            </a:srgbClr>
          </a:solidFill>
          <a:ln w="9525">
            <a:noFill/>
            <a:bevel/>
            <a:headEnd/>
            <a:tailEnd/>
          </a:ln>
        </p:spPr>
        <p:txBody>
          <a:bodyPr lIns="91434" tIns="45717" rIns="91434" bIns="45717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" name="矩形 37"/>
          <p:cNvSpPr>
            <a:spLocks noChangeArrowheads="1"/>
          </p:cNvSpPr>
          <p:nvPr/>
        </p:nvSpPr>
        <p:spPr bwMode="auto">
          <a:xfrm>
            <a:off x="3746897" y="2878931"/>
            <a:ext cx="3500438" cy="1695450"/>
          </a:xfrm>
          <a:prstGeom prst="rect">
            <a:avLst/>
          </a:prstGeom>
          <a:solidFill>
            <a:srgbClr val="00B0F0">
              <a:alpha val="39999"/>
            </a:srgbClr>
          </a:solidFill>
          <a:ln w="9525">
            <a:noFill/>
            <a:bevel/>
            <a:headEnd/>
            <a:tailEnd/>
          </a:ln>
        </p:spPr>
        <p:txBody>
          <a:bodyPr lIns="91434" tIns="45717" rIns="91434" bIns="45717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" name="矩形 46"/>
          <p:cNvSpPr>
            <a:spLocks noChangeAspect="1" noChangeArrowheads="1"/>
          </p:cNvSpPr>
          <p:nvPr/>
        </p:nvSpPr>
        <p:spPr bwMode="auto">
          <a:xfrm>
            <a:off x="1114425" y="2878931"/>
            <a:ext cx="2541985" cy="16954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bevel/>
            <a:headEnd/>
            <a:tailEnd/>
          </a:ln>
        </p:spPr>
        <p:txBody>
          <a:bodyPr lIns="91434" tIns="45717" rIns="91434" bIns="45717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5" name="矩形 47"/>
          <p:cNvSpPr>
            <a:spLocks noChangeAspect="1" noChangeArrowheads="1"/>
          </p:cNvSpPr>
          <p:nvPr/>
        </p:nvSpPr>
        <p:spPr bwMode="auto">
          <a:xfrm>
            <a:off x="2880123" y="1114425"/>
            <a:ext cx="2539603" cy="169426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bevel/>
            <a:headEnd/>
            <a:tailEnd/>
          </a:ln>
        </p:spPr>
        <p:txBody>
          <a:bodyPr lIns="91434" tIns="45717" rIns="91434" bIns="45717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6" name="矩形 1"/>
          <p:cNvSpPr>
            <a:spLocks noChangeArrowheads="1"/>
          </p:cNvSpPr>
          <p:nvPr/>
        </p:nvSpPr>
        <p:spPr bwMode="auto">
          <a:xfrm>
            <a:off x="1114425" y="1113235"/>
            <a:ext cx="1695450" cy="1695450"/>
          </a:xfrm>
          <a:prstGeom prst="rect">
            <a:avLst/>
          </a:prstGeom>
          <a:solidFill>
            <a:srgbClr val="00B0F0">
              <a:alpha val="39999"/>
            </a:srgbClr>
          </a:solidFill>
          <a:ln w="9525">
            <a:noFill/>
            <a:bevel/>
            <a:headEnd/>
            <a:tailEnd/>
          </a:ln>
        </p:spPr>
        <p:txBody>
          <a:bodyPr lIns="91434" tIns="45717" rIns="91434" bIns="45717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7" name="矩形 59"/>
          <p:cNvSpPr>
            <a:spLocks noChangeAspect="1" noChangeArrowheads="1"/>
          </p:cNvSpPr>
          <p:nvPr/>
        </p:nvSpPr>
        <p:spPr bwMode="auto">
          <a:xfrm>
            <a:off x="5489972" y="1113235"/>
            <a:ext cx="2541984" cy="169545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bevel/>
            <a:headEnd/>
            <a:tailEnd/>
          </a:ln>
        </p:spPr>
        <p:txBody>
          <a:bodyPr lIns="91434" tIns="45717" rIns="91434" bIns="45717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8" name="矩形 56"/>
          <p:cNvSpPr>
            <a:spLocks noChangeArrowheads="1"/>
          </p:cNvSpPr>
          <p:nvPr/>
        </p:nvSpPr>
        <p:spPr bwMode="auto">
          <a:xfrm>
            <a:off x="1114425" y="1209676"/>
            <a:ext cx="1614488" cy="353937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91434" tIns="45717" rIns="91434" bIns="45717">
            <a:spAutoFit/>
          </a:bodyPr>
          <a:lstStyle/>
          <a:p>
            <a:pPr algn="r"/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添加主题</a:t>
            </a:r>
            <a:endParaRPr lang="zh-CN" altLang="en-US" sz="17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9" name="矩形 57"/>
          <p:cNvSpPr>
            <a:spLocks noChangeArrowheads="1"/>
          </p:cNvSpPr>
          <p:nvPr/>
        </p:nvSpPr>
        <p:spPr bwMode="auto">
          <a:xfrm>
            <a:off x="1351360" y="1546623"/>
            <a:ext cx="1381125" cy="475189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91434" tIns="45717" rIns="91434" bIns="45717">
            <a:spAutoFit/>
          </a:bodyPr>
          <a:lstStyle/>
          <a:p>
            <a:pPr algn="r">
              <a:lnSpc>
                <a:spcPts val="1594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文字描述，总结概括，内容大纲。</a:t>
            </a:r>
            <a:r>
              <a:rPr 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 </a:t>
            </a:r>
            <a:endParaRPr lang="zh-CN" altLang="en-US" sz="11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10" name="矩形 44"/>
          <p:cNvSpPr>
            <a:spLocks noChangeArrowheads="1"/>
          </p:cNvSpPr>
          <p:nvPr/>
        </p:nvSpPr>
        <p:spPr bwMode="auto">
          <a:xfrm>
            <a:off x="3844529" y="2984897"/>
            <a:ext cx="2324100" cy="353937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91434" tIns="45717" rIns="91434" bIns="45717">
            <a:spAutoFit/>
          </a:bodyPr>
          <a:lstStyle/>
          <a:p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添加主题</a:t>
            </a:r>
            <a:endParaRPr lang="zh-CN" altLang="en-US" sz="17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11" name="矩形 45"/>
          <p:cNvSpPr>
            <a:spLocks noChangeArrowheads="1"/>
          </p:cNvSpPr>
          <p:nvPr/>
        </p:nvSpPr>
        <p:spPr bwMode="auto">
          <a:xfrm>
            <a:off x="3844529" y="3286125"/>
            <a:ext cx="3211115" cy="769435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91434" tIns="45717" rIns="91434" bIns="45717">
            <a:spAutoFit/>
          </a:bodyPr>
          <a:lstStyle/>
          <a:p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右键点击图片选择设置图片格式可直接替换图片，在此录入上述图表的综合描述说明，在此录入上述图表的综合分析说明，在此录入上述图表的综合分析说明，在此录入上述图表的综合分析说明。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3607594" y="422672"/>
            <a:ext cx="1370410" cy="43815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rPr>
              <a:t>主要产品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13" name="文本框 37"/>
          <p:cNvSpPr>
            <a:spLocks noChangeArrowheads="1"/>
          </p:cNvSpPr>
          <p:nvPr/>
        </p:nvSpPr>
        <p:spPr bwMode="auto">
          <a:xfrm>
            <a:off x="5039916" y="607219"/>
            <a:ext cx="1731169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Our Products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grpSp>
        <p:nvGrpSpPr>
          <p:cNvPr id="14" name="组合 18"/>
          <p:cNvGrpSpPr>
            <a:grpSpLocks/>
          </p:cNvGrpSpPr>
          <p:nvPr/>
        </p:nvGrpSpPr>
        <p:grpSpPr bwMode="auto">
          <a:xfrm>
            <a:off x="3199210" y="464344"/>
            <a:ext cx="197644" cy="295275"/>
            <a:chOff x="0" y="0"/>
            <a:chExt cx="213756" cy="427512"/>
          </a:xfrm>
        </p:grpSpPr>
        <p:sp>
          <p:nvSpPr>
            <p:cNvPr id="15" name="直接连接符 1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直接连接符 2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7" name="燕尾形 1"/>
          <p:cNvSpPr>
            <a:spLocks noChangeArrowheads="1"/>
          </p:cNvSpPr>
          <p:nvPr/>
        </p:nvSpPr>
        <p:spPr bwMode="auto">
          <a:xfrm>
            <a:off x="8314135" y="2615803"/>
            <a:ext cx="384572" cy="384572"/>
          </a:xfrm>
          <a:prstGeom prst="chevron">
            <a:avLst>
              <a:gd name="adj" fmla="val 50000"/>
            </a:avLst>
          </a:prstGeom>
          <a:solidFill>
            <a:srgbClr val="00B0F0">
              <a:alpha val="29803"/>
            </a:srgbClr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" name="燕尾形 23"/>
          <p:cNvSpPr>
            <a:spLocks noChangeArrowheads="1"/>
          </p:cNvSpPr>
          <p:nvPr/>
        </p:nvSpPr>
        <p:spPr bwMode="auto">
          <a:xfrm flipH="1">
            <a:off x="488157" y="2615803"/>
            <a:ext cx="384572" cy="384572"/>
          </a:xfrm>
          <a:prstGeom prst="chevron">
            <a:avLst>
              <a:gd name="adj" fmla="val 50000"/>
            </a:avLst>
          </a:prstGeom>
          <a:solidFill>
            <a:srgbClr val="00B0F0">
              <a:alpha val="29803"/>
            </a:srgbClr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宋体" pitchFamily="2" charset="-122"/>
              <a:sym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166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750" fill="hold"/>
                                        <p:tgtEl>
                                          <p:spTgt spid="17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750" fill="hold"/>
                                        <p:tgtEl>
                                          <p:spTgt spid="18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3" grpId="0" bldLvl="0" animBg="1" autoUpdateAnimBg="0"/>
      <p:bldP spid="4" grpId="0" bldLvl="0" animBg="1" autoUpdateAnimBg="0"/>
      <p:bldP spid="5" grpId="0" bldLvl="0" animBg="1" autoUpdateAnimBg="0"/>
      <p:bldP spid="6" grpId="0" bldLvl="0" animBg="1" autoUpdateAnimBg="0"/>
      <p:bldP spid="7" grpId="0" bldLvl="0" animBg="1" autoUpdateAnimBg="0"/>
      <p:bldP spid="8" grpId="0" bldLvl="0" autoUpdateAnimBg="0"/>
      <p:bldP spid="9" grpId="0" bldLvl="0" autoUpdateAnimBg="0"/>
      <p:bldP spid="10" grpId="0" bldLvl="0" autoUpdateAnimBg="0"/>
      <p:bldP spid="11" grpId="0" bldLvl="0" autoUpdateAnimBg="0"/>
      <p:bldP spid="12" grpId="0" bldLvl="0" autoUpdateAnimBg="0"/>
      <p:bldP spid="13" grpId="0" bldLvl="0" autoUpdateAnimBg="0"/>
      <p:bldP spid="17" grpId="0" bldLvl="0" animBg="1" autoUpdateAnimBg="0"/>
      <p:bldP spid="17" grpId="1" bldLvl="0" animBg="1" autoUpdateAnimBg="0"/>
      <p:bldP spid="18" grpId="0" bldLvl="0" animBg="1" autoUpdateAnimBg="0"/>
      <p:bldP spid="18" grpId="1" bldLvl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接连接符 16"/>
          <p:cNvSpPr>
            <a:spLocks noChangeShapeType="1"/>
          </p:cNvSpPr>
          <p:nvPr/>
        </p:nvSpPr>
        <p:spPr bwMode="auto">
          <a:xfrm flipH="1">
            <a:off x="6003132" y="3375422"/>
            <a:ext cx="459581" cy="0"/>
          </a:xfrm>
          <a:prstGeom prst="line">
            <a:avLst/>
          </a:prstGeom>
          <a:noFill/>
          <a:ln w="12700">
            <a:solidFill>
              <a:srgbClr val="00B0F0"/>
            </a:solidFill>
            <a:bevel/>
            <a:headEnd/>
            <a:tailEnd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" name="组合 19"/>
          <p:cNvGrpSpPr>
            <a:grpSpLocks/>
          </p:cNvGrpSpPr>
          <p:nvPr/>
        </p:nvGrpSpPr>
        <p:grpSpPr bwMode="auto">
          <a:xfrm flipH="1" flipV="1">
            <a:off x="4827985" y="4279107"/>
            <a:ext cx="771525" cy="145256"/>
            <a:chOff x="0" y="0"/>
            <a:chExt cx="1505426" cy="262890"/>
          </a:xfrm>
        </p:grpSpPr>
        <p:sp>
          <p:nvSpPr>
            <p:cNvPr id="4" name="直接连接符 20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00B0F0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直接连接符 21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00B0F0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6" name="直接连接符 17"/>
          <p:cNvSpPr>
            <a:spLocks noChangeShapeType="1"/>
          </p:cNvSpPr>
          <p:nvPr/>
        </p:nvSpPr>
        <p:spPr bwMode="auto">
          <a:xfrm flipH="1" flipV="1">
            <a:off x="2676526" y="3375423"/>
            <a:ext cx="469106" cy="1190"/>
          </a:xfrm>
          <a:prstGeom prst="line">
            <a:avLst/>
          </a:prstGeom>
          <a:noFill/>
          <a:ln w="12700">
            <a:solidFill>
              <a:srgbClr val="00B0F0"/>
            </a:solidFill>
            <a:bevel/>
            <a:headEnd/>
            <a:tailEnd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直接连接符 14"/>
          <p:cNvSpPr>
            <a:spLocks noChangeShapeType="1"/>
          </p:cNvSpPr>
          <p:nvPr/>
        </p:nvSpPr>
        <p:spPr bwMode="auto">
          <a:xfrm flipH="1">
            <a:off x="2676525" y="2359819"/>
            <a:ext cx="458391" cy="0"/>
          </a:xfrm>
          <a:prstGeom prst="line">
            <a:avLst/>
          </a:prstGeom>
          <a:noFill/>
          <a:ln w="12700">
            <a:solidFill>
              <a:srgbClr val="00B0F0"/>
            </a:solidFill>
            <a:bevel/>
            <a:headEnd/>
            <a:tailEnd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8" name="组合 13"/>
          <p:cNvGrpSpPr>
            <a:grpSpLocks/>
          </p:cNvGrpSpPr>
          <p:nvPr/>
        </p:nvGrpSpPr>
        <p:grpSpPr bwMode="auto">
          <a:xfrm>
            <a:off x="3412332" y="1208485"/>
            <a:ext cx="912019" cy="196453"/>
            <a:chOff x="0" y="0"/>
            <a:chExt cx="1505426" cy="262890"/>
          </a:xfrm>
        </p:grpSpPr>
        <p:sp>
          <p:nvSpPr>
            <p:cNvPr id="9" name="直接连接符 9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00B0F0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直接连接符 12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00B0F0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1" name="组合 11"/>
          <p:cNvGrpSpPr>
            <a:grpSpLocks/>
          </p:cNvGrpSpPr>
          <p:nvPr/>
        </p:nvGrpSpPr>
        <p:grpSpPr bwMode="auto">
          <a:xfrm>
            <a:off x="5112544" y="1964532"/>
            <a:ext cx="902494" cy="788194"/>
            <a:chOff x="0" y="0"/>
            <a:chExt cx="1203960" cy="1051560"/>
          </a:xfrm>
        </p:grpSpPr>
        <p:sp>
          <p:nvSpPr>
            <p:cNvPr id="12" name="六边形 1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00B0F0">
                <a:alpha val="39999"/>
              </a:srgbClr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  <p:sp>
          <p:nvSpPr>
            <p:cNvPr id="13" name="文本框 43"/>
            <p:cNvSpPr>
              <a:spLocks noChangeArrowheads="1"/>
            </p:cNvSpPr>
            <p:nvPr/>
          </p:nvSpPr>
          <p:spPr bwMode="auto">
            <a:xfrm>
              <a:off x="181502" y="171837"/>
              <a:ext cx="820725" cy="739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3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rPr>
                <a:t>02</a:t>
              </a:r>
              <a:endParaRPr lang="zh-CN" altLang="en-US" sz="3000" baseline="-30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</p:grpSp>
      <p:grpSp>
        <p:nvGrpSpPr>
          <p:cNvPr id="14" name="组合 10"/>
          <p:cNvGrpSpPr>
            <a:grpSpLocks/>
          </p:cNvGrpSpPr>
          <p:nvPr/>
        </p:nvGrpSpPr>
        <p:grpSpPr bwMode="auto">
          <a:xfrm>
            <a:off x="4124325" y="1395413"/>
            <a:ext cx="903685" cy="788194"/>
            <a:chOff x="0" y="0"/>
            <a:chExt cx="1203960" cy="1051560"/>
          </a:xfrm>
        </p:grpSpPr>
        <p:sp>
          <p:nvSpPr>
            <p:cNvPr id="15" name="六边形 7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00B0F0">
                <a:alpha val="39999"/>
              </a:srgbClr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  <p:sp>
          <p:nvSpPr>
            <p:cNvPr id="16" name="文本框 44"/>
            <p:cNvSpPr>
              <a:spLocks noChangeArrowheads="1"/>
            </p:cNvSpPr>
            <p:nvPr/>
          </p:nvSpPr>
          <p:spPr bwMode="auto">
            <a:xfrm>
              <a:off x="160817" y="110283"/>
              <a:ext cx="882327" cy="8130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3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rPr>
                <a:t>01</a:t>
              </a:r>
              <a:endParaRPr lang="zh-CN" altLang="en-US" sz="3000" baseline="-30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</p:grpSp>
      <p:grpSp>
        <p:nvGrpSpPr>
          <p:cNvPr id="17" name="组合 18"/>
          <p:cNvGrpSpPr>
            <a:grpSpLocks/>
          </p:cNvGrpSpPr>
          <p:nvPr/>
        </p:nvGrpSpPr>
        <p:grpSpPr bwMode="auto">
          <a:xfrm>
            <a:off x="5100638" y="2981325"/>
            <a:ext cx="902494" cy="788194"/>
            <a:chOff x="0" y="0"/>
            <a:chExt cx="1203960" cy="1051560"/>
          </a:xfrm>
        </p:grpSpPr>
        <p:sp>
          <p:nvSpPr>
            <p:cNvPr id="18" name="六边形 5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00B0F0">
                <a:alpha val="39999"/>
              </a:srgbClr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  <p:sp>
          <p:nvSpPr>
            <p:cNvPr id="19" name="文本框 45"/>
            <p:cNvSpPr>
              <a:spLocks noChangeArrowheads="1"/>
            </p:cNvSpPr>
            <p:nvPr/>
          </p:nvSpPr>
          <p:spPr bwMode="auto">
            <a:xfrm>
              <a:off x="138875" y="110283"/>
              <a:ext cx="926211" cy="8130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3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rPr>
                <a:t>03</a:t>
              </a:r>
              <a:endParaRPr lang="zh-CN" altLang="en-US" sz="3000" baseline="-30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</p:grpSp>
      <p:grpSp>
        <p:nvGrpSpPr>
          <p:cNvPr id="20" name="组合 41"/>
          <p:cNvGrpSpPr>
            <a:grpSpLocks/>
          </p:cNvGrpSpPr>
          <p:nvPr/>
        </p:nvGrpSpPr>
        <p:grpSpPr bwMode="auto">
          <a:xfrm>
            <a:off x="3145632" y="2982516"/>
            <a:ext cx="902494" cy="788194"/>
            <a:chOff x="0" y="0"/>
            <a:chExt cx="1203960" cy="1051560"/>
          </a:xfrm>
        </p:grpSpPr>
        <p:sp>
          <p:nvSpPr>
            <p:cNvPr id="21" name="六边形 4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00B0F0">
                <a:alpha val="39999"/>
              </a:srgbClr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  <p:sp>
          <p:nvSpPr>
            <p:cNvPr id="22" name="文本框 46"/>
            <p:cNvSpPr>
              <a:spLocks noChangeArrowheads="1"/>
            </p:cNvSpPr>
            <p:nvPr/>
          </p:nvSpPr>
          <p:spPr bwMode="auto">
            <a:xfrm>
              <a:off x="191617" y="110283"/>
              <a:ext cx="820725" cy="8130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3000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rPr>
                <a:t>05</a:t>
              </a:r>
              <a:endParaRPr lang="zh-CN" altLang="en-US" sz="3000" baseline="-300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</p:grpSp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3134916" y="1964532"/>
            <a:ext cx="903684" cy="788194"/>
            <a:chOff x="0" y="0"/>
            <a:chExt cx="1203960" cy="1051560"/>
          </a:xfrm>
        </p:grpSpPr>
        <p:sp>
          <p:nvSpPr>
            <p:cNvPr id="24" name="六边形 3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00B0F0">
                <a:alpha val="39999"/>
              </a:srgbClr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  <p:sp>
          <p:nvSpPr>
            <p:cNvPr id="25" name="文本框 47"/>
            <p:cNvSpPr>
              <a:spLocks noChangeArrowheads="1"/>
            </p:cNvSpPr>
            <p:nvPr/>
          </p:nvSpPr>
          <p:spPr bwMode="auto">
            <a:xfrm>
              <a:off x="181503" y="171837"/>
              <a:ext cx="820724" cy="739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3000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rPr>
                <a:t>06</a:t>
              </a:r>
              <a:endParaRPr lang="zh-CN" altLang="en-US" sz="3000" baseline="-300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</p:grpSp>
      <p:grpSp>
        <p:nvGrpSpPr>
          <p:cNvPr id="26" name="组合 66"/>
          <p:cNvGrpSpPr>
            <a:grpSpLocks/>
          </p:cNvGrpSpPr>
          <p:nvPr/>
        </p:nvGrpSpPr>
        <p:grpSpPr bwMode="auto">
          <a:xfrm>
            <a:off x="4124325" y="3509963"/>
            <a:ext cx="903685" cy="789385"/>
            <a:chOff x="0" y="0"/>
            <a:chExt cx="1203960" cy="1051560"/>
          </a:xfrm>
        </p:grpSpPr>
        <p:sp>
          <p:nvSpPr>
            <p:cNvPr id="27" name="六边形 8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00B0F0">
                <a:alpha val="39999"/>
              </a:srgbClr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  <p:sp>
          <p:nvSpPr>
            <p:cNvPr id="28" name="文本框 48"/>
            <p:cNvSpPr>
              <a:spLocks noChangeArrowheads="1"/>
            </p:cNvSpPr>
            <p:nvPr/>
          </p:nvSpPr>
          <p:spPr bwMode="auto">
            <a:xfrm>
              <a:off x="167429" y="171838"/>
              <a:ext cx="820723" cy="737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3000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rPr>
                <a:t>04</a:t>
              </a:r>
              <a:endParaRPr lang="zh-CN" altLang="en-US" sz="3000" baseline="-300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</p:grpSp>
      <p:grpSp>
        <p:nvGrpSpPr>
          <p:cNvPr id="29" name="组合 2"/>
          <p:cNvGrpSpPr>
            <a:grpSpLocks/>
          </p:cNvGrpSpPr>
          <p:nvPr/>
        </p:nvGrpSpPr>
        <p:grpSpPr bwMode="auto">
          <a:xfrm>
            <a:off x="3868341" y="2255044"/>
            <a:ext cx="1415653" cy="1194197"/>
            <a:chOff x="0" y="0"/>
            <a:chExt cx="1887055" cy="1592580"/>
          </a:xfrm>
        </p:grpSpPr>
        <p:sp>
          <p:nvSpPr>
            <p:cNvPr id="30" name="六边形 6"/>
            <p:cNvSpPr>
              <a:spLocks noChangeArrowheads="1"/>
            </p:cNvSpPr>
            <p:nvPr/>
          </p:nvSpPr>
          <p:spPr bwMode="auto">
            <a:xfrm>
              <a:off x="0" y="0"/>
              <a:ext cx="1887055" cy="159258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00B0F0">
                <a:alpha val="39999"/>
              </a:srgbClr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  <p:grpSp>
          <p:nvGrpSpPr>
            <p:cNvPr id="31" name="组合 49"/>
            <p:cNvGrpSpPr>
              <a:grpSpLocks/>
            </p:cNvGrpSpPr>
            <p:nvPr/>
          </p:nvGrpSpPr>
          <p:grpSpPr bwMode="auto">
            <a:xfrm>
              <a:off x="445971" y="443715"/>
              <a:ext cx="966085" cy="648000"/>
              <a:chOff x="0" y="0"/>
              <a:chExt cx="935038" cy="568325"/>
            </a:xfrm>
          </p:grpSpPr>
          <p:sp>
            <p:nvSpPr>
              <p:cNvPr id="32" name="Freeform 8"/>
              <p:cNvSpPr>
                <a:spLocks noChangeArrowheads="1"/>
              </p:cNvSpPr>
              <p:nvPr/>
            </p:nvSpPr>
            <p:spPr bwMode="auto">
              <a:xfrm>
                <a:off x="87313" y="485775"/>
                <a:ext cx="112713" cy="82550"/>
              </a:xfrm>
              <a:custGeom>
                <a:avLst/>
                <a:gdLst>
                  <a:gd name="T0" fmla="*/ 112713 w 30"/>
                  <a:gd name="T1" fmla="*/ 71293 h 22"/>
                  <a:gd name="T2" fmla="*/ 112713 w 30"/>
                  <a:gd name="T3" fmla="*/ 0 h 22"/>
                  <a:gd name="T4" fmla="*/ 3757 w 30"/>
                  <a:gd name="T5" fmla="*/ 82550 h 22"/>
                  <a:gd name="T6" fmla="*/ 101442 w 30"/>
                  <a:gd name="T7" fmla="*/ 82550 h 22"/>
                  <a:gd name="T8" fmla="*/ 112713 w 30"/>
                  <a:gd name="T9" fmla="*/ 71293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22"/>
                  <a:gd name="T17" fmla="*/ 30 w 30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rgbClr val="00B0F0"/>
              </a:solidFill>
              <a:ln w="9525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33" name="Freeform 9"/>
              <p:cNvSpPr>
                <a:spLocks noChangeArrowheads="1"/>
              </p:cNvSpPr>
              <p:nvPr/>
            </p:nvSpPr>
            <p:spPr bwMode="auto">
              <a:xfrm>
                <a:off x="235744" y="368300"/>
                <a:ext cx="120650" cy="200025"/>
              </a:xfrm>
              <a:custGeom>
                <a:avLst/>
                <a:gdLst>
                  <a:gd name="T0" fmla="*/ 109339 w 32"/>
                  <a:gd name="T1" fmla="*/ 200025 h 53"/>
                  <a:gd name="T2" fmla="*/ 120650 w 32"/>
                  <a:gd name="T3" fmla="*/ 188703 h 53"/>
                  <a:gd name="T4" fmla="*/ 120650 w 32"/>
                  <a:gd name="T5" fmla="*/ 0 h 53"/>
                  <a:gd name="T6" fmla="*/ 0 w 32"/>
                  <a:gd name="T7" fmla="*/ 86803 h 53"/>
                  <a:gd name="T8" fmla="*/ 0 w 32"/>
                  <a:gd name="T9" fmla="*/ 90577 h 53"/>
                  <a:gd name="T10" fmla="*/ 0 w 32"/>
                  <a:gd name="T11" fmla="*/ 188703 h 53"/>
                  <a:gd name="T12" fmla="*/ 7541 w 32"/>
                  <a:gd name="T13" fmla="*/ 200025 h 53"/>
                  <a:gd name="T14" fmla="*/ 109339 w 32"/>
                  <a:gd name="T15" fmla="*/ 200025 h 5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53"/>
                  <a:gd name="T26" fmla="*/ 32 w 32"/>
                  <a:gd name="T27" fmla="*/ 53 h 5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34" name="Freeform 10"/>
              <p:cNvSpPr>
                <a:spLocks noChangeArrowheads="1"/>
              </p:cNvSpPr>
              <p:nvPr/>
            </p:nvSpPr>
            <p:spPr bwMode="auto">
              <a:xfrm>
                <a:off x="392112" y="274637"/>
                <a:ext cx="120650" cy="293688"/>
              </a:xfrm>
              <a:custGeom>
                <a:avLst/>
                <a:gdLst>
                  <a:gd name="T0" fmla="*/ 109339 w 32"/>
                  <a:gd name="T1" fmla="*/ 293688 h 78"/>
                  <a:gd name="T2" fmla="*/ 120650 w 32"/>
                  <a:gd name="T3" fmla="*/ 282392 h 78"/>
                  <a:gd name="T4" fmla="*/ 120650 w 32"/>
                  <a:gd name="T5" fmla="*/ 33887 h 78"/>
                  <a:gd name="T6" fmla="*/ 86717 w 32"/>
                  <a:gd name="T7" fmla="*/ 0 h 78"/>
                  <a:gd name="T8" fmla="*/ 37703 w 32"/>
                  <a:gd name="T9" fmla="*/ 37652 h 78"/>
                  <a:gd name="T10" fmla="*/ 0 w 32"/>
                  <a:gd name="T11" fmla="*/ 64009 h 78"/>
                  <a:gd name="T12" fmla="*/ 0 w 32"/>
                  <a:gd name="T13" fmla="*/ 282392 h 78"/>
                  <a:gd name="T14" fmla="*/ 11311 w 32"/>
                  <a:gd name="T15" fmla="*/ 293688 h 78"/>
                  <a:gd name="T16" fmla="*/ 109339 w 32"/>
                  <a:gd name="T17" fmla="*/ 293688 h 7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78"/>
                  <a:gd name="T29" fmla="*/ 32 w 32"/>
                  <a:gd name="T30" fmla="*/ 78 h 7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35" name="Freeform 11"/>
              <p:cNvSpPr>
                <a:spLocks noChangeArrowheads="1"/>
              </p:cNvSpPr>
              <p:nvPr/>
            </p:nvSpPr>
            <p:spPr bwMode="auto">
              <a:xfrm>
                <a:off x="548481" y="315912"/>
                <a:ext cx="120650" cy="252413"/>
              </a:xfrm>
              <a:custGeom>
                <a:avLst/>
                <a:gdLst>
                  <a:gd name="T0" fmla="*/ 113109 w 32"/>
                  <a:gd name="T1" fmla="*/ 252413 h 67"/>
                  <a:gd name="T2" fmla="*/ 120650 w 32"/>
                  <a:gd name="T3" fmla="*/ 241111 h 67"/>
                  <a:gd name="T4" fmla="*/ 120650 w 32"/>
                  <a:gd name="T5" fmla="*/ 0 h 67"/>
                  <a:gd name="T6" fmla="*/ 75406 w 32"/>
                  <a:gd name="T7" fmla="*/ 37674 h 67"/>
                  <a:gd name="T8" fmla="*/ 60325 w 32"/>
                  <a:gd name="T9" fmla="*/ 48976 h 67"/>
                  <a:gd name="T10" fmla="*/ 18852 w 32"/>
                  <a:gd name="T11" fmla="*/ 45208 h 67"/>
                  <a:gd name="T12" fmla="*/ 15081 w 32"/>
                  <a:gd name="T13" fmla="*/ 41441 h 67"/>
                  <a:gd name="T14" fmla="*/ 0 w 32"/>
                  <a:gd name="T15" fmla="*/ 26372 h 67"/>
                  <a:gd name="T16" fmla="*/ 0 w 32"/>
                  <a:gd name="T17" fmla="*/ 241111 h 67"/>
                  <a:gd name="T18" fmla="*/ 11311 w 32"/>
                  <a:gd name="T19" fmla="*/ 252413 h 67"/>
                  <a:gd name="T20" fmla="*/ 113109 w 32"/>
                  <a:gd name="T21" fmla="*/ 252413 h 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67"/>
                  <a:gd name="T35" fmla="*/ 32 w 32"/>
                  <a:gd name="T36" fmla="*/ 67 h 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36" name="Freeform 12"/>
              <p:cNvSpPr>
                <a:spLocks noChangeArrowheads="1"/>
              </p:cNvSpPr>
              <p:nvPr/>
            </p:nvSpPr>
            <p:spPr bwMode="auto">
              <a:xfrm>
                <a:off x="704850" y="195262"/>
                <a:ext cx="120650" cy="373063"/>
              </a:xfrm>
              <a:custGeom>
                <a:avLst/>
                <a:gdLst>
                  <a:gd name="T0" fmla="*/ 109339 w 32"/>
                  <a:gd name="T1" fmla="*/ 373063 h 99"/>
                  <a:gd name="T2" fmla="*/ 120650 w 32"/>
                  <a:gd name="T3" fmla="*/ 361758 h 99"/>
                  <a:gd name="T4" fmla="*/ 120650 w 32"/>
                  <a:gd name="T5" fmla="*/ 0 h 99"/>
                  <a:gd name="T6" fmla="*/ 49014 w 32"/>
                  <a:gd name="T7" fmla="*/ 56525 h 99"/>
                  <a:gd name="T8" fmla="*/ 0 w 32"/>
                  <a:gd name="T9" fmla="*/ 94208 h 99"/>
                  <a:gd name="T10" fmla="*/ 0 w 32"/>
                  <a:gd name="T11" fmla="*/ 361758 h 99"/>
                  <a:gd name="T12" fmla="*/ 11311 w 32"/>
                  <a:gd name="T13" fmla="*/ 373063 h 99"/>
                  <a:gd name="T14" fmla="*/ 109339 w 32"/>
                  <a:gd name="T15" fmla="*/ 373063 h 9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99"/>
                  <a:gd name="T26" fmla="*/ 32 w 32"/>
                  <a:gd name="T27" fmla="*/ 99 h 9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37" name="Freeform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5038" cy="541338"/>
              </a:xfrm>
              <a:custGeom>
                <a:avLst/>
                <a:gdLst>
                  <a:gd name="T0" fmla="*/ 935038 w 248"/>
                  <a:gd name="T1" fmla="*/ 30074 h 144"/>
                  <a:gd name="T2" fmla="*/ 923727 w 248"/>
                  <a:gd name="T3" fmla="*/ 7519 h 144"/>
                  <a:gd name="T4" fmla="*/ 901105 w 248"/>
                  <a:gd name="T5" fmla="*/ 0 h 144"/>
                  <a:gd name="T6" fmla="*/ 867172 w 248"/>
                  <a:gd name="T7" fmla="*/ 0 h 144"/>
                  <a:gd name="T8" fmla="*/ 754063 w 248"/>
                  <a:gd name="T9" fmla="*/ 0 h 144"/>
                  <a:gd name="T10" fmla="*/ 742752 w 248"/>
                  <a:gd name="T11" fmla="*/ 3759 h 144"/>
                  <a:gd name="T12" fmla="*/ 738982 w 248"/>
                  <a:gd name="T13" fmla="*/ 3759 h 144"/>
                  <a:gd name="T14" fmla="*/ 720130 w 248"/>
                  <a:gd name="T15" fmla="*/ 30074 h 144"/>
                  <a:gd name="T16" fmla="*/ 742752 w 248"/>
                  <a:gd name="T17" fmla="*/ 60149 h 144"/>
                  <a:gd name="T18" fmla="*/ 754063 w 248"/>
                  <a:gd name="T19" fmla="*/ 63908 h 144"/>
                  <a:gd name="T20" fmla="*/ 791766 w 248"/>
                  <a:gd name="T21" fmla="*/ 63908 h 144"/>
                  <a:gd name="T22" fmla="*/ 810618 w 248"/>
                  <a:gd name="T23" fmla="*/ 63908 h 144"/>
                  <a:gd name="T24" fmla="*/ 776685 w 248"/>
                  <a:gd name="T25" fmla="*/ 90223 h 144"/>
                  <a:gd name="T26" fmla="*/ 712589 w 248"/>
                  <a:gd name="T27" fmla="*/ 146612 h 144"/>
                  <a:gd name="T28" fmla="*/ 674886 w 248"/>
                  <a:gd name="T29" fmla="*/ 176687 h 144"/>
                  <a:gd name="T30" fmla="*/ 625872 w 248"/>
                  <a:gd name="T31" fmla="*/ 214280 h 144"/>
                  <a:gd name="T32" fmla="*/ 595710 w 248"/>
                  <a:gd name="T33" fmla="*/ 236835 h 144"/>
                  <a:gd name="T34" fmla="*/ 565547 w 248"/>
                  <a:gd name="T35" fmla="*/ 206761 h 144"/>
                  <a:gd name="T36" fmla="*/ 550466 w 248"/>
                  <a:gd name="T37" fmla="*/ 195483 h 144"/>
                  <a:gd name="T38" fmla="*/ 512763 w 248"/>
                  <a:gd name="T39" fmla="*/ 157890 h 144"/>
                  <a:gd name="T40" fmla="*/ 505222 w 248"/>
                  <a:gd name="T41" fmla="*/ 150372 h 144"/>
                  <a:gd name="T42" fmla="*/ 463749 w 248"/>
                  <a:gd name="T43" fmla="*/ 146612 h 144"/>
                  <a:gd name="T44" fmla="*/ 429816 w 248"/>
                  <a:gd name="T45" fmla="*/ 172927 h 144"/>
                  <a:gd name="T46" fmla="*/ 392113 w 248"/>
                  <a:gd name="T47" fmla="*/ 203002 h 144"/>
                  <a:gd name="T48" fmla="*/ 365721 w 248"/>
                  <a:gd name="T49" fmla="*/ 218039 h 144"/>
                  <a:gd name="T50" fmla="*/ 354410 w 248"/>
                  <a:gd name="T51" fmla="*/ 229317 h 144"/>
                  <a:gd name="T52" fmla="*/ 233760 w 248"/>
                  <a:gd name="T53" fmla="*/ 319540 h 144"/>
                  <a:gd name="T54" fmla="*/ 229989 w 248"/>
                  <a:gd name="T55" fmla="*/ 323299 h 144"/>
                  <a:gd name="T56" fmla="*/ 192286 w 248"/>
                  <a:gd name="T57" fmla="*/ 349614 h 144"/>
                  <a:gd name="T58" fmla="*/ 33933 w 248"/>
                  <a:gd name="T59" fmla="*/ 466152 h 144"/>
                  <a:gd name="T60" fmla="*/ 15081 w 248"/>
                  <a:gd name="T61" fmla="*/ 481189 h 144"/>
                  <a:gd name="T62" fmla="*/ 11311 w 248"/>
                  <a:gd name="T63" fmla="*/ 526301 h 144"/>
                  <a:gd name="T64" fmla="*/ 41473 w 248"/>
                  <a:gd name="T65" fmla="*/ 537579 h 144"/>
                  <a:gd name="T66" fmla="*/ 56555 w 248"/>
                  <a:gd name="T67" fmla="*/ 533819 h 144"/>
                  <a:gd name="T68" fmla="*/ 192286 w 248"/>
                  <a:gd name="T69" fmla="*/ 428559 h 144"/>
                  <a:gd name="T70" fmla="*/ 229989 w 248"/>
                  <a:gd name="T71" fmla="*/ 402244 h 144"/>
                  <a:gd name="T72" fmla="*/ 233760 w 248"/>
                  <a:gd name="T73" fmla="*/ 402244 h 144"/>
                  <a:gd name="T74" fmla="*/ 354410 w 248"/>
                  <a:gd name="T75" fmla="*/ 308262 h 144"/>
                  <a:gd name="T76" fmla="*/ 369491 w 248"/>
                  <a:gd name="T77" fmla="*/ 300743 h 144"/>
                  <a:gd name="T78" fmla="*/ 392113 w 248"/>
                  <a:gd name="T79" fmla="*/ 281947 h 144"/>
                  <a:gd name="T80" fmla="*/ 429816 w 248"/>
                  <a:gd name="T81" fmla="*/ 251873 h 144"/>
                  <a:gd name="T82" fmla="*/ 478830 w 248"/>
                  <a:gd name="T83" fmla="*/ 214280 h 144"/>
                  <a:gd name="T84" fmla="*/ 512763 w 248"/>
                  <a:gd name="T85" fmla="*/ 248113 h 144"/>
                  <a:gd name="T86" fmla="*/ 550466 w 248"/>
                  <a:gd name="T87" fmla="*/ 285706 h 144"/>
                  <a:gd name="T88" fmla="*/ 565547 w 248"/>
                  <a:gd name="T89" fmla="*/ 296984 h 144"/>
                  <a:gd name="T90" fmla="*/ 569318 w 248"/>
                  <a:gd name="T91" fmla="*/ 304503 h 144"/>
                  <a:gd name="T92" fmla="*/ 610791 w 248"/>
                  <a:gd name="T93" fmla="*/ 308262 h 144"/>
                  <a:gd name="T94" fmla="*/ 625872 w 248"/>
                  <a:gd name="T95" fmla="*/ 296984 h 144"/>
                  <a:gd name="T96" fmla="*/ 674886 w 248"/>
                  <a:gd name="T97" fmla="*/ 259391 h 144"/>
                  <a:gd name="T98" fmla="*/ 712589 w 248"/>
                  <a:gd name="T99" fmla="*/ 229317 h 144"/>
                  <a:gd name="T100" fmla="*/ 761604 w 248"/>
                  <a:gd name="T101" fmla="*/ 191724 h 144"/>
                  <a:gd name="T102" fmla="*/ 867172 w 248"/>
                  <a:gd name="T103" fmla="*/ 101501 h 144"/>
                  <a:gd name="T104" fmla="*/ 870943 w 248"/>
                  <a:gd name="T105" fmla="*/ 97742 h 144"/>
                  <a:gd name="T106" fmla="*/ 870943 w 248"/>
                  <a:gd name="T107" fmla="*/ 172927 h 144"/>
                  <a:gd name="T108" fmla="*/ 901105 w 248"/>
                  <a:gd name="T109" fmla="*/ 203002 h 144"/>
                  <a:gd name="T110" fmla="*/ 935038 w 248"/>
                  <a:gd name="T111" fmla="*/ 172927 h 144"/>
                  <a:gd name="T112" fmla="*/ 935038 w 248"/>
                  <a:gd name="T113" fmla="*/ 30074 h 14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8"/>
                  <a:gd name="T172" fmla="*/ 0 h 144"/>
                  <a:gd name="T173" fmla="*/ 248 w 248"/>
                  <a:gd name="T174" fmla="*/ 144 h 14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</p:grpSp>
      </p:grpSp>
      <p:sp>
        <p:nvSpPr>
          <p:cNvPr id="38" name="矩形 65"/>
          <p:cNvSpPr>
            <a:spLocks noChangeArrowheads="1"/>
          </p:cNvSpPr>
          <p:nvPr/>
        </p:nvSpPr>
        <p:spPr bwMode="auto">
          <a:xfrm>
            <a:off x="2488407" y="1033462"/>
            <a:ext cx="907256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pPr algn="r"/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969169" y="1307306"/>
            <a:ext cx="2439591" cy="475509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" name="矩形 69"/>
          <p:cNvSpPr>
            <a:spLocks noChangeArrowheads="1"/>
          </p:cNvSpPr>
          <p:nvPr/>
        </p:nvSpPr>
        <p:spPr bwMode="auto">
          <a:xfrm>
            <a:off x="1709738" y="2050256"/>
            <a:ext cx="907256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pPr algn="r"/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5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997744" y="2324101"/>
            <a:ext cx="1619250" cy="678641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矩形 72"/>
          <p:cNvSpPr>
            <a:spLocks noChangeArrowheads="1"/>
          </p:cNvSpPr>
          <p:nvPr/>
        </p:nvSpPr>
        <p:spPr bwMode="auto">
          <a:xfrm>
            <a:off x="1709738" y="3114675"/>
            <a:ext cx="907256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pPr algn="r"/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5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997744" y="3388519"/>
            <a:ext cx="1619250" cy="678641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4" name="矩形 76"/>
          <p:cNvSpPr>
            <a:spLocks noChangeArrowheads="1"/>
          </p:cNvSpPr>
          <p:nvPr/>
        </p:nvSpPr>
        <p:spPr bwMode="auto">
          <a:xfrm>
            <a:off x="6530579" y="1606153"/>
            <a:ext cx="907256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6510338" y="1891903"/>
            <a:ext cx="1654969" cy="678641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6" name="矩形 78"/>
          <p:cNvSpPr>
            <a:spLocks noChangeArrowheads="1"/>
          </p:cNvSpPr>
          <p:nvPr/>
        </p:nvSpPr>
        <p:spPr bwMode="auto">
          <a:xfrm>
            <a:off x="6523435" y="2869406"/>
            <a:ext cx="907256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5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6523435" y="3155157"/>
            <a:ext cx="1654969" cy="678641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8" name="矩形 80"/>
          <p:cNvSpPr>
            <a:spLocks noChangeArrowheads="1"/>
          </p:cNvSpPr>
          <p:nvPr/>
        </p:nvSpPr>
        <p:spPr bwMode="auto">
          <a:xfrm>
            <a:off x="5656660" y="4029075"/>
            <a:ext cx="908447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5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5656660" y="4314825"/>
            <a:ext cx="2187178" cy="475509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50" name="组合 61"/>
          <p:cNvGrpSpPr>
            <a:grpSpLocks/>
          </p:cNvGrpSpPr>
          <p:nvPr/>
        </p:nvGrpSpPr>
        <p:grpSpPr bwMode="auto">
          <a:xfrm flipH="1">
            <a:off x="5811441" y="1777604"/>
            <a:ext cx="663178" cy="196453"/>
            <a:chOff x="0" y="0"/>
            <a:chExt cx="1505426" cy="262890"/>
          </a:xfrm>
        </p:grpSpPr>
        <p:sp>
          <p:nvSpPr>
            <p:cNvPr id="51" name="直接连接符 62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00B0F0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2" name="直接连接符 63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00B0F0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53" name="矩形 3"/>
          <p:cNvSpPr>
            <a:spLocks noChangeArrowheads="1"/>
          </p:cNvSpPr>
          <p:nvPr/>
        </p:nvSpPr>
        <p:spPr bwMode="auto">
          <a:xfrm>
            <a:off x="3586163" y="422672"/>
            <a:ext cx="1369219" cy="43815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rPr>
              <a:t>其他产品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54" name="文本框 37"/>
          <p:cNvSpPr>
            <a:spLocks noChangeArrowheads="1"/>
          </p:cNvSpPr>
          <p:nvPr/>
        </p:nvSpPr>
        <p:spPr bwMode="auto">
          <a:xfrm>
            <a:off x="5035154" y="607219"/>
            <a:ext cx="1731169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More Products</a:t>
            </a:r>
            <a:endParaRPr lang="zh-CN" altLang="en-US" sz="1200" baseline="-300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grpSp>
        <p:nvGrpSpPr>
          <p:cNvPr id="55" name="组合 71"/>
          <p:cNvGrpSpPr>
            <a:grpSpLocks/>
          </p:cNvGrpSpPr>
          <p:nvPr/>
        </p:nvGrpSpPr>
        <p:grpSpPr bwMode="auto">
          <a:xfrm>
            <a:off x="3176588" y="464344"/>
            <a:ext cx="197644" cy="295275"/>
            <a:chOff x="0" y="0"/>
            <a:chExt cx="213756" cy="427512"/>
          </a:xfrm>
        </p:grpSpPr>
        <p:sp>
          <p:nvSpPr>
            <p:cNvPr id="56" name="直接连接符 7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7" name="直接连接符 7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154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5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6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5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9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30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8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3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700"/>
                            </p:stCondLst>
                            <p:childTnLst>
                              <p:par>
                                <p:cTn id="87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2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5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950"/>
                            </p:stCondLst>
                            <p:childTnLst>
                              <p:par>
                                <p:cTn id="103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45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8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38" grpId="0" bldLvl="0" autoUpdateAnimBg="0"/>
      <p:bldP spid="39" grpId="0" bldLvl="0" autoUpdateAnimBg="0"/>
      <p:bldP spid="40" grpId="0" bldLvl="0" autoUpdateAnimBg="0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  <p:bldP spid="53" grpId="0" bldLvl="0" autoUpdateAnimBg="0"/>
      <p:bldP spid="54" grpId="0" bldLvl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联系 3"/>
          <p:cNvSpPr/>
          <p:nvPr/>
        </p:nvSpPr>
        <p:spPr>
          <a:xfrm>
            <a:off x="2936987" y="995876"/>
            <a:ext cx="3168352" cy="3168352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任意多边形 27"/>
          <p:cNvSpPr>
            <a:spLocks noChangeArrowheads="1"/>
          </p:cNvSpPr>
          <p:nvPr/>
        </p:nvSpPr>
        <p:spPr bwMode="auto">
          <a:xfrm>
            <a:off x="3950259" y="1332873"/>
            <a:ext cx="1212056" cy="907256"/>
          </a:xfrm>
          <a:custGeom>
            <a:avLst/>
            <a:gdLst>
              <a:gd name="T0" fmla="*/ 0 w 574972"/>
              <a:gd name="T1" fmla="*/ 0 h 399845"/>
              <a:gd name="T2" fmla="*/ 574972 w 574972"/>
              <a:gd name="T3" fmla="*/ 399845 h 399845"/>
            </a:gdLst>
            <a:ahLst/>
            <a:cxnLst/>
            <a:rect l="T0" t="T1" r="T2" b="T3"/>
            <a:pathLst>
              <a:path w="574972" h="399845">
                <a:moveTo>
                  <a:pt x="152941" y="323694"/>
                </a:moveTo>
                <a:lnTo>
                  <a:pt x="152941" y="399844"/>
                </a:lnTo>
                <a:lnTo>
                  <a:pt x="61228" y="399844"/>
                </a:lnTo>
                <a:lnTo>
                  <a:pt x="61228" y="398217"/>
                </a:lnTo>
                <a:lnTo>
                  <a:pt x="65606" y="394470"/>
                </a:lnTo>
                <a:cubicBezTo>
                  <a:pt x="121790" y="346388"/>
                  <a:pt x="121790" y="346388"/>
                  <a:pt x="121790" y="346388"/>
                </a:cubicBezTo>
                <a:cubicBezTo>
                  <a:pt x="145086" y="328444"/>
                  <a:pt x="145086" y="328444"/>
                  <a:pt x="145086" y="328444"/>
                </a:cubicBezTo>
                <a:cubicBezTo>
                  <a:pt x="147415" y="328444"/>
                  <a:pt x="147415" y="328444"/>
                  <a:pt x="147415" y="328444"/>
                </a:cubicBezTo>
                <a:close/>
                <a:moveTo>
                  <a:pt x="270881" y="219691"/>
                </a:moveTo>
                <a:lnTo>
                  <a:pt x="270881" y="399845"/>
                </a:lnTo>
                <a:lnTo>
                  <a:pt x="179168" y="399845"/>
                </a:lnTo>
                <a:lnTo>
                  <a:pt x="179168" y="296830"/>
                </a:lnTo>
                <a:lnTo>
                  <a:pt x="185489" y="291396"/>
                </a:lnTo>
                <a:cubicBezTo>
                  <a:pt x="216939" y="264361"/>
                  <a:pt x="216939" y="264361"/>
                  <a:pt x="216939" y="264361"/>
                </a:cubicBezTo>
                <a:cubicBezTo>
                  <a:pt x="226257" y="259235"/>
                  <a:pt x="226257" y="259235"/>
                  <a:pt x="226257" y="259235"/>
                </a:cubicBezTo>
                <a:cubicBezTo>
                  <a:pt x="240235" y="246418"/>
                  <a:pt x="240235" y="246418"/>
                  <a:pt x="240235" y="246418"/>
                </a:cubicBezTo>
                <a:cubicBezTo>
                  <a:pt x="263531" y="225912"/>
                  <a:pt x="263531" y="225912"/>
                  <a:pt x="263531" y="225912"/>
                </a:cubicBezTo>
                <a:close/>
                <a:moveTo>
                  <a:pt x="297108" y="209429"/>
                </a:moveTo>
                <a:lnTo>
                  <a:pt x="300913" y="213616"/>
                </a:lnTo>
                <a:cubicBezTo>
                  <a:pt x="309758" y="223349"/>
                  <a:pt x="309758" y="223349"/>
                  <a:pt x="309758" y="223349"/>
                </a:cubicBezTo>
                <a:cubicBezTo>
                  <a:pt x="333054" y="248982"/>
                  <a:pt x="333054" y="248982"/>
                  <a:pt x="333054" y="248982"/>
                </a:cubicBezTo>
                <a:cubicBezTo>
                  <a:pt x="342372" y="256672"/>
                  <a:pt x="342372" y="256672"/>
                  <a:pt x="342372" y="256672"/>
                </a:cubicBezTo>
                <a:cubicBezTo>
                  <a:pt x="344702" y="261799"/>
                  <a:pt x="344702" y="261799"/>
                  <a:pt x="344702" y="261799"/>
                </a:cubicBezTo>
                <a:cubicBezTo>
                  <a:pt x="351691" y="269489"/>
                  <a:pt x="363339" y="269489"/>
                  <a:pt x="370328" y="264362"/>
                </a:cubicBezTo>
                <a:cubicBezTo>
                  <a:pt x="379646" y="256672"/>
                  <a:pt x="379646" y="256672"/>
                  <a:pt x="379646" y="256672"/>
                </a:cubicBezTo>
                <a:lnTo>
                  <a:pt x="388821" y="248907"/>
                </a:lnTo>
                <a:lnTo>
                  <a:pt x="388821" y="399844"/>
                </a:lnTo>
                <a:lnTo>
                  <a:pt x="297108" y="399844"/>
                </a:lnTo>
                <a:close/>
                <a:moveTo>
                  <a:pt x="506761" y="139370"/>
                </a:moveTo>
                <a:lnTo>
                  <a:pt x="506761" y="399844"/>
                </a:lnTo>
                <a:lnTo>
                  <a:pt x="415048" y="399844"/>
                </a:lnTo>
                <a:lnTo>
                  <a:pt x="415048" y="222112"/>
                </a:lnTo>
                <a:lnTo>
                  <a:pt x="418375" y="219183"/>
                </a:lnTo>
                <a:cubicBezTo>
                  <a:pt x="428203" y="210532"/>
                  <a:pt x="428203" y="210532"/>
                  <a:pt x="428203" y="210532"/>
                </a:cubicBezTo>
                <a:cubicBezTo>
                  <a:pt x="458488" y="184898"/>
                  <a:pt x="458488" y="184898"/>
                  <a:pt x="458488" y="184898"/>
                </a:cubicBezTo>
                <a:cubicBezTo>
                  <a:pt x="474795" y="169518"/>
                  <a:pt x="487025" y="157984"/>
                  <a:pt x="496198" y="149332"/>
                </a:cubicBezTo>
                <a:close/>
                <a:moveTo>
                  <a:pt x="463151" y="0"/>
                </a:moveTo>
                <a:cubicBezTo>
                  <a:pt x="463151" y="0"/>
                  <a:pt x="463151" y="0"/>
                  <a:pt x="533039" y="0"/>
                </a:cubicBezTo>
                <a:cubicBezTo>
                  <a:pt x="533039" y="0"/>
                  <a:pt x="533039" y="0"/>
                  <a:pt x="554006" y="0"/>
                </a:cubicBezTo>
                <a:cubicBezTo>
                  <a:pt x="558665" y="0"/>
                  <a:pt x="563324" y="2563"/>
                  <a:pt x="567983" y="5127"/>
                </a:cubicBezTo>
                <a:cubicBezTo>
                  <a:pt x="572643" y="10253"/>
                  <a:pt x="574972" y="15380"/>
                  <a:pt x="574972" y="20506"/>
                </a:cubicBezTo>
                <a:lnTo>
                  <a:pt x="574972" y="117913"/>
                </a:lnTo>
                <a:cubicBezTo>
                  <a:pt x="574972" y="128166"/>
                  <a:pt x="565654" y="138419"/>
                  <a:pt x="554006" y="138419"/>
                </a:cubicBezTo>
                <a:cubicBezTo>
                  <a:pt x="542358" y="138419"/>
                  <a:pt x="535369" y="128166"/>
                  <a:pt x="535369" y="117913"/>
                </a:cubicBezTo>
                <a:cubicBezTo>
                  <a:pt x="535369" y="117913"/>
                  <a:pt x="535369" y="117913"/>
                  <a:pt x="535369" y="66646"/>
                </a:cubicBezTo>
                <a:cubicBezTo>
                  <a:pt x="535369" y="66646"/>
                  <a:pt x="535369" y="66646"/>
                  <a:pt x="533039" y="69209"/>
                </a:cubicBezTo>
                <a:cubicBezTo>
                  <a:pt x="533039" y="69209"/>
                  <a:pt x="533039" y="69209"/>
                  <a:pt x="467811" y="130729"/>
                </a:cubicBezTo>
                <a:cubicBezTo>
                  <a:pt x="467811" y="130729"/>
                  <a:pt x="467811" y="130729"/>
                  <a:pt x="437526" y="156362"/>
                </a:cubicBezTo>
                <a:cubicBezTo>
                  <a:pt x="437526" y="156362"/>
                  <a:pt x="437526" y="156362"/>
                  <a:pt x="414230" y="176869"/>
                </a:cubicBezTo>
                <a:cubicBezTo>
                  <a:pt x="414230" y="176869"/>
                  <a:pt x="414230" y="176869"/>
                  <a:pt x="383945" y="202502"/>
                </a:cubicBezTo>
                <a:cubicBezTo>
                  <a:pt x="383945" y="202502"/>
                  <a:pt x="383945" y="202502"/>
                  <a:pt x="374627" y="210192"/>
                </a:cubicBezTo>
                <a:cubicBezTo>
                  <a:pt x="367638" y="215319"/>
                  <a:pt x="355990" y="215319"/>
                  <a:pt x="349001" y="207629"/>
                </a:cubicBezTo>
                <a:cubicBezTo>
                  <a:pt x="349001" y="207629"/>
                  <a:pt x="349001" y="207629"/>
                  <a:pt x="346671" y="202502"/>
                </a:cubicBezTo>
                <a:cubicBezTo>
                  <a:pt x="346671" y="202502"/>
                  <a:pt x="346671" y="202502"/>
                  <a:pt x="337353" y="194812"/>
                </a:cubicBezTo>
                <a:cubicBezTo>
                  <a:pt x="337353" y="194812"/>
                  <a:pt x="337353" y="194812"/>
                  <a:pt x="314057" y="169179"/>
                </a:cubicBezTo>
                <a:cubicBezTo>
                  <a:pt x="314057" y="169179"/>
                  <a:pt x="314057" y="169179"/>
                  <a:pt x="293091" y="146109"/>
                </a:cubicBezTo>
                <a:cubicBezTo>
                  <a:pt x="293091" y="146109"/>
                  <a:pt x="293091" y="146109"/>
                  <a:pt x="262806" y="171742"/>
                </a:cubicBezTo>
                <a:cubicBezTo>
                  <a:pt x="262806" y="171742"/>
                  <a:pt x="262806" y="171742"/>
                  <a:pt x="239510" y="192249"/>
                </a:cubicBezTo>
                <a:cubicBezTo>
                  <a:pt x="239510" y="192249"/>
                  <a:pt x="239510" y="192249"/>
                  <a:pt x="225532" y="205065"/>
                </a:cubicBezTo>
                <a:cubicBezTo>
                  <a:pt x="225532" y="205065"/>
                  <a:pt x="225532" y="205065"/>
                  <a:pt x="216214" y="210192"/>
                </a:cubicBezTo>
                <a:cubicBezTo>
                  <a:pt x="216214" y="210192"/>
                  <a:pt x="216214" y="210192"/>
                  <a:pt x="141666" y="274275"/>
                </a:cubicBezTo>
                <a:cubicBezTo>
                  <a:pt x="141666" y="274275"/>
                  <a:pt x="141666" y="274275"/>
                  <a:pt x="139337" y="274275"/>
                </a:cubicBezTo>
                <a:cubicBezTo>
                  <a:pt x="139337" y="274275"/>
                  <a:pt x="139337" y="274275"/>
                  <a:pt x="116041" y="292218"/>
                </a:cubicBezTo>
                <a:cubicBezTo>
                  <a:pt x="116041" y="292218"/>
                  <a:pt x="116041" y="292218"/>
                  <a:pt x="32175" y="363992"/>
                </a:cubicBezTo>
                <a:cubicBezTo>
                  <a:pt x="29845" y="366555"/>
                  <a:pt x="25186" y="366555"/>
                  <a:pt x="22856" y="366555"/>
                </a:cubicBezTo>
                <a:cubicBezTo>
                  <a:pt x="15868" y="369118"/>
                  <a:pt x="8879" y="366555"/>
                  <a:pt x="4220" y="358865"/>
                </a:cubicBezTo>
                <a:cubicBezTo>
                  <a:pt x="-2769" y="348612"/>
                  <a:pt x="-440" y="335795"/>
                  <a:pt x="6549" y="328105"/>
                </a:cubicBezTo>
                <a:cubicBezTo>
                  <a:pt x="6549" y="328105"/>
                  <a:pt x="6549" y="328105"/>
                  <a:pt x="18197" y="317851"/>
                </a:cubicBezTo>
                <a:cubicBezTo>
                  <a:pt x="18197" y="317851"/>
                  <a:pt x="18197" y="317851"/>
                  <a:pt x="116041" y="238389"/>
                </a:cubicBezTo>
                <a:cubicBezTo>
                  <a:pt x="116041" y="238389"/>
                  <a:pt x="116041" y="238389"/>
                  <a:pt x="139337" y="220445"/>
                </a:cubicBezTo>
                <a:cubicBezTo>
                  <a:pt x="139337" y="220445"/>
                  <a:pt x="139337" y="220445"/>
                  <a:pt x="141666" y="217882"/>
                </a:cubicBezTo>
                <a:cubicBezTo>
                  <a:pt x="141666" y="217882"/>
                  <a:pt x="141666" y="217882"/>
                  <a:pt x="216214" y="156362"/>
                </a:cubicBezTo>
                <a:cubicBezTo>
                  <a:pt x="216214" y="156362"/>
                  <a:pt x="216214" y="156362"/>
                  <a:pt x="223203" y="148672"/>
                </a:cubicBezTo>
                <a:cubicBezTo>
                  <a:pt x="223203" y="148672"/>
                  <a:pt x="223203" y="148672"/>
                  <a:pt x="239510" y="138419"/>
                </a:cubicBezTo>
                <a:cubicBezTo>
                  <a:pt x="239510" y="138419"/>
                  <a:pt x="239510" y="138419"/>
                  <a:pt x="262806" y="117913"/>
                </a:cubicBezTo>
                <a:cubicBezTo>
                  <a:pt x="262806" y="117913"/>
                  <a:pt x="262806" y="117913"/>
                  <a:pt x="283772" y="99969"/>
                </a:cubicBezTo>
                <a:cubicBezTo>
                  <a:pt x="293091" y="92279"/>
                  <a:pt x="302409" y="94843"/>
                  <a:pt x="309398" y="102533"/>
                </a:cubicBezTo>
                <a:cubicBezTo>
                  <a:pt x="309398" y="102533"/>
                  <a:pt x="309398" y="102533"/>
                  <a:pt x="314057" y="107659"/>
                </a:cubicBezTo>
                <a:cubicBezTo>
                  <a:pt x="314057" y="107659"/>
                  <a:pt x="314057" y="107659"/>
                  <a:pt x="337353" y="133292"/>
                </a:cubicBezTo>
                <a:cubicBezTo>
                  <a:pt x="337353" y="133292"/>
                  <a:pt x="337353" y="133292"/>
                  <a:pt x="346671" y="140982"/>
                </a:cubicBezTo>
                <a:cubicBezTo>
                  <a:pt x="346671" y="140982"/>
                  <a:pt x="346671" y="140982"/>
                  <a:pt x="365308" y="161489"/>
                </a:cubicBezTo>
                <a:cubicBezTo>
                  <a:pt x="365308" y="161489"/>
                  <a:pt x="365308" y="161489"/>
                  <a:pt x="383945" y="146109"/>
                </a:cubicBezTo>
                <a:cubicBezTo>
                  <a:pt x="383945" y="146109"/>
                  <a:pt x="383945" y="146109"/>
                  <a:pt x="414230" y="120476"/>
                </a:cubicBezTo>
                <a:cubicBezTo>
                  <a:pt x="414230" y="120476"/>
                  <a:pt x="414230" y="120476"/>
                  <a:pt x="437526" y="99969"/>
                </a:cubicBezTo>
                <a:cubicBezTo>
                  <a:pt x="437526" y="99969"/>
                  <a:pt x="437526" y="99969"/>
                  <a:pt x="477129" y="61520"/>
                </a:cubicBezTo>
                <a:cubicBezTo>
                  <a:pt x="477129" y="61520"/>
                  <a:pt x="477129" y="61520"/>
                  <a:pt x="498095" y="43576"/>
                </a:cubicBezTo>
                <a:cubicBezTo>
                  <a:pt x="498095" y="43576"/>
                  <a:pt x="498095" y="43576"/>
                  <a:pt x="486447" y="43576"/>
                </a:cubicBezTo>
                <a:cubicBezTo>
                  <a:pt x="486447" y="43576"/>
                  <a:pt x="486447" y="43576"/>
                  <a:pt x="463151" y="43576"/>
                </a:cubicBezTo>
                <a:cubicBezTo>
                  <a:pt x="460822" y="43576"/>
                  <a:pt x="458492" y="43576"/>
                  <a:pt x="456163" y="41013"/>
                </a:cubicBezTo>
                <a:cubicBezTo>
                  <a:pt x="449174" y="38450"/>
                  <a:pt x="442185" y="30760"/>
                  <a:pt x="442185" y="20506"/>
                </a:cubicBezTo>
                <a:cubicBezTo>
                  <a:pt x="442185" y="12816"/>
                  <a:pt x="446844" y="5127"/>
                  <a:pt x="453833" y="2563"/>
                </a:cubicBezTo>
                <a:cubicBezTo>
                  <a:pt x="453833" y="2563"/>
                  <a:pt x="456163" y="2563"/>
                  <a:pt x="456163" y="2563"/>
                </a:cubicBezTo>
                <a:cubicBezTo>
                  <a:pt x="458492" y="0"/>
                  <a:pt x="460822" y="0"/>
                  <a:pt x="463151" y="0"/>
                </a:cubicBezTo>
                <a:close/>
              </a:path>
            </a:pathLst>
          </a:custGeom>
          <a:solidFill>
            <a:srgbClr val="00B0F0"/>
          </a:solidFill>
          <a:ln w="9525">
            <a:noFill/>
            <a:bevel/>
            <a:headEnd/>
            <a:tailEnd/>
          </a:ln>
        </p:spPr>
        <p:txBody>
          <a:bodyPr lIns="68580" tIns="34290" rIns="68580" bIns="34290"/>
          <a:lstStyle/>
          <a:p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" name="TextBox 18"/>
          <p:cNvSpPr>
            <a:spLocks noChangeArrowheads="1"/>
          </p:cNvSpPr>
          <p:nvPr/>
        </p:nvSpPr>
        <p:spPr bwMode="auto">
          <a:xfrm>
            <a:off x="3406143" y="2385385"/>
            <a:ext cx="2231231" cy="346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6" tIns="34289" rIns="68576" bIns="34289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PART  04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7" name="文本框 8"/>
          <p:cNvSpPr>
            <a:spLocks noChangeArrowheads="1"/>
          </p:cNvSpPr>
          <p:nvPr/>
        </p:nvSpPr>
        <p:spPr bwMode="auto">
          <a:xfrm>
            <a:off x="3091818" y="2690185"/>
            <a:ext cx="2859881" cy="70019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6" tIns="34289" rIns="68576" bIns="34289">
            <a:spAutoFit/>
          </a:bodyPr>
          <a:lstStyle/>
          <a:p>
            <a:pPr algn="ctr"/>
            <a:r>
              <a:rPr lang="zh-CN" altLang="en-US" sz="4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展望未来</a:t>
            </a:r>
            <a:endParaRPr lang="en-US" sz="41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8" name="矩形 51"/>
          <p:cNvSpPr>
            <a:spLocks noChangeArrowheads="1"/>
          </p:cNvSpPr>
          <p:nvPr/>
        </p:nvSpPr>
        <p:spPr bwMode="auto">
          <a:xfrm>
            <a:off x="3262077" y="3481951"/>
            <a:ext cx="2537222" cy="391715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6" tIns="34289" rIns="68576" bIns="34289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zh-CN" sz="2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Look Ahead</a:t>
            </a:r>
            <a:endParaRPr lang="zh-CN" altLang="en-US" sz="2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" name="直接连接符 23"/>
          <p:cNvSpPr>
            <a:spLocks noChangeShapeType="1"/>
          </p:cNvSpPr>
          <p:nvPr/>
        </p:nvSpPr>
        <p:spPr bwMode="auto">
          <a:xfrm>
            <a:off x="3539493" y="3442660"/>
            <a:ext cx="1965722" cy="0"/>
          </a:xfrm>
          <a:prstGeom prst="line">
            <a:avLst/>
          </a:prstGeom>
          <a:noFill/>
          <a:ln w="19050">
            <a:solidFill>
              <a:srgbClr val="00B0F0"/>
            </a:solidFill>
            <a:bevel/>
            <a:headEnd/>
            <a:tailEnd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5777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bldLvl="0" animBg="1" autoUpdateAnimBg="0"/>
      <p:bldP spid="5" grpId="1" bldLvl="0" animBg="1" autoUpdateAnimBg="0"/>
      <p:bldP spid="6" grpId="0" bldLvl="0" autoUpdateAnimBg="0"/>
      <p:bldP spid="7" grpId="0" bldLvl="0" autoUpdateAnimBg="0"/>
      <p:bldP spid="8" grpId="0" bldLvl="0" autoUpdateAnimBg="0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右箭头 6"/>
          <p:cNvSpPr>
            <a:spLocks noChangeArrowheads="1"/>
          </p:cNvSpPr>
          <p:nvPr/>
        </p:nvSpPr>
        <p:spPr bwMode="auto">
          <a:xfrm rot="-5400000">
            <a:off x="39886" y="2694980"/>
            <a:ext cx="2584847" cy="183356"/>
          </a:xfrm>
          <a:prstGeom prst="rightArrow">
            <a:avLst>
              <a:gd name="adj1" fmla="val 28481"/>
              <a:gd name="adj2" fmla="val 87195"/>
            </a:avLst>
          </a:prstGeom>
          <a:solidFill>
            <a:srgbClr val="00B0F0"/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0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" name="右箭头 7"/>
          <p:cNvSpPr>
            <a:spLocks noChangeArrowheads="1"/>
          </p:cNvSpPr>
          <p:nvPr/>
        </p:nvSpPr>
        <p:spPr bwMode="auto">
          <a:xfrm>
            <a:off x="1319213" y="3964782"/>
            <a:ext cx="4860131" cy="183356"/>
          </a:xfrm>
          <a:prstGeom prst="rightArrow">
            <a:avLst>
              <a:gd name="adj1" fmla="val 28481"/>
              <a:gd name="adj2" fmla="val 87128"/>
            </a:avLst>
          </a:prstGeom>
          <a:solidFill>
            <a:srgbClr val="00B0F0"/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0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" name="矩形 8"/>
          <p:cNvSpPr>
            <a:spLocks noChangeArrowheads="1"/>
          </p:cNvSpPr>
          <p:nvPr/>
        </p:nvSpPr>
        <p:spPr bwMode="auto">
          <a:xfrm>
            <a:off x="1588294" y="3627835"/>
            <a:ext cx="450056" cy="451247"/>
          </a:xfrm>
          <a:prstGeom prst="rect">
            <a:avLst/>
          </a:prstGeom>
          <a:solidFill>
            <a:srgbClr val="00B0F0">
              <a:alpha val="39999"/>
            </a:srgbClr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0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5" name="矩形 9"/>
          <p:cNvSpPr>
            <a:spLocks noChangeArrowheads="1"/>
          </p:cNvSpPr>
          <p:nvPr/>
        </p:nvSpPr>
        <p:spPr bwMode="auto">
          <a:xfrm>
            <a:off x="2334817" y="3245644"/>
            <a:ext cx="448865" cy="833438"/>
          </a:xfrm>
          <a:prstGeom prst="rect">
            <a:avLst/>
          </a:prstGeom>
          <a:solidFill>
            <a:srgbClr val="00B0F0">
              <a:alpha val="39999"/>
            </a:srgbClr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0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6" name="矩形 10"/>
          <p:cNvSpPr>
            <a:spLocks noChangeArrowheads="1"/>
          </p:cNvSpPr>
          <p:nvPr/>
        </p:nvSpPr>
        <p:spPr bwMode="auto">
          <a:xfrm>
            <a:off x="3080148" y="2922984"/>
            <a:ext cx="448865" cy="1156097"/>
          </a:xfrm>
          <a:prstGeom prst="rect">
            <a:avLst/>
          </a:prstGeom>
          <a:solidFill>
            <a:srgbClr val="00B0F0">
              <a:alpha val="39999"/>
            </a:srgbClr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0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7" name="矩形 11"/>
          <p:cNvSpPr>
            <a:spLocks noChangeArrowheads="1"/>
          </p:cNvSpPr>
          <p:nvPr/>
        </p:nvSpPr>
        <p:spPr bwMode="auto">
          <a:xfrm>
            <a:off x="3826669" y="2825354"/>
            <a:ext cx="448866" cy="1253728"/>
          </a:xfrm>
          <a:prstGeom prst="rect">
            <a:avLst/>
          </a:prstGeom>
          <a:solidFill>
            <a:srgbClr val="00B0F0">
              <a:alpha val="39999"/>
            </a:srgbClr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0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8" name="矩形 12"/>
          <p:cNvSpPr>
            <a:spLocks noChangeArrowheads="1"/>
          </p:cNvSpPr>
          <p:nvPr/>
        </p:nvSpPr>
        <p:spPr bwMode="auto">
          <a:xfrm>
            <a:off x="4572001" y="2644379"/>
            <a:ext cx="450056" cy="1434703"/>
          </a:xfrm>
          <a:prstGeom prst="rect">
            <a:avLst/>
          </a:prstGeom>
          <a:solidFill>
            <a:srgbClr val="00B0F0">
              <a:alpha val="39999"/>
            </a:srgbClr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0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9" name="矩形 13"/>
          <p:cNvSpPr>
            <a:spLocks noChangeArrowheads="1"/>
          </p:cNvSpPr>
          <p:nvPr/>
        </p:nvSpPr>
        <p:spPr bwMode="auto">
          <a:xfrm>
            <a:off x="5318523" y="2355056"/>
            <a:ext cx="448865" cy="1724025"/>
          </a:xfrm>
          <a:prstGeom prst="rect">
            <a:avLst/>
          </a:prstGeom>
          <a:solidFill>
            <a:srgbClr val="BFBFBF">
              <a:alpha val="39999"/>
            </a:srgbClr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0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10" name="矩形 14"/>
          <p:cNvSpPr>
            <a:spLocks noChangeArrowheads="1"/>
          </p:cNvSpPr>
          <p:nvPr/>
        </p:nvSpPr>
        <p:spPr bwMode="auto">
          <a:xfrm>
            <a:off x="5318523" y="2355056"/>
            <a:ext cx="448865" cy="1676400"/>
          </a:xfrm>
          <a:prstGeom prst="rect">
            <a:avLst/>
          </a:prstGeom>
          <a:solidFill>
            <a:srgbClr val="00B0F0">
              <a:alpha val="89018"/>
            </a:srgbClr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0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11" name="右箭头 15"/>
          <p:cNvSpPr>
            <a:spLocks noChangeArrowheads="1"/>
          </p:cNvSpPr>
          <p:nvPr/>
        </p:nvSpPr>
        <p:spPr bwMode="auto">
          <a:xfrm rot="-1109557">
            <a:off x="1488282" y="2303860"/>
            <a:ext cx="4413647" cy="354806"/>
          </a:xfrm>
          <a:prstGeom prst="rightArrow">
            <a:avLst>
              <a:gd name="adj1" fmla="val 52352"/>
              <a:gd name="adj2" fmla="val 115297"/>
            </a:avLst>
          </a:prstGeom>
          <a:solidFill>
            <a:srgbClr val="00B0F0">
              <a:alpha val="39999"/>
            </a:srgbClr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 sz="10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12" name="文本框 16"/>
          <p:cNvSpPr>
            <a:spLocks noChangeArrowheads="1"/>
          </p:cNvSpPr>
          <p:nvPr/>
        </p:nvSpPr>
        <p:spPr bwMode="auto">
          <a:xfrm>
            <a:off x="1575198" y="4188619"/>
            <a:ext cx="5922134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项目一        项目二         项目三          项目四         项目五          项目六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文本框 17"/>
          <p:cNvSpPr>
            <a:spLocks noChangeArrowheads="1"/>
          </p:cNvSpPr>
          <p:nvPr/>
        </p:nvSpPr>
        <p:spPr bwMode="auto">
          <a:xfrm>
            <a:off x="996553" y="2118122"/>
            <a:ext cx="300038" cy="108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点击输入文字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文本框 18"/>
          <p:cNvSpPr>
            <a:spLocks noChangeArrowheads="1"/>
          </p:cNvSpPr>
          <p:nvPr/>
        </p:nvSpPr>
        <p:spPr bwMode="auto">
          <a:xfrm>
            <a:off x="5393531" y="2407913"/>
            <a:ext cx="300038" cy="108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 anchor="ctr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点击输入文字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矩形 85"/>
          <p:cNvSpPr>
            <a:spLocks noChangeArrowheads="1"/>
          </p:cNvSpPr>
          <p:nvPr/>
        </p:nvSpPr>
        <p:spPr bwMode="auto">
          <a:xfrm>
            <a:off x="6524625" y="2014538"/>
            <a:ext cx="1557338" cy="348858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86406" tIns="43202" rIns="86406" bIns="43202">
            <a:spAutoFit/>
          </a:bodyPr>
          <a:lstStyle/>
          <a:p>
            <a:pPr algn="r"/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添加主要观点</a:t>
            </a:r>
            <a:endParaRPr lang="zh-CN" altLang="en-US" sz="17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16" name="文本框 13"/>
          <p:cNvSpPr>
            <a:spLocks noChangeArrowheads="1"/>
          </p:cNvSpPr>
          <p:nvPr/>
        </p:nvSpPr>
        <p:spPr bwMode="auto">
          <a:xfrm>
            <a:off x="6360319" y="2363391"/>
            <a:ext cx="1743075" cy="1288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6" tIns="34287" rIns="68576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3293269" y="422672"/>
            <a:ext cx="1985963" cy="43815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rPr>
              <a:t>点击添加标题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18" name="文本框 37"/>
          <p:cNvSpPr>
            <a:spLocks noChangeArrowheads="1"/>
          </p:cNvSpPr>
          <p:nvPr/>
        </p:nvSpPr>
        <p:spPr bwMode="auto">
          <a:xfrm>
            <a:off x="5311379" y="607219"/>
            <a:ext cx="1731169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Add Your Title</a:t>
            </a:r>
            <a:endParaRPr lang="zh-CN" altLang="en-US" sz="1200" baseline="-300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grpSp>
        <p:nvGrpSpPr>
          <p:cNvPr id="19" name="组合 23"/>
          <p:cNvGrpSpPr>
            <a:grpSpLocks/>
          </p:cNvGrpSpPr>
          <p:nvPr/>
        </p:nvGrpSpPr>
        <p:grpSpPr bwMode="auto">
          <a:xfrm>
            <a:off x="2884885" y="464344"/>
            <a:ext cx="197644" cy="295275"/>
            <a:chOff x="0" y="0"/>
            <a:chExt cx="213756" cy="427512"/>
          </a:xfrm>
        </p:grpSpPr>
        <p:sp>
          <p:nvSpPr>
            <p:cNvPr id="20" name="直接连接符 2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直接连接符 2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336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50"/>
                            </p:stCondLst>
                            <p:childTnLst>
                              <p:par>
                                <p:cTn id="6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25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3" grpId="0" bldLvl="0" animBg="1" autoUpdateAnimBg="0"/>
      <p:bldP spid="4" grpId="0" bldLvl="0" animBg="1" autoUpdateAnimBg="0"/>
      <p:bldP spid="5" grpId="0" bldLvl="0" animBg="1" autoUpdateAnimBg="0"/>
      <p:bldP spid="6" grpId="0" bldLvl="0" animBg="1" autoUpdateAnimBg="0"/>
      <p:bldP spid="7" grpId="0" bldLvl="0" animBg="1" autoUpdateAnimBg="0"/>
      <p:bldP spid="8" grpId="0" bldLvl="0" animBg="1" autoUpdateAnimBg="0"/>
      <p:bldP spid="9" grpId="0" bldLvl="0" animBg="1" autoUpdateAnimBg="0"/>
      <p:bldP spid="10" grpId="0" bldLvl="0" animBg="1" autoUpdateAnimBg="0"/>
      <p:bldP spid="11" grpId="0" bldLvl="0" animBg="1" autoUpdateAnimBg="0"/>
      <p:bldP spid="12" grpId="0"/>
      <p:bldP spid="13" grpId="0"/>
      <p:bldP spid="14" grpId="0" bldLvl="0" autoUpdateAnimBg="0"/>
      <p:bldP spid="15" grpId="0" bldLvl="0" autoUpdateAnimBg="0"/>
      <p:bldP spid="16" grpId="0" bldLvl="0" autoUpdateAnimBg="0"/>
      <p:bldP spid="17" grpId="0" bldLvl="0" autoUpdateAnimBg="0"/>
      <p:bldP spid="18" grpId="0" bldLvl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>
            <a:grpSpLocks/>
          </p:cNvGrpSpPr>
          <p:nvPr/>
        </p:nvGrpSpPr>
        <p:grpSpPr bwMode="auto">
          <a:xfrm>
            <a:off x="953691" y="1009650"/>
            <a:ext cx="3009900" cy="3724275"/>
            <a:chOff x="0" y="0"/>
            <a:chExt cx="4013321" cy="4966128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3"/>
            <a:srcRect l="5353" t="8440" r="6203" b="10136"/>
            <a:stretch>
              <a:fillRect/>
            </a:stretch>
          </p:blipFill>
          <p:spPr bwMode="auto">
            <a:xfrm>
              <a:off x="0" y="0"/>
              <a:ext cx="4013321" cy="4966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589697" y="589534"/>
              <a:ext cx="2838784" cy="3697941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5" name="矩形 22"/>
          <p:cNvSpPr>
            <a:spLocks noChangeArrowheads="1"/>
          </p:cNvSpPr>
          <p:nvPr/>
        </p:nvSpPr>
        <p:spPr bwMode="auto">
          <a:xfrm>
            <a:off x="4323160" y="1569244"/>
            <a:ext cx="2568178" cy="354806"/>
          </a:xfrm>
          <a:prstGeom prst="rect">
            <a:avLst/>
          </a:prstGeom>
          <a:solidFill>
            <a:srgbClr val="00B0F0">
              <a:alpha val="25098"/>
            </a:srgbClr>
          </a:solidFill>
          <a:ln w="12700">
            <a:noFill/>
            <a:bevel/>
            <a:headEnd/>
            <a:tailEnd/>
          </a:ln>
        </p:spPr>
        <p:txBody>
          <a:bodyPr lIns="51435" tIns="25718" rIns="51435" bIns="25718" anchor="ctr"/>
          <a:lstStyle/>
          <a:p>
            <a:pPr algn="ctr"/>
            <a:endParaRPr lang="zh-CN" altLang="zh-CN" sz="2100">
              <a:solidFill>
                <a:schemeClr val="tx1">
                  <a:lumMod val="85000"/>
                  <a:lumOff val="15000"/>
                </a:schemeClr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6" name="TextBox 32"/>
          <p:cNvSpPr>
            <a:spLocks noChangeArrowheads="1"/>
          </p:cNvSpPr>
          <p:nvPr/>
        </p:nvSpPr>
        <p:spPr bwMode="auto">
          <a:xfrm>
            <a:off x="4363642" y="1631157"/>
            <a:ext cx="2268140" cy="236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1435" tIns="25718" rIns="51435" bIns="25718">
            <a:spAutoFit/>
          </a:bodyPr>
          <a:lstStyle/>
          <a:p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在此添加您的描述说明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7" name="矩形 24"/>
          <p:cNvSpPr>
            <a:spLocks noChangeArrowheads="1"/>
          </p:cNvSpPr>
          <p:nvPr/>
        </p:nvSpPr>
        <p:spPr bwMode="auto">
          <a:xfrm>
            <a:off x="4323160" y="1980010"/>
            <a:ext cx="2822972" cy="354806"/>
          </a:xfrm>
          <a:prstGeom prst="rect">
            <a:avLst/>
          </a:prstGeom>
          <a:solidFill>
            <a:srgbClr val="00B0F0">
              <a:alpha val="45097"/>
            </a:srgbClr>
          </a:solidFill>
          <a:ln w="12700">
            <a:noFill/>
            <a:bevel/>
            <a:headEnd/>
            <a:tailEnd/>
          </a:ln>
        </p:spPr>
        <p:txBody>
          <a:bodyPr lIns="51435" tIns="25718" rIns="51435" bIns="25718" anchor="ctr"/>
          <a:lstStyle/>
          <a:p>
            <a:pPr algn="ctr"/>
            <a:endParaRPr lang="zh-CN" altLang="zh-CN" sz="2100">
              <a:solidFill>
                <a:schemeClr val="tx1">
                  <a:lumMod val="85000"/>
                  <a:lumOff val="15000"/>
                </a:schemeClr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8" name="TextBox 34"/>
          <p:cNvSpPr>
            <a:spLocks noChangeArrowheads="1"/>
          </p:cNvSpPr>
          <p:nvPr/>
        </p:nvSpPr>
        <p:spPr bwMode="auto">
          <a:xfrm>
            <a:off x="4363641" y="2043113"/>
            <a:ext cx="2375297" cy="235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1435" tIns="25718" rIns="51435" bIns="25718">
            <a:spAutoFit/>
          </a:bodyPr>
          <a:lstStyle/>
          <a:p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在此添加您的描述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9" name="矩形 26"/>
          <p:cNvSpPr>
            <a:spLocks noChangeArrowheads="1"/>
          </p:cNvSpPr>
          <p:nvPr/>
        </p:nvSpPr>
        <p:spPr bwMode="auto">
          <a:xfrm>
            <a:off x="4323160" y="2390776"/>
            <a:ext cx="2822972" cy="354806"/>
          </a:xfrm>
          <a:prstGeom prst="rect">
            <a:avLst/>
          </a:prstGeom>
          <a:solidFill>
            <a:srgbClr val="00B0F0">
              <a:alpha val="25098"/>
            </a:srgbClr>
          </a:solidFill>
          <a:ln w="12700">
            <a:noFill/>
            <a:bevel/>
            <a:headEnd/>
            <a:tailEnd/>
          </a:ln>
        </p:spPr>
        <p:txBody>
          <a:bodyPr lIns="51435" tIns="25718" rIns="51435" bIns="25718" anchor="ctr"/>
          <a:lstStyle/>
          <a:p>
            <a:pPr algn="ctr"/>
            <a:endParaRPr lang="zh-CN" altLang="zh-CN" sz="2100">
              <a:solidFill>
                <a:schemeClr val="tx1">
                  <a:lumMod val="85000"/>
                  <a:lumOff val="15000"/>
                </a:schemeClr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0" name="TextBox 36"/>
          <p:cNvSpPr>
            <a:spLocks noChangeArrowheads="1"/>
          </p:cNvSpPr>
          <p:nvPr/>
        </p:nvSpPr>
        <p:spPr bwMode="auto">
          <a:xfrm>
            <a:off x="4363642" y="2453879"/>
            <a:ext cx="2544365" cy="23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1435" tIns="25718" rIns="51435" bIns="25718">
            <a:spAutoFit/>
          </a:bodyPr>
          <a:lstStyle/>
          <a:p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在此添加您的小标签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1" name="矩形 28"/>
          <p:cNvSpPr>
            <a:spLocks noChangeArrowheads="1"/>
          </p:cNvSpPr>
          <p:nvPr/>
        </p:nvSpPr>
        <p:spPr bwMode="auto">
          <a:xfrm>
            <a:off x="4323160" y="2801542"/>
            <a:ext cx="3240881" cy="354806"/>
          </a:xfrm>
          <a:prstGeom prst="rect">
            <a:avLst/>
          </a:prstGeom>
          <a:solidFill>
            <a:srgbClr val="00B0F0">
              <a:alpha val="45097"/>
            </a:srgbClr>
          </a:solidFill>
          <a:ln w="12700">
            <a:noFill/>
            <a:bevel/>
            <a:headEnd/>
            <a:tailEnd/>
          </a:ln>
        </p:spPr>
        <p:txBody>
          <a:bodyPr lIns="51435" tIns="25718" rIns="51435" bIns="25718" anchor="ctr"/>
          <a:lstStyle/>
          <a:p>
            <a:pPr algn="ctr"/>
            <a:endParaRPr lang="zh-CN" altLang="zh-CN" sz="2100">
              <a:solidFill>
                <a:schemeClr val="tx1">
                  <a:lumMod val="85000"/>
                  <a:lumOff val="15000"/>
                </a:schemeClr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2" name="TextBox 38"/>
          <p:cNvSpPr>
            <a:spLocks noChangeArrowheads="1"/>
          </p:cNvSpPr>
          <p:nvPr/>
        </p:nvSpPr>
        <p:spPr bwMode="auto">
          <a:xfrm>
            <a:off x="4363642" y="2864644"/>
            <a:ext cx="2859881" cy="235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1435" tIns="25718" rIns="51435" bIns="25718">
            <a:spAutoFit/>
          </a:bodyPr>
          <a:lstStyle/>
          <a:p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在此添加您的描述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3" name="矩形 30"/>
          <p:cNvSpPr>
            <a:spLocks noChangeArrowheads="1"/>
          </p:cNvSpPr>
          <p:nvPr/>
        </p:nvSpPr>
        <p:spPr bwMode="auto">
          <a:xfrm>
            <a:off x="4323160" y="1158479"/>
            <a:ext cx="3082528" cy="353615"/>
          </a:xfrm>
          <a:prstGeom prst="rect">
            <a:avLst/>
          </a:prstGeom>
          <a:solidFill>
            <a:srgbClr val="00B0F0">
              <a:alpha val="45097"/>
            </a:srgbClr>
          </a:solidFill>
          <a:ln w="12700">
            <a:noFill/>
            <a:bevel/>
            <a:headEnd/>
            <a:tailEnd/>
          </a:ln>
        </p:spPr>
        <p:txBody>
          <a:bodyPr lIns="51435" tIns="25718" rIns="51435" bIns="25718" anchor="ctr"/>
          <a:lstStyle/>
          <a:p>
            <a:pPr algn="ctr"/>
            <a:endParaRPr lang="zh-CN" altLang="zh-CN" sz="2100">
              <a:solidFill>
                <a:schemeClr val="tx1">
                  <a:lumMod val="85000"/>
                  <a:lumOff val="15000"/>
                </a:schemeClr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4" name="TextBox 40"/>
          <p:cNvSpPr>
            <a:spLocks noChangeArrowheads="1"/>
          </p:cNvSpPr>
          <p:nvPr/>
        </p:nvSpPr>
        <p:spPr bwMode="auto">
          <a:xfrm>
            <a:off x="4363641" y="1221582"/>
            <a:ext cx="2327672" cy="235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1435" tIns="25718" rIns="51435" bIns="25718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在此添加您的小标签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" name="矩形 32"/>
          <p:cNvSpPr>
            <a:spLocks noChangeArrowheads="1"/>
          </p:cNvSpPr>
          <p:nvPr/>
        </p:nvSpPr>
        <p:spPr bwMode="auto">
          <a:xfrm>
            <a:off x="4323159" y="3212307"/>
            <a:ext cx="2185988" cy="354806"/>
          </a:xfrm>
          <a:prstGeom prst="rect">
            <a:avLst/>
          </a:prstGeom>
          <a:solidFill>
            <a:srgbClr val="00B0F0">
              <a:alpha val="25098"/>
            </a:srgbClr>
          </a:solidFill>
          <a:ln w="12700">
            <a:noFill/>
            <a:bevel/>
            <a:headEnd/>
            <a:tailEnd/>
          </a:ln>
        </p:spPr>
        <p:txBody>
          <a:bodyPr lIns="51435" tIns="25718" rIns="51435" bIns="25718" anchor="ctr"/>
          <a:lstStyle/>
          <a:p>
            <a:pPr algn="ctr"/>
            <a:endParaRPr lang="zh-CN" altLang="zh-CN" sz="2100">
              <a:solidFill>
                <a:schemeClr val="tx1">
                  <a:lumMod val="85000"/>
                  <a:lumOff val="15000"/>
                </a:schemeClr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" name="TextBox 42"/>
          <p:cNvSpPr>
            <a:spLocks noChangeArrowheads="1"/>
          </p:cNvSpPr>
          <p:nvPr/>
        </p:nvSpPr>
        <p:spPr bwMode="auto">
          <a:xfrm>
            <a:off x="4363641" y="3262313"/>
            <a:ext cx="1825228" cy="235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1435" tIns="25718" rIns="51435" bIns="25718">
            <a:spAutoFit/>
          </a:bodyPr>
          <a:lstStyle/>
          <a:p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在此添加您的小标签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7" name="矩形 34"/>
          <p:cNvSpPr>
            <a:spLocks noChangeArrowheads="1"/>
          </p:cNvSpPr>
          <p:nvPr/>
        </p:nvSpPr>
        <p:spPr bwMode="auto">
          <a:xfrm>
            <a:off x="4266010" y="3783807"/>
            <a:ext cx="1010525" cy="33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6" tIns="34289" rIns="68576" bIns="34289">
            <a:spAutoFit/>
          </a:bodyPr>
          <a:lstStyle/>
          <a:p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7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4255294" y="4070747"/>
            <a:ext cx="1857375" cy="678645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6" tIns="34289" rIns="68576" bIns="34289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在此录入本图表的综合描述说明，在此录入本图表的综合描述说明。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矩形 36"/>
          <p:cNvSpPr>
            <a:spLocks noChangeArrowheads="1"/>
          </p:cNvSpPr>
          <p:nvPr/>
        </p:nvSpPr>
        <p:spPr bwMode="auto">
          <a:xfrm>
            <a:off x="6235303" y="3783807"/>
            <a:ext cx="1010525" cy="33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6" tIns="34289" rIns="68576" bIns="34289">
            <a:spAutoFit/>
          </a:bodyPr>
          <a:lstStyle/>
          <a:p>
            <a:r>
              <a:rPr lang="zh-CN" altLang="en-US" sz="17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70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0" name="矩形 37"/>
          <p:cNvSpPr>
            <a:spLocks noChangeArrowheads="1"/>
          </p:cNvSpPr>
          <p:nvPr/>
        </p:nvSpPr>
        <p:spPr bwMode="auto">
          <a:xfrm>
            <a:off x="6224588" y="4070747"/>
            <a:ext cx="1857375" cy="678645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6" tIns="34289" rIns="68576" bIns="34289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在此录入本图表的综合描述说明，在此录入本图表的综合描述说明。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3293269" y="422672"/>
            <a:ext cx="1985963" cy="43815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rPr>
              <a:t>点击添加标题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22" name="文本框 37"/>
          <p:cNvSpPr>
            <a:spLocks noChangeArrowheads="1"/>
          </p:cNvSpPr>
          <p:nvPr/>
        </p:nvSpPr>
        <p:spPr bwMode="auto">
          <a:xfrm>
            <a:off x="5311379" y="607219"/>
            <a:ext cx="1731169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Add Your Title</a:t>
            </a:r>
            <a:endParaRPr lang="zh-CN" altLang="en-US" sz="1200" baseline="-300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grpSp>
        <p:nvGrpSpPr>
          <p:cNvPr id="23" name="组合 40"/>
          <p:cNvGrpSpPr>
            <a:grpSpLocks/>
          </p:cNvGrpSpPr>
          <p:nvPr/>
        </p:nvGrpSpPr>
        <p:grpSpPr bwMode="auto">
          <a:xfrm>
            <a:off x="2884885" y="464344"/>
            <a:ext cx="197644" cy="295275"/>
            <a:chOff x="0" y="0"/>
            <a:chExt cx="213756" cy="427512"/>
          </a:xfrm>
        </p:grpSpPr>
        <p:sp>
          <p:nvSpPr>
            <p:cNvPr id="24" name="直接连接符 41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" name="直接连接符 42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22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35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 autoUpdateAnimBg="0"/>
      <p:bldP spid="6" grpId="0" bldLvl="0" autoUpdateAnimBg="0"/>
      <p:bldP spid="7" grpId="0" bldLvl="0" animBg="1" autoUpdateAnimBg="0"/>
      <p:bldP spid="8" grpId="0" bldLvl="0" autoUpdateAnimBg="0"/>
      <p:bldP spid="9" grpId="0" bldLvl="0" animBg="1" autoUpdateAnimBg="0"/>
      <p:bldP spid="10" grpId="0" bldLvl="0" autoUpdateAnimBg="0"/>
      <p:bldP spid="11" grpId="0" bldLvl="0" animBg="1" autoUpdateAnimBg="0"/>
      <p:bldP spid="12" grpId="0" bldLvl="0" autoUpdateAnimBg="0"/>
      <p:bldP spid="13" grpId="0" bldLvl="0" animBg="1" autoUpdateAnimBg="0"/>
      <p:bldP spid="14" grpId="0" bldLvl="0" autoUpdateAnimBg="0"/>
      <p:bldP spid="15" grpId="0" bldLvl="0" animBg="1" autoUpdateAnimBg="0"/>
      <p:bldP spid="16" grpId="0" bldLvl="0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2" grpId="0" bldLvl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1876425" y="1790700"/>
            <a:ext cx="1475185" cy="1475185"/>
            <a:chOff x="0" y="0"/>
            <a:chExt cx="2052000" cy="2052000"/>
          </a:xfrm>
          <a:solidFill>
            <a:schemeClr val="bg1"/>
          </a:solidFill>
        </p:grpSpPr>
        <p:grpSp>
          <p:nvGrpSpPr>
            <p:cNvPr id="3" name="组合 13"/>
            <p:cNvGrpSpPr>
              <a:grpSpLocks/>
            </p:cNvGrpSpPr>
            <p:nvPr/>
          </p:nvGrpSpPr>
          <p:grpSpPr bwMode="auto">
            <a:xfrm>
              <a:off x="660270" y="774000"/>
              <a:ext cx="605333" cy="504000"/>
              <a:chOff x="0" y="0"/>
              <a:chExt cx="360363" cy="300038"/>
            </a:xfrm>
            <a:grpFill/>
          </p:grpSpPr>
          <p:sp>
            <p:nvSpPr>
              <p:cNvPr id="4" name="Freeform 342"/>
              <p:cNvSpPr>
                <a:spLocks noChangeArrowheads="1"/>
              </p:cNvSpPr>
              <p:nvPr/>
            </p:nvSpPr>
            <p:spPr bwMode="auto">
              <a:xfrm>
                <a:off x="53975" y="52388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9"/>
                  <a:gd name="T49" fmla="*/ 0 h 123"/>
                  <a:gd name="T50" fmla="*/ 159 w 159"/>
                  <a:gd name="T51" fmla="*/ 123 h 12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5" name="Freeform 343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7"/>
                  <a:gd name="T31" fmla="*/ 0 h 189"/>
                  <a:gd name="T32" fmla="*/ 227 w 227"/>
                  <a:gd name="T33" fmla="*/ 189 h 1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</p:grpSp>
      </p:grpSp>
      <p:grpSp>
        <p:nvGrpSpPr>
          <p:cNvPr id="6" name="组合 32"/>
          <p:cNvGrpSpPr>
            <a:grpSpLocks noChangeAspect="1"/>
          </p:cNvGrpSpPr>
          <p:nvPr/>
        </p:nvGrpSpPr>
        <p:grpSpPr bwMode="auto">
          <a:xfrm>
            <a:off x="3171825" y="1790700"/>
            <a:ext cx="1473994" cy="1475185"/>
            <a:chOff x="0" y="0"/>
            <a:chExt cx="2052000" cy="2052000"/>
          </a:xfrm>
          <a:solidFill>
            <a:schemeClr val="bg1"/>
          </a:solidFill>
        </p:grpSpPr>
        <p:sp>
          <p:nvSpPr>
            <p:cNvPr id="7" name="Freeform 195"/>
            <p:cNvSpPr>
              <a:spLocks noChangeAspect="1" noEditPoints="1" noChangeArrowheads="1"/>
            </p:cNvSpPr>
            <p:nvPr/>
          </p:nvSpPr>
          <p:spPr bwMode="auto">
            <a:xfrm>
              <a:off x="660938" y="756000"/>
              <a:ext cx="667061" cy="540000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2"/>
                <a:gd name="T64" fmla="*/ 0 h 204"/>
                <a:gd name="T65" fmla="*/ 252 w 252"/>
                <a:gd name="T66" fmla="*/ 204 h 20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rgbClr val="00B0F0"/>
            </a:solidFill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</p:grpSp>
      <p:grpSp>
        <p:nvGrpSpPr>
          <p:cNvPr id="8" name="组合 33"/>
          <p:cNvGrpSpPr>
            <a:grpSpLocks/>
          </p:cNvGrpSpPr>
          <p:nvPr/>
        </p:nvGrpSpPr>
        <p:grpSpPr bwMode="auto">
          <a:xfrm>
            <a:off x="4520804" y="1790700"/>
            <a:ext cx="1473994" cy="1475185"/>
            <a:chOff x="0" y="0"/>
            <a:chExt cx="2052000" cy="2052000"/>
          </a:xfrm>
          <a:solidFill>
            <a:schemeClr val="bg1"/>
          </a:solidFill>
        </p:grpSpPr>
        <p:grpSp>
          <p:nvGrpSpPr>
            <p:cNvPr id="9" name="组合 21"/>
            <p:cNvGrpSpPr>
              <a:grpSpLocks/>
            </p:cNvGrpSpPr>
            <p:nvPr/>
          </p:nvGrpSpPr>
          <p:grpSpPr bwMode="auto">
            <a:xfrm>
              <a:off x="690001" y="774000"/>
              <a:ext cx="671999" cy="504000"/>
              <a:chOff x="0" y="0"/>
              <a:chExt cx="400050" cy="300038"/>
            </a:xfrm>
            <a:grpFill/>
          </p:grpSpPr>
          <p:sp>
            <p:nvSpPr>
              <p:cNvPr id="10" name="Rectangle 426"/>
              <p:cNvSpPr>
                <a:spLocks noChangeArrowheads="1"/>
              </p:cNvSpPr>
              <p:nvPr/>
            </p:nvSpPr>
            <p:spPr bwMode="auto">
              <a:xfrm>
                <a:off x="71437" y="171450"/>
                <a:ext cx="31750" cy="69850"/>
              </a:xfrm>
              <a:prstGeom prst="rect">
                <a:avLst/>
              </a:prstGeom>
              <a:solidFill>
                <a:srgbClr val="00B0F0"/>
              </a:solidFill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11" name="Rectangle 427"/>
              <p:cNvSpPr>
                <a:spLocks noChangeArrowheads="1"/>
              </p:cNvSpPr>
              <p:nvPr/>
            </p:nvSpPr>
            <p:spPr bwMode="auto">
              <a:xfrm>
                <a:off x="127000" y="92075"/>
                <a:ext cx="33338" cy="149225"/>
              </a:xfrm>
              <a:prstGeom prst="rect">
                <a:avLst/>
              </a:prstGeom>
              <a:solidFill>
                <a:srgbClr val="00B0F0"/>
              </a:solidFill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12" name="Rectangle 428"/>
              <p:cNvSpPr>
                <a:spLocks noChangeArrowheads="1"/>
              </p:cNvSpPr>
              <p:nvPr/>
            </p:nvSpPr>
            <p:spPr bwMode="auto">
              <a:xfrm>
                <a:off x="182562" y="127000"/>
                <a:ext cx="33338" cy="114300"/>
              </a:xfrm>
              <a:prstGeom prst="rect">
                <a:avLst/>
              </a:prstGeom>
              <a:solidFill>
                <a:srgbClr val="00B0F0"/>
              </a:solidFill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13" name="Rectangle 429"/>
              <p:cNvSpPr>
                <a:spLocks noChangeArrowheads="1"/>
              </p:cNvSpPr>
              <p:nvPr/>
            </p:nvSpPr>
            <p:spPr bwMode="auto">
              <a:xfrm>
                <a:off x="239712" y="204788"/>
                <a:ext cx="31750" cy="36513"/>
              </a:xfrm>
              <a:prstGeom prst="rect">
                <a:avLst/>
              </a:prstGeom>
              <a:solidFill>
                <a:srgbClr val="00B0F0"/>
              </a:solidFill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14" name="Rectangle 430"/>
              <p:cNvSpPr>
                <a:spLocks noChangeArrowheads="1"/>
              </p:cNvSpPr>
              <p:nvPr/>
            </p:nvSpPr>
            <p:spPr bwMode="auto">
              <a:xfrm>
                <a:off x="295275" y="63500"/>
                <a:ext cx="33338" cy="177800"/>
              </a:xfrm>
              <a:prstGeom prst="rect">
                <a:avLst/>
              </a:prstGeom>
              <a:solidFill>
                <a:srgbClr val="00B0F0"/>
              </a:solidFill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15" name="Freeform 431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2"/>
                  <a:gd name="T31" fmla="*/ 0 h 189"/>
                  <a:gd name="T32" fmla="*/ 252 w 252"/>
                  <a:gd name="T33" fmla="*/ 189 h 1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</p:grpSp>
      </p:grpSp>
      <p:grpSp>
        <p:nvGrpSpPr>
          <p:cNvPr id="16" name="组合 34"/>
          <p:cNvGrpSpPr>
            <a:grpSpLocks/>
          </p:cNvGrpSpPr>
          <p:nvPr/>
        </p:nvGrpSpPr>
        <p:grpSpPr bwMode="auto">
          <a:xfrm>
            <a:off x="5836444" y="1790700"/>
            <a:ext cx="1475185" cy="1475185"/>
            <a:chOff x="0" y="0"/>
            <a:chExt cx="2052000" cy="2052000"/>
          </a:xfrm>
          <a:solidFill>
            <a:schemeClr val="bg1"/>
          </a:solidFill>
        </p:grpSpPr>
        <p:grpSp>
          <p:nvGrpSpPr>
            <p:cNvPr id="17" name="组合 28"/>
            <p:cNvGrpSpPr>
              <a:grpSpLocks/>
            </p:cNvGrpSpPr>
            <p:nvPr/>
          </p:nvGrpSpPr>
          <p:grpSpPr bwMode="auto">
            <a:xfrm>
              <a:off x="714705" y="774000"/>
              <a:ext cx="622590" cy="504000"/>
              <a:chOff x="0" y="0"/>
              <a:chExt cx="400050" cy="323850"/>
            </a:xfrm>
            <a:grpFill/>
          </p:grpSpPr>
          <p:sp>
            <p:nvSpPr>
              <p:cNvPr id="18" name="Freeform 36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2"/>
                  <a:gd name="T31" fmla="*/ 0 h 204"/>
                  <a:gd name="T32" fmla="*/ 252 w 252"/>
                  <a:gd name="T33" fmla="*/ 204 h 20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19" name="Oval 368"/>
              <p:cNvSpPr>
                <a:spLocks noChangeArrowheads="1"/>
              </p:cNvSpPr>
              <p:nvPr/>
            </p:nvSpPr>
            <p:spPr bwMode="auto">
              <a:xfrm>
                <a:off x="57150" y="53975"/>
                <a:ext cx="42863" cy="42863"/>
              </a:xfrm>
              <a:prstGeom prst="ellipse">
                <a:avLst/>
              </a:pr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20" name="Oval 369"/>
              <p:cNvSpPr>
                <a:spLocks noChangeArrowheads="1"/>
              </p:cNvSpPr>
              <p:nvPr/>
            </p:nvSpPr>
            <p:spPr bwMode="auto">
              <a:xfrm>
                <a:off x="301625" y="53975"/>
                <a:ext cx="39688" cy="42863"/>
              </a:xfrm>
              <a:prstGeom prst="ellipse">
                <a:avLst/>
              </a:pr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21" name="Oval 370"/>
              <p:cNvSpPr>
                <a:spLocks noChangeArrowheads="1"/>
              </p:cNvSpPr>
              <p:nvPr/>
            </p:nvSpPr>
            <p:spPr bwMode="auto">
              <a:xfrm>
                <a:off x="57150" y="227012"/>
                <a:ext cx="42863" cy="41275"/>
              </a:xfrm>
              <a:prstGeom prst="ellipse">
                <a:avLst/>
              </a:pr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22" name="Oval 371"/>
              <p:cNvSpPr>
                <a:spLocks noChangeArrowheads="1"/>
              </p:cNvSpPr>
              <p:nvPr/>
            </p:nvSpPr>
            <p:spPr bwMode="auto">
              <a:xfrm>
                <a:off x="301625" y="227012"/>
                <a:ext cx="39688" cy="41275"/>
              </a:xfrm>
              <a:prstGeom prst="ellipse">
                <a:avLst/>
              </a:pr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23" name="Freeform 372"/>
              <p:cNvSpPr>
                <a:spLocks noEditPoints="1" noChangeArrowheads="1"/>
              </p:cNvSpPr>
              <p:nvPr/>
            </p:nvSpPr>
            <p:spPr bwMode="auto">
              <a:xfrm>
                <a:off x="146050" y="84137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9"/>
                  <a:gd name="T31" fmla="*/ 0 h 98"/>
                  <a:gd name="T32" fmla="*/ 69 w 69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solidFill>
                <a:srgbClr val="00B0F0"/>
              </a:solidFill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>
                  <a:defRPr/>
                </a:pPr>
                <a:endParaRPr lang="zh-CN" altLang="zh-CN">
                  <a:solidFill>
                    <a:schemeClr val="tx1">
                      <a:lumMod val="85000"/>
                      <a:lumOff val="15000"/>
                    </a:schemeClr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</p:grpSp>
      </p:grpSp>
      <p:sp>
        <p:nvSpPr>
          <p:cNvPr id="24" name="矩形 39"/>
          <p:cNvSpPr>
            <a:spLocks noChangeArrowheads="1"/>
          </p:cNvSpPr>
          <p:nvPr/>
        </p:nvSpPr>
        <p:spPr bwMode="auto">
          <a:xfrm>
            <a:off x="3630724" y="3434954"/>
            <a:ext cx="1882553" cy="33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点击添加主要观点</a:t>
            </a:r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3293269" y="422672"/>
            <a:ext cx="1985963" cy="43815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rPr>
              <a:t>点击添加标题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26" name="文本框 37"/>
          <p:cNvSpPr>
            <a:spLocks noChangeArrowheads="1"/>
          </p:cNvSpPr>
          <p:nvPr/>
        </p:nvSpPr>
        <p:spPr bwMode="auto">
          <a:xfrm>
            <a:off x="5311379" y="607219"/>
            <a:ext cx="1731169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Add Your Title</a:t>
            </a:r>
            <a:endParaRPr lang="zh-CN" altLang="en-US" sz="1200" baseline="-300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grpSp>
        <p:nvGrpSpPr>
          <p:cNvPr id="27" name="组合 44"/>
          <p:cNvGrpSpPr>
            <a:grpSpLocks/>
          </p:cNvGrpSpPr>
          <p:nvPr/>
        </p:nvGrpSpPr>
        <p:grpSpPr bwMode="auto">
          <a:xfrm>
            <a:off x="2884885" y="464344"/>
            <a:ext cx="197644" cy="295275"/>
            <a:chOff x="0" y="0"/>
            <a:chExt cx="213756" cy="427512"/>
          </a:xfrm>
        </p:grpSpPr>
        <p:sp>
          <p:nvSpPr>
            <p:cNvPr id="28" name="直接连接符 4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9" name="直接连接符 4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1127523" y="1069182"/>
            <a:ext cx="6888956" cy="488846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1127523" y="3824287"/>
            <a:ext cx="6888956" cy="729424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26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900"/>
                            </p:stCondLst>
                            <p:childTnLst>
                              <p:par>
                                <p:cTn id="43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utoUpdateAnimBg="0"/>
      <p:bldP spid="25" grpId="0" bldLvl="0" autoUpdateAnimBg="0"/>
      <p:bldP spid="26" grpId="0" bldLvl="0" autoUpdateAnimBg="0"/>
      <p:bldP spid="30" grpId="0" bldLvl="0" autoUpdateAnimBg="0"/>
      <p:bldP spid="31" grpId="0" bldLvl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联系 3"/>
          <p:cNvSpPr/>
          <p:nvPr/>
        </p:nvSpPr>
        <p:spPr>
          <a:xfrm>
            <a:off x="3067616" y="945634"/>
            <a:ext cx="3168352" cy="3168352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Freeform 228"/>
          <p:cNvSpPr>
            <a:spLocks noEditPoints="1" noChangeArrowheads="1"/>
          </p:cNvSpPr>
          <p:nvPr/>
        </p:nvSpPr>
        <p:spPr bwMode="auto">
          <a:xfrm>
            <a:off x="4227334" y="1201668"/>
            <a:ext cx="803672" cy="1064419"/>
          </a:xfrm>
          <a:custGeom>
            <a:avLst/>
            <a:gdLst>
              <a:gd name="T0" fmla="*/ 783065 w 52"/>
              <a:gd name="T1" fmla="*/ 1090129 h 69"/>
              <a:gd name="T2" fmla="*/ 659423 w 52"/>
              <a:gd name="T3" fmla="*/ 1048992 h 69"/>
              <a:gd name="T4" fmla="*/ 659423 w 52"/>
              <a:gd name="T5" fmla="*/ 1048992 h 69"/>
              <a:gd name="T6" fmla="*/ 556388 w 52"/>
              <a:gd name="T7" fmla="*/ 1007855 h 69"/>
              <a:gd name="T8" fmla="*/ 309104 w 52"/>
              <a:gd name="T9" fmla="*/ 596486 h 69"/>
              <a:gd name="T10" fmla="*/ 329711 w 52"/>
              <a:gd name="T11" fmla="*/ 473075 h 69"/>
              <a:gd name="T12" fmla="*/ 329711 w 52"/>
              <a:gd name="T13" fmla="*/ 473075 h 69"/>
              <a:gd name="T14" fmla="*/ 370925 w 52"/>
              <a:gd name="T15" fmla="*/ 349664 h 69"/>
              <a:gd name="T16" fmla="*/ 226677 w 52"/>
              <a:gd name="T17" fmla="*/ 123411 h 69"/>
              <a:gd name="T18" fmla="*/ 144249 w 52"/>
              <a:gd name="T19" fmla="*/ 123411 h 69"/>
              <a:gd name="T20" fmla="*/ 20607 w 52"/>
              <a:gd name="T21" fmla="*/ 287959 h 69"/>
              <a:gd name="T22" fmla="*/ 0 w 52"/>
              <a:gd name="T23" fmla="*/ 431938 h 69"/>
              <a:gd name="T24" fmla="*/ 226677 w 52"/>
              <a:gd name="T25" fmla="*/ 925581 h 69"/>
              <a:gd name="T26" fmla="*/ 535781 w 52"/>
              <a:gd name="T27" fmla="*/ 1357520 h 69"/>
              <a:gd name="T28" fmla="*/ 659423 w 52"/>
              <a:gd name="T29" fmla="*/ 1398657 h 69"/>
              <a:gd name="T30" fmla="*/ 865492 w 52"/>
              <a:gd name="T31" fmla="*/ 1398657 h 69"/>
              <a:gd name="T32" fmla="*/ 906706 w 52"/>
              <a:gd name="T33" fmla="*/ 1316383 h 69"/>
              <a:gd name="T34" fmla="*/ 783065 w 52"/>
              <a:gd name="T35" fmla="*/ 1090129 h 69"/>
              <a:gd name="T36" fmla="*/ 1071562 w 52"/>
              <a:gd name="T37" fmla="*/ 1275245 h 69"/>
              <a:gd name="T38" fmla="*/ 906706 w 52"/>
              <a:gd name="T39" fmla="*/ 1007855 h 69"/>
              <a:gd name="T40" fmla="*/ 865492 w 52"/>
              <a:gd name="T41" fmla="*/ 987287 h 69"/>
              <a:gd name="T42" fmla="*/ 824279 w 52"/>
              <a:gd name="T43" fmla="*/ 987287 h 69"/>
              <a:gd name="T44" fmla="*/ 803672 w 52"/>
              <a:gd name="T45" fmla="*/ 1048992 h 69"/>
              <a:gd name="T46" fmla="*/ 968527 w 52"/>
              <a:gd name="T47" fmla="*/ 1316383 h 69"/>
              <a:gd name="T48" fmla="*/ 1030348 w 52"/>
              <a:gd name="T49" fmla="*/ 1336951 h 69"/>
              <a:gd name="T50" fmla="*/ 1050955 w 52"/>
              <a:gd name="T51" fmla="*/ 1316383 h 69"/>
              <a:gd name="T52" fmla="*/ 1071562 w 52"/>
              <a:gd name="T53" fmla="*/ 1275245 h 69"/>
              <a:gd name="T54" fmla="*/ 412139 w 52"/>
              <a:gd name="T55" fmla="*/ 349664 h 69"/>
              <a:gd name="T56" fmla="*/ 473960 w 52"/>
              <a:gd name="T57" fmla="*/ 370233 h 69"/>
              <a:gd name="T58" fmla="*/ 494567 w 52"/>
              <a:gd name="T59" fmla="*/ 349664 h 69"/>
              <a:gd name="T60" fmla="*/ 515174 w 52"/>
              <a:gd name="T61" fmla="*/ 287959 h 69"/>
              <a:gd name="T62" fmla="*/ 350318 w 52"/>
              <a:gd name="T63" fmla="*/ 20568 h 69"/>
              <a:gd name="T64" fmla="*/ 309104 w 52"/>
              <a:gd name="T65" fmla="*/ 0 h 69"/>
              <a:gd name="T66" fmla="*/ 267891 w 52"/>
              <a:gd name="T67" fmla="*/ 20568 h 69"/>
              <a:gd name="T68" fmla="*/ 267891 w 52"/>
              <a:gd name="T69" fmla="*/ 82274 h 69"/>
              <a:gd name="T70" fmla="*/ 412139 w 52"/>
              <a:gd name="T71" fmla="*/ 349664 h 6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2"/>
              <a:gd name="T109" fmla="*/ 0 h 69"/>
              <a:gd name="T110" fmla="*/ 52 w 52"/>
              <a:gd name="T111" fmla="*/ 69 h 6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2" h="69">
                <a:moveTo>
                  <a:pt x="38" y="53"/>
                </a:moveTo>
                <a:cubicBezTo>
                  <a:pt x="37" y="51"/>
                  <a:pt x="34" y="50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0" y="52"/>
                  <a:pt x="28" y="51"/>
                  <a:pt x="27" y="49"/>
                </a:cubicBezTo>
                <a:cubicBezTo>
                  <a:pt x="15" y="29"/>
                  <a:pt x="15" y="29"/>
                  <a:pt x="15" y="29"/>
                </a:cubicBezTo>
                <a:cubicBezTo>
                  <a:pt x="14" y="27"/>
                  <a:pt x="14" y="24"/>
                  <a:pt x="16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8" y="22"/>
                  <a:pt x="19" y="19"/>
                  <a:pt x="18" y="17"/>
                </a:cubicBezTo>
                <a:cubicBezTo>
                  <a:pt x="11" y="6"/>
                  <a:pt x="11" y="6"/>
                  <a:pt x="11" y="6"/>
                </a:cubicBezTo>
                <a:cubicBezTo>
                  <a:pt x="10" y="4"/>
                  <a:pt x="8" y="4"/>
                  <a:pt x="7" y="6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6"/>
                  <a:pt x="0" y="19"/>
                  <a:pt x="0" y="21"/>
                </a:cubicBezTo>
                <a:cubicBezTo>
                  <a:pt x="0" y="21"/>
                  <a:pt x="1" y="28"/>
                  <a:pt x="11" y="45"/>
                </a:cubicBezTo>
                <a:cubicBezTo>
                  <a:pt x="20" y="61"/>
                  <a:pt x="26" y="66"/>
                  <a:pt x="26" y="66"/>
                </a:cubicBezTo>
                <a:cubicBezTo>
                  <a:pt x="27" y="68"/>
                  <a:pt x="30" y="69"/>
                  <a:pt x="32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4" y="68"/>
                  <a:pt x="45" y="66"/>
                  <a:pt x="44" y="64"/>
                </a:cubicBezTo>
                <a:lnTo>
                  <a:pt x="38" y="53"/>
                </a:lnTo>
                <a:close/>
                <a:moveTo>
                  <a:pt x="52" y="62"/>
                </a:moveTo>
                <a:cubicBezTo>
                  <a:pt x="44" y="49"/>
                  <a:pt x="44" y="49"/>
                  <a:pt x="44" y="49"/>
                </a:cubicBezTo>
                <a:cubicBezTo>
                  <a:pt x="44" y="48"/>
                  <a:pt x="43" y="47"/>
                  <a:pt x="42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9" y="50"/>
                  <a:pt x="39" y="51"/>
                </a:cubicBezTo>
                <a:cubicBezTo>
                  <a:pt x="47" y="64"/>
                  <a:pt x="47" y="64"/>
                  <a:pt x="47" y="64"/>
                </a:cubicBezTo>
                <a:cubicBezTo>
                  <a:pt x="48" y="65"/>
                  <a:pt x="49" y="65"/>
                  <a:pt x="50" y="65"/>
                </a:cubicBezTo>
                <a:cubicBezTo>
                  <a:pt x="51" y="64"/>
                  <a:pt x="51" y="64"/>
                  <a:pt x="51" y="64"/>
                </a:cubicBezTo>
                <a:cubicBezTo>
                  <a:pt x="52" y="64"/>
                  <a:pt x="52" y="62"/>
                  <a:pt x="52" y="62"/>
                </a:cubicBezTo>
                <a:close/>
                <a:moveTo>
                  <a:pt x="20" y="17"/>
                </a:moveTo>
                <a:cubicBezTo>
                  <a:pt x="21" y="18"/>
                  <a:pt x="22" y="18"/>
                  <a:pt x="23" y="18"/>
                </a:cubicBezTo>
                <a:cubicBezTo>
                  <a:pt x="24" y="17"/>
                  <a:pt x="24" y="17"/>
                  <a:pt x="24" y="17"/>
                </a:cubicBezTo>
                <a:cubicBezTo>
                  <a:pt x="25" y="16"/>
                  <a:pt x="25" y="15"/>
                  <a:pt x="25" y="14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0"/>
                  <a:pt x="16" y="0"/>
                  <a:pt x="15" y="0"/>
                </a:cubicBezTo>
                <a:cubicBezTo>
                  <a:pt x="13" y="1"/>
                  <a:pt x="13" y="1"/>
                  <a:pt x="13" y="1"/>
                </a:cubicBezTo>
                <a:cubicBezTo>
                  <a:pt x="13" y="2"/>
                  <a:pt x="12" y="3"/>
                  <a:pt x="13" y="4"/>
                </a:cubicBezTo>
                <a:lnTo>
                  <a:pt x="20" y="17"/>
                </a:lnTo>
                <a:close/>
              </a:path>
            </a:pathLst>
          </a:custGeom>
          <a:solidFill>
            <a:srgbClr val="00B0F0"/>
          </a:solidFill>
          <a:ln w="9525">
            <a:noFill/>
            <a:bevel/>
            <a:headEnd/>
            <a:tailEnd/>
          </a:ln>
        </p:spPr>
        <p:txBody>
          <a:bodyPr lIns="68580" tIns="34290" rIns="68580" bIns="34290"/>
          <a:lstStyle/>
          <a:p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6" name="TextBox 18"/>
          <p:cNvSpPr>
            <a:spLocks noChangeArrowheads="1"/>
          </p:cNvSpPr>
          <p:nvPr/>
        </p:nvSpPr>
        <p:spPr bwMode="auto">
          <a:xfrm>
            <a:off x="3536772" y="2335143"/>
            <a:ext cx="2231231" cy="346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6" tIns="34289" rIns="68576" bIns="34289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ea typeface="Dotum" pitchFamily="34" charset="-127"/>
                <a:sym typeface="Arial" pitchFamily="34" charset="0"/>
              </a:rPr>
              <a:t>PART  05</a:t>
            </a:r>
            <a:endParaRPr lang="zh-CN" altLang="en-US" dirty="0">
              <a:solidFill>
                <a:schemeClr val="bg1">
                  <a:lumMod val="50000"/>
                </a:schemeClr>
              </a:solidFill>
              <a:ea typeface="Dotum" pitchFamily="34" charset="-127"/>
              <a:sym typeface="Arial" pitchFamily="34" charset="0"/>
            </a:endParaRPr>
          </a:p>
        </p:txBody>
      </p:sp>
      <p:sp>
        <p:nvSpPr>
          <p:cNvPr id="7" name="文本框 8"/>
          <p:cNvSpPr>
            <a:spLocks noChangeArrowheads="1"/>
          </p:cNvSpPr>
          <p:nvPr/>
        </p:nvSpPr>
        <p:spPr bwMode="auto">
          <a:xfrm>
            <a:off x="3222447" y="2639943"/>
            <a:ext cx="2859881" cy="70019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6" tIns="34289" rIns="68576" bIns="34289">
            <a:spAutoFit/>
          </a:bodyPr>
          <a:lstStyle/>
          <a:p>
            <a:pPr algn="ctr"/>
            <a:r>
              <a:rPr lang="zh-CN" altLang="en-US" sz="4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联系我们</a:t>
            </a:r>
            <a:endParaRPr lang="en-US" sz="4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8" name="矩形 51"/>
          <p:cNvSpPr>
            <a:spLocks noChangeArrowheads="1"/>
          </p:cNvSpPr>
          <p:nvPr/>
        </p:nvSpPr>
        <p:spPr bwMode="auto">
          <a:xfrm>
            <a:off x="3392706" y="3419803"/>
            <a:ext cx="2537222" cy="391715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6" tIns="34289" rIns="68576" bIns="34289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zh-CN" sz="2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Contact Us</a:t>
            </a:r>
            <a:endParaRPr lang="zh-CN" altLang="en-US" sz="21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" name="直接连接符 23"/>
          <p:cNvSpPr>
            <a:spLocks noChangeShapeType="1"/>
          </p:cNvSpPr>
          <p:nvPr/>
        </p:nvSpPr>
        <p:spPr bwMode="auto">
          <a:xfrm>
            <a:off x="3670122" y="3392418"/>
            <a:ext cx="1965722" cy="0"/>
          </a:xfrm>
          <a:prstGeom prst="line">
            <a:avLst/>
          </a:prstGeom>
          <a:noFill/>
          <a:ln w="19050">
            <a:solidFill>
              <a:srgbClr val="00B0F0"/>
            </a:solidFill>
            <a:bevel/>
            <a:headEnd/>
            <a:tailEnd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3784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bldLvl="0" animBg="1" autoUpdateAnimBg="0"/>
      <p:bldP spid="5" grpId="1" bldLvl="0" animBg="1" autoUpdateAnimBg="0"/>
      <p:bldP spid="6" grpId="0" bldLvl="0" autoUpdateAnimBg="0"/>
      <p:bldP spid="7" grpId="0" bldLvl="0" autoUpdateAnimBg="0"/>
      <p:bldP spid="8" grpId="0" bldLvl="0" autoUpdateAnimBg="0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9"/>
          <p:cNvSpPr>
            <a:spLocks noChangeArrowheads="1"/>
          </p:cNvSpPr>
          <p:nvPr/>
        </p:nvSpPr>
        <p:spPr bwMode="auto">
          <a:xfrm>
            <a:off x="3439716" y="2963466"/>
            <a:ext cx="5704284" cy="766763"/>
          </a:xfrm>
          <a:prstGeom prst="rect">
            <a:avLst/>
          </a:prstGeom>
          <a:solidFill>
            <a:srgbClr val="00B0F0">
              <a:alpha val="45097"/>
            </a:srgbClr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3" name="Text Box 24"/>
          <p:cNvSpPr>
            <a:spLocks noChangeArrowheads="1"/>
          </p:cNvSpPr>
          <p:nvPr/>
        </p:nvSpPr>
        <p:spPr bwMode="auto">
          <a:xfrm>
            <a:off x="3388519" y="1733550"/>
            <a:ext cx="4591050" cy="1084906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地址：在此录入上述图表的描述说明，在此录入上述图表的描述说明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ADD:HOUSE# 01, SUITE A, ROAD# 123, SHANGHAI, CHINA, 200000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PHONE: +123 456 7890 FAX: +123 456 7890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EMAIL: EMAILID@DOMAIN.COM </a:t>
            </a:r>
          </a:p>
        </p:txBody>
      </p:sp>
      <p:sp>
        <p:nvSpPr>
          <p:cNvPr id="4" name="矩形 26"/>
          <p:cNvSpPr>
            <a:spLocks noChangeArrowheads="1"/>
          </p:cNvSpPr>
          <p:nvPr/>
        </p:nvSpPr>
        <p:spPr bwMode="auto">
          <a:xfrm>
            <a:off x="3640932" y="3175397"/>
            <a:ext cx="1164431" cy="33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 fontAlgn="ctr"/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5" name="矩形 47"/>
          <p:cNvSpPr>
            <a:spLocks noChangeArrowheads="1"/>
          </p:cNvSpPr>
          <p:nvPr/>
        </p:nvSpPr>
        <p:spPr bwMode="auto">
          <a:xfrm>
            <a:off x="5132785" y="3031332"/>
            <a:ext cx="2969419" cy="627858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在此录入上述图表的描述说明，在此录入上述图表的描述说明，在此录入上述图表的描述说明，在此录入上述图表的描述说明。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3611166" y="422672"/>
            <a:ext cx="1369219" cy="43815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rPr>
              <a:t>联系我们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7" name="文本框 37"/>
          <p:cNvSpPr>
            <a:spLocks noChangeArrowheads="1"/>
          </p:cNvSpPr>
          <p:nvPr/>
        </p:nvSpPr>
        <p:spPr bwMode="auto">
          <a:xfrm>
            <a:off x="5026819" y="607219"/>
            <a:ext cx="1731169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Contact Us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grpSp>
        <p:nvGrpSpPr>
          <p:cNvPr id="8" name="组合 28"/>
          <p:cNvGrpSpPr>
            <a:grpSpLocks/>
          </p:cNvGrpSpPr>
          <p:nvPr/>
        </p:nvGrpSpPr>
        <p:grpSpPr bwMode="auto">
          <a:xfrm>
            <a:off x="3201591" y="464344"/>
            <a:ext cx="197644" cy="295275"/>
            <a:chOff x="0" y="0"/>
            <a:chExt cx="213756" cy="427512"/>
          </a:xfrm>
        </p:grpSpPr>
        <p:sp>
          <p:nvSpPr>
            <p:cNvPr id="9" name="直接连接符 2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直接连接符 3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1" name="Line 13"/>
          <p:cNvSpPr>
            <a:spLocks noChangeShapeType="1"/>
          </p:cNvSpPr>
          <p:nvPr/>
        </p:nvSpPr>
        <p:spPr bwMode="auto">
          <a:xfrm>
            <a:off x="4839892" y="3086100"/>
            <a:ext cx="1190" cy="521494"/>
          </a:xfrm>
          <a:prstGeom prst="line">
            <a:avLst/>
          </a:prstGeom>
          <a:noFill/>
          <a:ln w="6350">
            <a:solidFill>
              <a:srgbClr val="00B0F0"/>
            </a:solidFill>
            <a:bevel/>
            <a:headEnd/>
            <a:tailEnd/>
          </a:ln>
        </p:spPr>
        <p:txBody>
          <a:bodyPr wrap="none" lIns="68580" tIns="34290" rIns="68580" bIns="34290" anchor="ctr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2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053" y="1762125"/>
            <a:ext cx="2014538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181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5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5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3" grpId="0"/>
      <p:bldP spid="4" grpId="0" bldLvl="0" autoUpdateAnimBg="0"/>
      <p:bldP spid="5" grpId="0" bldLvl="0" autoUpdateAnimBg="0"/>
      <p:bldP spid="6" grpId="0" bldLvl="0" autoUpdateAnimBg="0"/>
      <p:bldP spid="7" grpId="0" bldLvl="0" autoUpdateAnimBg="0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"/>
          <p:cNvSpPr>
            <a:spLocks noChangeArrowheads="1"/>
          </p:cNvSpPr>
          <p:nvPr/>
        </p:nvSpPr>
        <p:spPr bwMode="auto">
          <a:xfrm>
            <a:off x="3173016" y="1635919"/>
            <a:ext cx="4230290" cy="647700"/>
          </a:xfrm>
          <a:prstGeom prst="rect">
            <a:avLst/>
          </a:prstGeom>
          <a:solidFill>
            <a:srgbClr val="00B0F0">
              <a:alpha val="45097"/>
            </a:srgbClr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3" name="Rectangle 28"/>
          <p:cNvSpPr>
            <a:spLocks noChangeArrowheads="1"/>
          </p:cNvSpPr>
          <p:nvPr/>
        </p:nvSpPr>
        <p:spPr bwMode="auto">
          <a:xfrm>
            <a:off x="3173016" y="2381250"/>
            <a:ext cx="4217194" cy="654844"/>
          </a:xfrm>
          <a:prstGeom prst="rect">
            <a:avLst/>
          </a:prstGeom>
          <a:solidFill>
            <a:srgbClr val="00B0F0">
              <a:alpha val="45097"/>
            </a:srgbClr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4" name="Rectangle 33"/>
          <p:cNvSpPr>
            <a:spLocks noChangeArrowheads="1"/>
          </p:cNvSpPr>
          <p:nvPr/>
        </p:nvSpPr>
        <p:spPr bwMode="auto">
          <a:xfrm>
            <a:off x="3173016" y="3139679"/>
            <a:ext cx="4217194" cy="646509"/>
          </a:xfrm>
          <a:prstGeom prst="rect">
            <a:avLst/>
          </a:prstGeom>
          <a:solidFill>
            <a:srgbClr val="00B0F0">
              <a:alpha val="45097"/>
            </a:srgbClr>
          </a:solidFill>
          <a:ln w="12700">
            <a:noFill/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3611166" y="447675"/>
            <a:ext cx="1369219" cy="439341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ea typeface="方正兰亭黑_GBK" pitchFamily="2" charset="-122"/>
                <a:sym typeface="Arial" pitchFamily="34" charset="0"/>
              </a:rPr>
              <a:t>关注我们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sp>
        <p:nvSpPr>
          <p:cNvPr id="6" name="文本框 37"/>
          <p:cNvSpPr>
            <a:spLocks noChangeArrowheads="1"/>
          </p:cNvSpPr>
          <p:nvPr/>
        </p:nvSpPr>
        <p:spPr bwMode="auto">
          <a:xfrm>
            <a:off x="5026819" y="633412"/>
            <a:ext cx="1731169" cy="25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3" tIns="34287" rIns="68573" bIns="34287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Concern</a:t>
            </a: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 </a:t>
            </a:r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sym typeface="Arial" pitchFamily="34" charset="0"/>
              </a:rPr>
              <a:t>Us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sym typeface="Arial" pitchFamily="34" charset="0"/>
            </a:endParaRPr>
          </a:p>
        </p:txBody>
      </p:sp>
      <p:grpSp>
        <p:nvGrpSpPr>
          <p:cNvPr id="7" name="组合 28"/>
          <p:cNvGrpSpPr>
            <a:grpSpLocks/>
          </p:cNvGrpSpPr>
          <p:nvPr/>
        </p:nvGrpSpPr>
        <p:grpSpPr bwMode="auto">
          <a:xfrm>
            <a:off x="3201591" y="464344"/>
            <a:ext cx="197644" cy="295275"/>
            <a:chOff x="0" y="0"/>
            <a:chExt cx="213756" cy="427512"/>
          </a:xfrm>
        </p:grpSpPr>
        <p:sp>
          <p:nvSpPr>
            <p:cNvPr id="8" name="直接连接符 2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直接连接符 3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bevel/>
              <a:headEnd type="oval" w="med" len="med"/>
              <a:tailEnd type="oval" w="lg" len="lg"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10" name="Picture 2" descr="E:\lizzy\PPT-by lizzy\icon\mzl.amvyqtlq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40731" y="3176588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12"/>
          <p:cNvSpPr>
            <a:spLocks noChangeArrowheads="1"/>
          </p:cNvSpPr>
          <p:nvPr/>
        </p:nvSpPr>
        <p:spPr bwMode="auto">
          <a:xfrm>
            <a:off x="3308748" y="2512219"/>
            <a:ext cx="3734990" cy="392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 anchor="ctr">
            <a:spAutoFit/>
          </a:bodyPr>
          <a:lstStyle/>
          <a:p>
            <a:pPr fontAlgn="ctr"/>
            <a:r>
              <a:rPr lang="zh-CN" altLang="en-US"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rPr>
              <a:t>官方公众账号</a:t>
            </a:r>
            <a:endParaRPr lang="en-US" sz="2100" dirty="0">
              <a:solidFill>
                <a:schemeClr val="tx1">
                  <a:lumMod val="85000"/>
                  <a:lumOff val="15000"/>
                </a:schemeClr>
              </a:solidFill>
              <a:latin typeface="方正兰亭黑_GBK" pitchFamily="2" charset="-122"/>
              <a:ea typeface="方正兰亭黑_GBK" pitchFamily="2" charset="-122"/>
              <a:sym typeface="Calibri" pitchFamily="34" charset="0"/>
            </a:endParaRPr>
          </a:p>
        </p:txBody>
      </p:sp>
      <p:sp>
        <p:nvSpPr>
          <p:cNvPr id="12" name="Text Box 19"/>
          <p:cNvSpPr>
            <a:spLocks noChangeArrowheads="1"/>
          </p:cNvSpPr>
          <p:nvPr/>
        </p:nvSpPr>
        <p:spPr bwMode="auto">
          <a:xfrm>
            <a:off x="3308748" y="3292079"/>
            <a:ext cx="3374231" cy="392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 anchor="ctr">
            <a:spAutoFit/>
          </a:bodyPr>
          <a:lstStyle/>
          <a:p>
            <a:pPr fontAlgn="ctr"/>
            <a:r>
              <a:rPr lang="en-US" altLang="zh-CN" sz="21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sym typeface="Calibri" pitchFamily="34" charset="0"/>
              </a:rPr>
              <a:t>http://our.weibo.com/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Text Box 20"/>
          <p:cNvSpPr>
            <a:spLocks noChangeArrowheads="1"/>
          </p:cNvSpPr>
          <p:nvPr/>
        </p:nvSpPr>
        <p:spPr bwMode="auto">
          <a:xfrm>
            <a:off x="3308747" y="1789510"/>
            <a:ext cx="3689747" cy="392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 anchor="ctr">
            <a:spAutoFit/>
          </a:bodyPr>
          <a:lstStyle/>
          <a:p>
            <a:pPr fontAlgn="ctr"/>
            <a:r>
              <a:rPr lang="en-US" altLang="zh-CN"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sym typeface="Calibri" pitchFamily="34" charset="0"/>
              </a:rPr>
              <a:t>www.ourwebsite.com</a:t>
            </a:r>
          </a:p>
        </p:txBody>
      </p:sp>
      <p:pic>
        <p:nvPicPr>
          <p:cNvPr id="14" name="图片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40731" y="2403873"/>
            <a:ext cx="610791" cy="610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组合 8"/>
          <p:cNvGrpSpPr>
            <a:grpSpLocks/>
          </p:cNvGrpSpPr>
          <p:nvPr/>
        </p:nvGrpSpPr>
        <p:grpSpPr bwMode="auto">
          <a:xfrm>
            <a:off x="2040731" y="1635919"/>
            <a:ext cx="609600" cy="606029"/>
            <a:chOff x="0" y="0"/>
            <a:chExt cx="812800" cy="807030"/>
          </a:xfrm>
        </p:grpSpPr>
        <p:sp>
          <p:nvSpPr>
            <p:cNvPr id="16" name="圆角矩形 4"/>
            <p:cNvSpPr>
              <a:spLocks noChangeArrowheads="1"/>
            </p:cNvSpPr>
            <p:nvPr/>
          </p:nvSpPr>
          <p:spPr bwMode="auto">
            <a:xfrm>
              <a:off x="0" y="0"/>
              <a:ext cx="812800" cy="807029"/>
            </a:xfrm>
            <a:prstGeom prst="roundRect">
              <a:avLst>
                <a:gd name="adj" fmla="val 10208"/>
              </a:avLst>
            </a:prstGeom>
            <a:solidFill>
              <a:schemeClr val="bg1"/>
            </a:solidFill>
            <a:ln w="12700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pic>
          <p:nvPicPr>
            <p:cNvPr id="17" name="Picture 39" descr="15_Twitter-iCon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1"/>
              <a:ext cx="812800" cy="807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59641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3" grpId="0" bldLvl="0" animBg="1" autoUpdateAnimBg="0"/>
      <p:bldP spid="4" grpId="0" bldLvl="0" animBg="1" autoUpdateAnimBg="0"/>
      <p:bldP spid="5" grpId="0" bldLvl="0" autoUpdateAnimBg="0"/>
      <p:bldP spid="6" grpId="0" bldLvl="0" autoUpdateAnimBg="0"/>
      <p:bldP spid="11" grpId="0" bldLvl="0" autoUpdateAnimBg="0"/>
      <p:bldP spid="12" grpId="0" bldLvl="0" autoUpdateAnimBg="0"/>
      <p:bldP spid="13" grpId="0" bldLvl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4242" y="2704"/>
            <a:ext cx="9144000" cy="514350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7"/>
          <p:cNvSpPr>
            <a:spLocks noChangeArrowheads="1"/>
          </p:cNvSpPr>
          <p:nvPr/>
        </p:nvSpPr>
        <p:spPr bwMode="auto">
          <a:xfrm>
            <a:off x="2387203" y="1543050"/>
            <a:ext cx="4386263" cy="99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6" tIns="34289" rIns="68576" bIns="34289">
            <a:spAutoFit/>
          </a:bodyPr>
          <a:lstStyle/>
          <a:p>
            <a:pPr algn="ctr"/>
            <a:r>
              <a:rPr lang="zh-CN" altLang="en-US" sz="6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谢谢欣赏</a:t>
            </a:r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29"/>
          <p:cNvSpPr>
            <a:spLocks noChangeArrowheads="1"/>
          </p:cNvSpPr>
          <p:nvPr/>
        </p:nvSpPr>
        <p:spPr bwMode="auto">
          <a:xfrm>
            <a:off x="3912394" y="1090613"/>
            <a:ext cx="1635704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r>
              <a:rPr lang="en-US" sz="27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Calibri" pitchFamily="34" charset="0"/>
                <a:sym typeface="Calibri" pitchFamily="34" charset="0"/>
              </a:rPr>
              <a:t>THE END</a:t>
            </a:r>
            <a:endParaRPr lang="zh-CN" altLang="en-US" sz="27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6" name="椭圆 5"/>
          <p:cNvSpPr>
            <a:spLocks noChangeArrowheads="1"/>
          </p:cNvSpPr>
          <p:nvPr/>
        </p:nvSpPr>
        <p:spPr bwMode="auto">
          <a:xfrm>
            <a:off x="3969544" y="3170635"/>
            <a:ext cx="1204913" cy="1206103"/>
          </a:xfrm>
          <a:prstGeom prst="ellipse">
            <a:avLst/>
          </a:prstGeom>
          <a:solidFill>
            <a:srgbClr val="00B0F0"/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7" name="文本框 4"/>
          <p:cNvSpPr>
            <a:spLocks noChangeArrowheads="1"/>
          </p:cNvSpPr>
          <p:nvPr/>
        </p:nvSpPr>
        <p:spPr bwMode="auto">
          <a:xfrm>
            <a:off x="4064425" y="3554017"/>
            <a:ext cx="101515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2400">
                <a:solidFill>
                  <a:srgbClr val="F2F2F2"/>
                </a:solidFill>
                <a:latin typeface="微软雅黑" pitchFamily="34" charset="-122"/>
                <a:ea typeface="微软雅黑" pitchFamily="34" charset="-122"/>
                <a:sym typeface="Impact" pitchFamily="34" charset="0"/>
              </a:rPr>
              <a:t>LOGO</a:t>
            </a:r>
            <a:endParaRPr lang="zh-CN" altLang="en-US" sz="2400">
              <a:solidFill>
                <a:srgbClr val="F2F2F2"/>
              </a:solidFill>
              <a:latin typeface="微软雅黑" pitchFamily="34" charset="-122"/>
              <a:ea typeface="微软雅黑" pitchFamily="34" charset="-122"/>
              <a:sym typeface="Impact" pitchFamily="34" charset="0"/>
            </a:endParaRPr>
          </a:p>
        </p:txBody>
      </p:sp>
      <p:sp>
        <p:nvSpPr>
          <p:cNvPr id="8" name="TextBox 38"/>
          <p:cNvSpPr>
            <a:spLocks noChangeArrowheads="1"/>
          </p:cNvSpPr>
          <p:nvPr/>
        </p:nvSpPr>
        <p:spPr bwMode="auto">
          <a:xfrm>
            <a:off x="2233613" y="2502694"/>
            <a:ext cx="4676775" cy="34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7" tIns="34289" rIns="68577" bIns="34289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某家企业有限公司</a:t>
            </a:r>
            <a:r>
              <a:rPr 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2020</a:t>
            </a:r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企业宣传</a:t>
            </a:r>
            <a:r>
              <a:rPr 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/</a:t>
            </a:r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产品简介</a:t>
            </a:r>
            <a:endParaRPr 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562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ldLvl="0" autoUpdateAnimBg="0"/>
      <p:bldP spid="5" grpId="0" bldLvl="0" autoUpdateAnimBg="0"/>
      <p:bldP spid="6" grpId="0" bldLvl="0" animBg="1" autoUpdateAnimBg="0"/>
      <p:bldP spid="7" grpId="0" bldLvl="0" autoUpdateAnimBg="0"/>
      <p:bldP spid="8" grpId="0" bldLvl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0cbc79a17c7129a145bbe24e73ce6065f825"/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1844</Words>
  <Application>Microsoft Office PowerPoint</Application>
  <PresentationFormat>全屏显示(16:9)</PresentationFormat>
  <Paragraphs>243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Dotum</vt:lpstr>
      <vt:lpstr>方正兰亭黑_GBK</vt:lpstr>
      <vt:lpstr>宋体</vt:lpstr>
      <vt:lpstr>微软雅黑</vt:lpstr>
      <vt:lpstr>Arial</vt:lpstr>
      <vt:lpstr>Calibri</vt:lpstr>
      <vt:lpstr>Calibri Light</vt:lpstr>
      <vt:lpstr>Impact</vt:lpstr>
      <vt:lpstr>Open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 R 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faith123</cp:lastModifiedBy>
  <cp:revision>6</cp:revision>
  <dcterms:created xsi:type="dcterms:W3CDTF">2017-02-23T08:05:20Z</dcterms:created>
  <dcterms:modified xsi:type="dcterms:W3CDTF">2018-04-26T02:14:45Z</dcterms:modified>
</cp:coreProperties>
</file>