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315" r:id="rId3"/>
    <p:sldId id="316" r:id="rId4"/>
    <p:sldId id="317" r:id="rId5"/>
    <p:sldId id="318" r:id="rId6"/>
    <p:sldId id="319" r:id="rId7"/>
    <p:sldId id="258" r:id="rId8"/>
    <p:sldId id="266" r:id="rId9"/>
    <p:sldId id="267" r:id="rId10"/>
    <p:sldId id="269" r:id="rId11"/>
    <p:sldId id="272" r:id="rId12"/>
    <p:sldId id="273" r:id="rId13"/>
    <p:sldId id="274" r:id="rId14"/>
    <p:sldId id="275" r:id="rId15"/>
    <p:sldId id="300" r:id="rId16"/>
    <p:sldId id="276" r:id="rId17"/>
    <p:sldId id="307" r:id="rId18"/>
    <p:sldId id="301" r:id="rId19"/>
    <p:sldId id="310" r:id="rId20"/>
    <p:sldId id="278" r:id="rId21"/>
    <p:sldId id="279" r:id="rId22"/>
    <p:sldId id="281" r:id="rId23"/>
    <p:sldId id="284" r:id="rId24"/>
    <p:sldId id="286" r:id="rId25"/>
    <p:sldId id="290" r:id="rId26"/>
    <p:sldId id="309" r:id="rId27"/>
    <p:sldId id="291" r:id="rId28"/>
    <p:sldId id="298" r:id="rId29"/>
    <p:sldId id="289" r:id="rId30"/>
    <p:sldId id="295" r:id="rId31"/>
    <p:sldId id="294" r:id="rId32"/>
    <p:sldId id="299" r:id="rId33"/>
    <p:sldId id="282" r:id="rId34"/>
    <p:sldId id="325" r:id="rId35"/>
  </p:sldIdLst>
  <p:sldSz cx="9144000" cy="5143500" type="screen16x9"/>
  <p:notesSz cx="6858000" cy="9144000"/>
  <p:embeddedFontLst>
    <p:embeddedFont>
      <p:font typeface="微软雅黑" panose="020B0503020204020204" pitchFamily="34" charset="-122"/>
      <p:regular r:id="rId38"/>
      <p:bold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方正兰亭黑简体" panose="02010600030101010101" charset="-122"/>
      <p:regular r:id="rId44"/>
    </p:embeddedFont>
    <p:embeddedFont>
      <p:font typeface="Rockwell" panose="02060603020205020403" pitchFamily="18" charset="0"/>
      <p:regular r:id="rId45"/>
      <p:bold r:id="rId46"/>
      <p:italic r:id="rId47"/>
      <p:boldItalic r:id="rId48"/>
    </p:embeddedFont>
  </p:embeddedFontLst>
  <p:custDataLst>
    <p:tags r:id="rId4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5165"/>
    <a:srgbClr val="F57786"/>
    <a:srgbClr val="FF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94660"/>
  </p:normalViewPr>
  <p:slideViewPr>
    <p:cSldViewPr>
      <p:cViewPr varScale="1">
        <p:scale>
          <a:sx n="115" d="100"/>
          <a:sy n="115" d="100"/>
        </p:scale>
        <p:origin x="80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B8BCED-FF19-41C8-84FA-B8C3D388C99B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6BC-85BC-4424-9FA6-926C2919B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215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B233C-97AD-4FF9-8CF0-C0DBCA2C6A1E}" type="datetimeFigureOut">
              <a:rPr lang="en-US" smtClean="0"/>
              <a:t>4/19/2019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363B2-D65B-4D36-8646-26A62BDE24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339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2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010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323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5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535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419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1176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211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38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42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1737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7672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577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53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29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385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1291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0421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643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2792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36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0179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08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61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2336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7531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4273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887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4743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5396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432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56880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7032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3363B2-D65B-4D36-8646-26A62BDE246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956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Fir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mo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2525221"/>
            <a:ext cx="2286000" cy="16006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572003" y="2525221"/>
            <a:ext cx="2286000" cy="160069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858000" y="2525222"/>
            <a:ext cx="2286000" cy="160069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41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8200" y="895350"/>
            <a:ext cx="5867400" cy="3352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358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Compa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19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819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0" y="3867150"/>
            <a:ext cx="9144000" cy="1276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tion bra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8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Bran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3276600" y="0"/>
            <a:ext cx="25908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276600" cy="51435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5857874" y="0"/>
            <a:ext cx="3286125" cy="5143500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6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Bran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5908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2590800" y="0"/>
            <a:ext cx="3124200" cy="257175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2590800" y="2581275"/>
            <a:ext cx="3124200" cy="256222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5715000" y="0"/>
            <a:ext cx="3429000" cy="5143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004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Bran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6553200" y="0"/>
            <a:ext cx="25908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3130550" cy="257175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2581275"/>
            <a:ext cx="3130550" cy="257175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3136583" y="0"/>
            <a:ext cx="3429000" cy="5143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88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Bran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292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1"/>
          </p:nvPr>
        </p:nvSpPr>
        <p:spPr>
          <a:xfrm>
            <a:off x="3429000" y="0"/>
            <a:ext cx="1604963" cy="2833688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12"/>
          </p:nvPr>
        </p:nvSpPr>
        <p:spPr>
          <a:xfrm>
            <a:off x="5033963" y="0"/>
            <a:ext cx="4110037" cy="5143500"/>
          </a:xfrm>
          <a:prstGeom prst="rect">
            <a:avLst/>
          </a:prstGeom>
          <a:ln w="9525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83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3424238" cy="34235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711325" y="3430588"/>
            <a:ext cx="1712913" cy="17129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5153025" y="0"/>
            <a:ext cx="1712913" cy="17113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153025" y="3430588"/>
            <a:ext cx="1712913" cy="17129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36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711750" cy="17113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708396" y="4032"/>
            <a:ext cx="1730375" cy="17113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-1" y="3423501"/>
            <a:ext cx="1719999" cy="17199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3441700" y="3429428"/>
            <a:ext cx="1712913" cy="1714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5154613" y="1716088"/>
            <a:ext cx="3989387" cy="34274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82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2851150" cy="17160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572000" y="3427412"/>
            <a:ext cx="2851150" cy="17160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7423150" y="0"/>
            <a:ext cx="172085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71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aller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4762" y="0"/>
            <a:ext cx="1720552" cy="3562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763106" y="0"/>
            <a:ext cx="1719998" cy="3562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532435" y="0"/>
            <a:ext cx="1719998" cy="3562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5302250" y="0"/>
            <a:ext cx="3841750" cy="3562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26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72000" cy="25749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5"/>
          <p:cNvSpPr>
            <a:spLocks noGrp="1"/>
          </p:cNvSpPr>
          <p:nvPr>
            <p:ph type="pic" sz="quarter" idx="11"/>
          </p:nvPr>
        </p:nvSpPr>
        <p:spPr>
          <a:xfrm>
            <a:off x="4572000" y="0"/>
            <a:ext cx="4572000" cy="25749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12"/>
          </p:nvPr>
        </p:nvSpPr>
        <p:spPr>
          <a:xfrm>
            <a:off x="0" y="2571750"/>
            <a:ext cx="45720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572000" y="2571750"/>
            <a:ext cx="45720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84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949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39725" y="933450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39725" y="3083446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3040063" y="1057275"/>
            <a:ext cx="3654425" cy="3654425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27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/>
          </p:cNvSpPr>
          <p:nvPr>
            <p:ph type="pic" sz="quarter" idx="14"/>
          </p:nvPr>
        </p:nvSpPr>
        <p:spPr>
          <a:xfrm>
            <a:off x="0" y="2957513"/>
            <a:ext cx="9144000" cy="21859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778132" y="420688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447675" y="420688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2613269" y="420688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942994" y="420688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9125" y="565560"/>
            <a:ext cx="5257800" cy="175218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409700" y="0"/>
            <a:ext cx="25781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987800" y="0"/>
            <a:ext cx="25781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565900" y="0"/>
            <a:ext cx="25781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409700" y="2571750"/>
            <a:ext cx="25781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3987800" y="2571750"/>
            <a:ext cx="25781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6565900" y="2571750"/>
            <a:ext cx="2578100" cy="25717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457200" y="514350"/>
            <a:ext cx="3581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4268788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5481341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6694805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7907461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reeform 3"/>
          <p:cNvSpPr>
            <a:spLocks/>
          </p:cNvSpPr>
          <p:nvPr userDrawn="1"/>
        </p:nvSpPr>
        <p:spPr bwMode="auto">
          <a:xfrm>
            <a:off x="0" y="0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2311400" y="0"/>
            <a:ext cx="68326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65113" y="1630363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5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92113" y="1057275"/>
            <a:ext cx="3654425" cy="365442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664325" y="933450"/>
            <a:ext cx="1752600" cy="1752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6664325" y="3083446"/>
            <a:ext cx="1752600" cy="17526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86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479425" y="933450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6664328" y="933450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6664328" y="3083446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79428" y="3083446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105400" y="514350"/>
            <a:ext cx="3581400" cy="41148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868738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2656205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1443549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30085" y="3867150"/>
            <a:ext cx="1039812" cy="1276350"/>
          </a:xfrm>
          <a:prstGeom prst="rect">
            <a:avLst/>
          </a:prstGeom>
          <a:ln w="3175"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743325" y="565150"/>
            <a:ext cx="5257800" cy="1752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reeform 2"/>
          <p:cNvSpPr>
            <a:spLocks/>
          </p:cNvSpPr>
          <p:nvPr userDrawn="1"/>
        </p:nvSpPr>
        <p:spPr bwMode="auto">
          <a:xfrm>
            <a:off x="0" y="2617299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8326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7108825" y="1630363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36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6"/>
          <p:cNvSpPr>
            <a:spLocks noGrp="1"/>
          </p:cNvSpPr>
          <p:nvPr>
            <p:ph type="pic" sz="quarter" idx="12"/>
          </p:nvPr>
        </p:nvSpPr>
        <p:spPr>
          <a:xfrm>
            <a:off x="3510472" y="3143136"/>
            <a:ext cx="1749990" cy="175260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9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6111095" y="3143136"/>
            <a:ext cx="1749990" cy="175260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1"/>
          </p:nvPr>
        </p:nvSpPr>
        <p:spPr>
          <a:xfrm>
            <a:off x="912460" y="3143136"/>
            <a:ext cx="1752953" cy="1752601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22796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35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6623050" y="533400"/>
            <a:ext cx="1738313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623050" y="2857280"/>
            <a:ext cx="1738313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2484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52600" y="438150"/>
            <a:ext cx="5943600" cy="4343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733550" y="512763"/>
            <a:ext cx="3581400" cy="411638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5545138" y="3867150"/>
            <a:ext cx="1039812" cy="1276350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763261" y="3867150"/>
            <a:ext cx="1039812" cy="1276350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7971155" y="3867150"/>
            <a:ext cx="1039812" cy="1276350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943100" y="1998663"/>
            <a:ext cx="5257800" cy="1752600"/>
          </a:xfrm>
          <a:prstGeom prst="rect">
            <a:avLst/>
          </a:prstGeom>
          <a:ln w="635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971550"/>
            <a:ext cx="3048000" cy="208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6096000" y="971550"/>
            <a:ext cx="3048000" cy="208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3057525"/>
            <a:ext cx="3048000" cy="208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3048000" y="3057525"/>
            <a:ext cx="3041984" cy="208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0" y="3057525"/>
            <a:ext cx="3048000" cy="20859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5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auto">
          <a:xfrm>
            <a:off x="0" y="1308650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526203" y="1313413"/>
            <a:ext cx="66177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 userDrawn="1"/>
        </p:nvCxnSpPr>
        <p:spPr>
          <a:xfrm>
            <a:off x="2526203" y="3829603"/>
            <a:ext cx="66177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8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943100" y="1924050"/>
            <a:ext cx="5257800" cy="17494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200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7104063" y="2914650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1277938"/>
            <a:ext cx="6832600" cy="38655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reeform 4"/>
          <p:cNvSpPr>
            <a:spLocks/>
          </p:cNvSpPr>
          <p:nvPr userDrawn="1"/>
        </p:nvSpPr>
        <p:spPr bwMode="auto">
          <a:xfrm>
            <a:off x="3308898" y="2617299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 flipV="1">
            <a:off x="3200400" y="0"/>
            <a:ext cx="0" cy="5143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633413"/>
            <a:ext cx="9144000" cy="21981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4970463" y="2951163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7111501" y="2951163"/>
            <a:ext cx="1752600" cy="1752600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07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083629" y="207532"/>
            <a:ext cx="3733800" cy="42672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808807" y="513325"/>
            <a:ext cx="3581005" cy="41158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211138" y="3865563"/>
            <a:ext cx="1038225" cy="127793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1423307" y="3865563"/>
            <a:ext cx="1038225" cy="127793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2635963" y="3865563"/>
            <a:ext cx="1038225" cy="127793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A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7909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Media Placeholder 12"/>
          <p:cNvSpPr>
            <a:spLocks noGrp="1"/>
          </p:cNvSpPr>
          <p:nvPr>
            <p:ph type="media" sz="quarter" idx="11"/>
          </p:nvPr>
        </p:nvSpPr>
        <p:spPr>
          <a:xfrm>
            <a:off x="2574925" y="581025"/>
            <a:ext cx="3994150" cy="23701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34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5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-9525"/>
            <a:ext cx="7019925" cy="5164365"/>
          </a:xfrm>
          <a:custGeom>
            <a:avLst/>
            <a:gdLst>
              <a:gd name="connsiteX0" fmla="*/ 0 w 7019925"/>
              <a:gd name="connsiteY0" fmla="*/ 0 h 5162550"/>
              <a:gd name="connsiteX1" fmla="*/ 7019925 w 7019925"/>
              <a:gd name="connsiteY1" fmla="*/ 0 h 5162550"/>
              <a:gd name="connsiteX2" fmla="*/ 7019925 w 7019925"/>
              <a:gd name="connsiteY2" fmla="*/ 5162550 h 5162550"/>
              <a:gd name="connsiteX3" fmla="*/ 0 w 7019925"/>
              <a:gd name="connsiteY3" fmla="*/ 5162550 h 5162550"/>
              <a:gd name="connsiteX4" fmla="*/ 0 w 7019925"/>
              <a:gd name="connsiteY4" fmla="*/ 0 h 5162550"/>
              <a:gd name="connsiteX0" fmla="*/ 0 w 7019925"/>
              <a:gd name="connsiteY0" fmla="*/ 0 h 5177065"/>
              <a:gd name="connsiteX1" fmla="*/ 7019925 w 7019925"/>
              <a:gd name="connsiteY1" fmla="*/ 0 h 5177065"/>
              <a:gd name="connsiteX2" fmla="*/ 1823810 w 7019925"/>
              <a:gd name="connsiteY2" fmla="*/ 5177065 h 5177065"/>
              <a:gd name="connsiteX3" fmla="*/ 0 w 7019925"/>
              <a:gd name="connsiteY3" fmla="*/ 5162550 h 5177065"/>
              <a:gd name="connsiteX4" fmla="*/ 0 w 7019925"/>
              <a:gd name="connsiteY4" fmla="*/ 0 h 5177065"/>
              <a:gd name="connsiteX0" fmla="*/ 0 w 7019925"/>
              <a:gd name="connsiteY0" fmla="*/ 0 h 5164365"/>
              <a:gd name="connsiteX1" fmla="*/ 7019925 w 7019925"/>
              <a:gd name="connsiteY1" fmla="*/ 0 h 5164365"/>
              <a:gd name="connsiteX2" fmla="*/ 1766660 w 7019925"/>
              <a:gd name="connsiteY2" fmla="*/ 5164365 h 5164365"/>
              <a:gd name="connsiteX3" fmla="*/ 0 w 7019925"/>
              <a:gd name="connsiteY3" fmla="*/ 5162550 h 5164365"/>
              <a:gd name="connsiteX4" fmla="*/ 0 w 7019925"/>
              <a:gd name="connsiteY4" fmla="*/ 0 h 516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19925" h="5164365">
                <a:moveTo>
                  <a:pt x="0" y="0"/>
                </a:moveTo>
                <a:lnTo>
                  <a:pt x="7019925" y="0"/>
                </a:lnTo>
                <a:lnTo>
                  <a:pt x="1766660" y="5164365"/>
                </a:lnTo>
                <a:lnTo>
                  <a:pt x="0" y="51625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2397125" y="-6350"/>
            <a:ext cx="6746875" cy="5149850"/>
          </a:xfrm>
          <a:custGeom>
            <a:avLst/>
            <a:gdLst>
              <a:gd name="connsiteX0" fmla="*/ 0 w 6746875"/>
              <a:gd name="connsiteY0" fmla="*/ 0 h 5143500"/>
              <a:gd name="connsiteX1" fmla="*/ 6746875 w 6746875"/>
              <a:gd name="connsiteY1" fmla="*/ 0 h 5143500"/>
              <a:gd name="connsiteX2" fmla="*/ 6746875 w 6746875"/>
              <a:gd name="connsiteY2" fmla="*/ 5143500 h 5143500"/>
              <a:gd name="connsiteX3" fmla="*/ 0 w 6746875"/>
              <a:gd name="connsiteY3" fmla="*/ 5143500 h 5143500"/>
              <a:gd name="connsiteX4" fmla="*/ 0 w 6746875"/>
              <a:gd name="connsiteY4" fmla="*/ 0 h 5143500"/>
              <a:gd name="connsiteX0" fmla="*/ 5181600 w 6746875"/>
              <a:gd name="connsiteY0" fmla="*/ 0 h 5143500"/>
              <a:gd name="connsiteX1" fmla="*/ 6746875 w 6746875"/>
              <a:gd name="connsiteY1" fmla="*/ 0 h 5143500"/>
              <a:gd name="connsiteX2" fmla="*/ 6746875 w 6746875"/>
              <a:gd name="connsiteY2" fmla="*/ 5143500 h 5143500"/>
              <a:gd name="connsiteX3" fmla="*/ 0 w 6746875"/>
              <a:gd name="connsiteY3" fmla="*/ 5143500 h 5143500"/>
              <a:gd name="connsiteX4" fmla="*/ 5181600 w 6746875"/>
              <a:gd name="connsiteY4" fmla="*/ 0 h 5143500"/>
              <a:gd name="connsiteX0" fmla="*/ 5184775 w 6746875"/>
              <a:gd name="connsiteY0" fmla="*/ 0 h 5149850"/>
              <a:gd name="connsiteX1" fmla="*/ 6746875 w 6746875"/>
              <a:gd name="connsiteY1" fmla="*/ 6350 h 5149850"/>
              <a:gd name="connsiteX2" fmla="*/ 6746875 w 6746875"/>
              <a:gd name="connsiteY2" fmla="*/ 5149850 h 5149850"/>
              <a:gd name="connsiteX3" fmla="*/ 0 w 6746875"/>
              <a:gd name="connsiteY3" fmla="*/ 5149850 h 5149850"/>
              <a:gd name="connsiteX4" fmla="*/ 5184775 w 6746875"/>
              <a:gd name="connsiteY4" fmla="*/ 0 h 514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46875" h="5149850">
                <a:moveTo>
                  <a:pt x="5184775" y="0"/>
                </a:moveTo>
                <a:lnTo>
                  <a:pt x="6746875" y="6350"/>
                </a:lnTo>
                <a:lnTo>
                  <a:pt x="6746875" y="5149850"/>
                </a:lnTo>
                <a:lnTo>
                  <a:pt x="0" y="5149850"/>
                </a:lnTo>
                <a:lnTo>
                  <a:pt x="5184775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8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105652" y="766763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6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05652" y="2088432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7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105652" y="3409950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8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4668127" y="766763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9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4668127" y="2088432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0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4668127" y="3409950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5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616450" y="776288"/>
            <a:ext cx="4375150" cy="3835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96127" y="848662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96127" y="2208431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96127" y="3572963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5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65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48000" cy="5143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048000" y="0"/>
            <a:ext cx="3048000" cy="5143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3048000" cy="514350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52400" y="1503363"/>
            <a:ext cx="213360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2387600" y="1503363"/>
            <a:ext cx="213360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4622800" y="1503363"/>
            <a:ext cx="213360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867525" y="1503363"/>
            <a:ext cx="2133600" cy="2286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771318" y="0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2712028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71318" y="2712028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86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52925" cy="4464050"/>
          </a:xfrm>
          <a:custGeom>
            <a:avLst/>
            <a:gdLst>
              <a:gd name="connsiteX0" fmla="*/ 0 w 3200400"/>
              <a:gd name="connsiteY0" fmla="*/ 0 h 3333750"/>
              <a:gd name="connsiteX1" fmla="*/ 3200400 w 3200400"/>
              <a:gd name="connsiteY1" fmla="*/ 0 h 3333750"/>
              <a:gd name="connsiteX2" fmla="*/ 3200400 w 3200400"/>
              <a:gd name="connsiteY2" fmla="*/ 3333750 h 3333750"/>
              <a:gd name="connsiteX3" fmla="*/ 0 w 3200400"/>
              <a:gd name="connsiteY3" fmla="*/ 3333750 h 3333750"/>
              <a:gd name="connsiteX4" fmla="*/ 0 w 3200400"/>
              <a:gd name="connsiteY4" fmla="*/ 0 h 3333750"/>
              <a:gd name="connsiteX0" fmla="*/ 0 w 4400550"/>
              <a:gd name="connsiteY0" fmla="*/ 0 h 3333750"/>
              <a:gd name="connsiteX1" fmla="*/ 3200400 w 4400550"/>
              <a:gd name="connsiteY1" fmla="*/ 0 h 3333750"/>
              <a:gd name="connsiteX2" fmla="*/ 4400550 w 4400550"/>
              <a:gd name="connsiteY2" fmla="*/ 2533650 h 3333750"/>
              <a:gd name="connsiteX3" fmla="*/ 0 w 4400550"/>
              <a:gd name="connsiteY3" fmla="*/ 3333750 h 3333750"/>
              <a:gd name="connsiteX4" fmla="*/ 0 w 4400550"/>
              <a:gd name="connsiteY4" fmla="*/ 0 h 3333750"/>
              <a:gd name="connsiteX0" fmla="*/ 0 w 4400550"/>
              <a:gd name="connsiteY0" fmla="*/ 0 h 4464050"/>
              <a:gd name="connsiteX1" fmla="*/ 3200400 w 4400550"/>
              <a:gd name="connsiteY1" fmla="*/ 0 h 4464050"/>
              <a:gd name="connsiteX2" fmla="*/ 4400550 w 4400550"/>
              <a:gd name="connsiteY2" fmla="*/ 2533650 h 4464050"/>
              <a:gd name="connsiteX3" fmla="*/ 0 w 4400550"/>
              <a:gd name="connsiteY3" fmla="*/ 4464050 h 4464050"/>
              <a:gd name="connsiteX4" fmla="*/ 0 w 4400550"/>
              <a:gd name="connsiteY4" fmla="*/ 0 h 4464050"/>
              <a:gd name="connsiteX0" fmla="*/ 0 w 4368800"/>
              <a:gd name="connsiteY0" fmla="*/ 0 h 4464050"/>
              <a:gd name="connsiteX1" fmla="*/ 3200400 w 4368800"/>
              <a:gd name="connsiteY1" fmla="*/ 0 h 4464050"/>
              <a:gd name="connsiteX2" fmla="*/ 4368800 w 4368800"/>
              <a:gd name="connsiteY2" fmla="*/ 2476500 h 4464050"/>
              <a:gd name="connsiteX3" fmla="*/ 0 w 4368800"/>
              <a:gd name="connsiteY3" fmla="*/ 4464050 h 4464050"/>
              <a:gd name="connsiteX4" fmla="*/ 0 w 4368800"/>
              <a:gd name="connsiteY4" fmla="*/ 0 h 4464050"/>
              <a:gd name="connsiteX0" fmla="*/ 0 w 4387850"/>
              <a:gd name="connsiteY0" fmla="*/ 0 h 4464050"/>
              <a:gd name="connsiteX1" fmla="*/ 3200400 w 4387850"/>
              <a:gd name="connsiteY1" fmla="*/ 0 h 4464050"/>
              <a:gd name="connsiteX2" fmla="*/ 4387850 w 4387850"/>
              <a:gd name="connsiteY2" fmla="*/ 2470150 h 4464050"/>
              <a:gd name="connsiteX3" fmla="*/ 0 w 4387850"/>
              <a:gd name="connsiteY3" fmla="*/ 4464050 h 4464050"/>
              <a:gd name="connsiteX4" fmla="*/ 0 w 4387850"/>
              <a:gd name="connsiteY4" fmla="*/ 0 h 4464050"/>
              <a:gd name="connsiteX0" fmla="*/ 0 w 4362450"/>
              <a:gd name="connsiteY0" fmla="*/ 0 h 4464050"/>
              <a:gd name="connsiteX1" fmla="*/ 3200400 w 4362450"/>
              <a:gd name="connsiteY1" fmla="*/ 0 h 4464050"/>
              <a:gd name="connsiteX2" fmla="*/ 4362450 w 4362450"/>
              <a:gd name="connsiteY2" fmla="*/ 2482850 h 4464050"/>
              <a:gd name="connsiteX3" fmla="*/ 0 w 4362450"/>
              <a:gd name="connsiteY3" fmla="*/ 4464050 h 4464050"/>
              <a:gd name="connsiteX4" fmla="*/ 0 w 4362450"/>
              <a:gd name="connsiteY4" fmla="*/ 0 h 4464050"/>
              <a:gd name="connsiteX0" fmla="*/ 0 w 4371975"/>
              <a:gd name="connsiteY0" fmla="*/ 0 h 4464050"/>
              <a:gd name="connsiteX1" fmla="*/ 3200400 w 4371975"/>
              <a:gd name="connsiteY1" fmla="*/ 0 h 4464050"/>
              <a:gd name="connsiteX2" fmla="*/ 4371975 w 4371975"/>
              <a:gd name="connsiteY2" fmla="*/ 2476500 h 4464050"/>
              <a:gd name="connsiteX3" fmla="*/ 0 w 4371975"/>
              <a:gd name="connsiteY3" fmla="*/ 4464050 h 4464050"/>
              <a:gd name="connsiteX4" fmla="*/ 0 w 4371975"/>
              <a:gd name="connsiteY4" fmla="*/ 0 h 4464050"/>
              <a:gd name="connsiteX0" fmla="*/ 0 w 4352925"/>
              <a:gd name="connsiteY0" fmla="*/ 0 h 4464050"/>
              <a:gd name="connsiteX1" fmla="*/ 3200400 w 4352925"/>
              <a:gd name="connsiteY1" fmla="*/ 0 h 4464050"/>
              <a:gd name="connsiteX2" fmla="*/ 4352925 w 4352925"/>
              <a:gd name="connsiteY2" fmla="*/ 2486025 h 4464050"/>
              <a:gd name="connsiteX3" fmla="*/ 0 w 4352925"/>
              <a:gd name="connsiteY3" fmla="*/ 4464050 h 4464050"/>
              <a:gd name="connsiteX4" fmla="*/ 0 w 4352925"/>
              <a:gd name="connsiteY4" fmla="*/ 0 h 4464050"/>
              <a:gd name="connsiteX0" fmla="*/ 0 w 4352925"/>
              <a:gd name="connsiteY0" fmla="*/ 0 h 4464050"/>
              <a:gd name="connsiteX1" fmla="*/ 3155950 w 4352925"/>
              <a:gd name="connsiteY1" fmla="*/ 0 h 4464050"/>
              <a:gd name="connsiteX2" fmla="*/ 4352925 w 4352925"/>
              <a:gd name="connsiteY2" fmla="*/ 2486025 h 4464050"/>
              <a:gd name="connsiteX3" fmla="*/ 0 w 4352925"/>
              <a:gd name="connsiteY3" fmla="*/ 4464050 h 4464050"/>
              <a:gd name="connsiteX4" fmla="*/ 0 w 4352925"/>
              <a:gd name="connsiteY4" fmla="*/ 0 h 4464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52925" h="4464050">
                <a:moveTo>
                  <a:pt x="0" y="0"/>
                </a:moveTo>
                <a:lnTo>
                  <a:pt x="3155950" y="0"/>
                </a:lnTo>
                <a:lnTo>
                  <a:pt x="4352925" y="2486025"/>
                </a:lnTo>
                <a:lnTo>
                  <a:pt x="0" y="44640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3575050" y="0"/>
            <a:ext cx="5575300" cy="2311400"/>
          </a:xfrm>
          <a:custGeom>
            <a:avLst/>
            <a:gdLst>
              <a:gd name="connsiteX0" fmla="*/ 0 w 5568950"/>
              <a:gd name="connsiteY0" fmla="*/ 0 h 1276350"/>
              <a:gd name="connsiteX1" fmla="*/ 5568950 w 5568950"/>
              <a:gd name="connsiteY1" fmla="*/ 0 h 1276350"/>
              <a:gd name="connsiteX2" fmla="*/ 5568950 w 5568950"/>
              <a:gd name="connsiteY2" fmla="*/ 1276350 h 1276350"/>
              <a:gd name="connsiteX3" fmla="*/ 0 w 5568950"/>
              <a:gd name="connsiteY3" fmla="*/ 1276350 h 1276350"/>
              <a:gd name="connsiteX4" fmla="*/ 0 w 5568950"/>
              <a:gd name="connsiteY4" fmla="*/ 0 h 1276350"/>
              <a:gd name="connsiteX0" fmla="*/ 0 w 5568950"/>
              <a:gd name="connsiteY0" fmla="*/ 0 h 2279650"/>
              <a:gd name="connsiteX1" fmla="*/ 5568950 w 5568950"/>
              <a:gd name="connsiteY1" fmla="*/ 0 h 2279650"/>
              <a:gd name="connsiteX2" fmla="*/ 5568950 w 5568950"/>
              <a:gd name="connsiteY2" fmla="*/ 1276350 h 2279650"/>
              <a:gd name="connsiteX3" fmla="*/ 1060450 w 5568950"/>
              <a:gd name="connsiteY3" fmla="*/ 2279650 h 2279650"/>
              <a:gd name="connsiteX4" fmla="*/ 0 w 5568950"/>
              <a:gd name="connsiteY4" fmla="*/ 0 h 2279650"/>
              <a:gd name="connsiteX0" fmla="*/ 0 w 5575300"/>
              <a:gd name="connsiteY0" fmla="*/ 0 h 2279650"/>
              <a:gd name="connsiteX1" fmla="*/ 5568950 w 5575300"/>
              <a:gd name="connsiteY1" fmla="*/ 0 h 2279650"/>
              <a:gd name="connsiteX2" fmla="*/ 5575300 w 5575300"/>
              <a:gd name="connsiteY2" fmla="*/ 234950 h 2279650"/>
              <a:gd name="connsiteX3" fmla="*/ 1060450 w 5575300"/>
              <a:gd name="connsiteY3" fmla="*/ 2279650 h 2279650"/>
              <a:gd name="connsiteX4" fmla="*/ 0 w 5575300"/>
              <a:gd name="connsiteY4" fmla="*/ 0 h 2279650"/>
              <a:gd name="connsiteX0" fmla="*/ 0 w 5575300"/>
              <a:gd name="connsiteY0" fmla="*/ 0 h 2311400"/>
              <a:gd name="connsiteX1" fmla="*/ 5568950 w 5575300"/>
              <a:gd name="connsiteY1" fmla="*/ 0 h 2311400"/>
              <a:gd name="connsiteX2" fmla="*/ 5575300 w 5575300"/>
              <a:gd name="connsiteY2" fmla="*/ 234950 h 2311400"/>
              <a:gd name="connsiteX3" fmla="*/ 1079500 w 5575300"/>
              <a:gd name="connsiteY3" fmla="*/ 2311400 h 2311400"/>
              <a:gd name="connsiteX4" fmla="*/ 0 w 5575300"/>
              <a:gd name="connsiteY4" fmla="*/ 0 h 2311400"/>
              <a:gd name="connsiteX0" fmla="*/ 0 w 5575300"/>
              <a:gd name="connsiteY0" fmla="*/ 0 h 2311400"/>
              <a:gd name="connsiteX1" fmla="*/ 5568950 w 5575300"/>
              <a:gd name="connsiteY1" fmla="*/ 0 h 2311400"/>
              <a:gd name="connsiteX2" fmla="*/ 5575300 w 5575300"/>
              <a:gd name="connsiteY2" fmla="*/ 234950 h 2311400"/>
              <a:gd name="connsiteX3" fmla="*/ 1079500 w 5575300"/>
              <a:gd name="connsiteY3" fmla="*/ 2311400 h 2311400"/>
              <a:gd name="connsiteX4" fmla="*/ 0 w 5575300"/>
              <a:gd name="connsiteY4" fmla="*/ 0 h 231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75300" h="2311400">
                <a:moveTo>
                  <a:pt x="0" y="0"/>
                </a:moveTo>
                <a:lnTo>
                  <a:pt x="5568950" y="0"/>
                </a:lnTo>
                <a:lnTo>
                  <a:pt x="5575300" y="234950"/>
                </a:lnTo>
                <a:lnTo>
                  <a:pt x="1079500" y="231140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1" y="2800350"/>
            <a:ext cx="5539740" cy="2343150"/>
          </a:xfrm>
          <a:custGeom>
            <a:avLst/>
            <a:gdLst>
              <a:gd name="connsiteX0" fmla="*/ 0 w 5539740"/>
              <a:gd name="connsiteY0" fmla="*/ 0 h 1047750"/>
              <a:gd name="connsiteX1" fmla="*/ 5539740 w 5539740"/>
              <a:gd name="connsiteY1" fmla="*/ 0 h 1047750"/>
              <a:gd name="connsiteX2" fmla="*/ 5539740 w 5539740"/>
              <a:gd name="connsiteY2" fmla="*/ 1047750 h 1047750"/>
              <a:gd name="connsiteX3" fmla="*/ 0 w 5539740"/>
              <a:gd name="connsiteY3" fmla="*/ 1047750 h 1047750"/>
              <a:gd name="connsiteX4" fmla="*/ 0 w 5539740"/>
              <a:gd name="connsiteY4" fmla="*/ 0 h 1047750"/>
              <a:gd name="connsiteX0" fmla="*/ 0 w 5539740"/>
              <a:gd name="connsiteY0" fmla="*/ 1295400 h 2343150"/>
              <a:gd name="connsiteX1" fmla="*/ 4488180 w 5539740"/>
              <a:gd name="connsiteY1" fmla="*/ 0 h 2343150"/>
              <a:gd name="connsiteX2" fmla="*/ 5539740 w 5539740"/>
              <a:gd name="connsiteY2" fmla="*/ 2343150 h 2343150"/>
              <a:gd name="connsiteX3" fmla="*/ 0 w 5539740"/>
              <a:gd name="connsiteY3" fmla="*/ 2343150 h 2343150"/>
              <a:gd name="connsiteX4" fmla="*/ 0 w 5539740"/>
              <a:gd name="connsiteY4" fmla="*/ 1295400 h 2343150"/>
              <a:gd name="connsiteX0" fmla="*/ 0 w 5539740"/>
              <a:gd name="connsiteY0" fmla="*/ 2118360 h 2343150"/>
              <a:gd name="connsiteX1" fmla="*/ 4488180 w 5539740"/>
              <a:gd name="connsiteY1" fmla="*/ 0 h 2343150"/>
              <a:gd name="connsiteX2" fmla="*/ 5539740 w 5539740"/>
              <a:gd name="connsiteY2" fmla="*/ 2343150 h 2343150"/>
              <a:gd name="connsiteX3" fmla="*/ 0 w 5539740"/>
              <a:gd name="connsiteY3" fmla="*/ 2343150 h 2343150"/>
              <a:gd name="connsiteX4" fmla="*/ 0 w 5539740"/>
              <a:gd name="connsiteY4" fmla="*/ 2118360 h 2343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39740" h="2343150">
                <a:moveTo>
                  <a:pt x="0" y="2118360"/>
                </a:moveTo>
                <a:lnTo>
                  <a:pt x="4488180" y="0"/>
                </a:lnTo>
                <a:lnTo>
                  <a:pt x="5539740" y="2343150"/>
                </a:lnTo>
                <a:lnTo>
                  <a:pt x="0" y="2343150"/>
                </a:lnTo>
                <a:lnTo>
                  <a:pt x="0" y="211836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4831080" y="677863"/>
            <a:ext cx="4312920" cy="4465637"/>
          </a:xfrm>
          <a:custGeom>
            <a:avLst/>
            <a:gdLst>
              <a:gd name="connsiteX0" fmla="*/ 0 w 3200400"/>
              <a:gd name="connsiteY0" fmla="*/ 0 h 4465637"/>
              <a:gd name="connsiteX1" fmla="*/ 3200400 w 3200400"/>
              <a:gd name="connsiteY1" fmla="*/ 0 h 4465637"/>
              <a:gd name="connsiteX2" fmla="*/ 3200400 w 3200400"/>
              <a:gd name="connsiteY2" fmla="*/ 4465637 h 4465637"/>
              <a:gd name="connsiteX3" fmla="*/ 0 w 3200400"/>
              <a:gd name="connsiteY3" fmla="*/ 4465637 h 4465637"/>
              <a:gd name="connsiteX4" fmla="*/ 0 w 3200400"/>
              <a:gd name="connsiteY4" fmla="*/ 0 h 4465637"/>
              <a:gd name="connsiteX0" fmla="*/ 0 w 4312920"/>
              <a:gd name="connsiteY0" fmla="*/ 1988820 h 4465637"/>
              <a:gd name="connsiteX1" fmla="*/ 4312920 w 4312920"/>
              <a:gd name="connsiteY1" fmla="*/ 0 h 4465637"/>
              <a:gd name="connsiteX2" fmla="*/ 4312920 w 4312920"/>
              <a:gd name="connsiteY2" fmla="*/ 4465637 h 4465637"/>
              <a:gd name="connsiteX3" fmla="*/ 1112520 w 4312920"/>
              <a:gd name="connsiteY3" fmla="*/ 4465637 h 4465637"/>
              <a:gd name="connsiteX4" fmla="*/ 0 w 4312920"/>
              <a:gd name="connsiteY4" fmla="*/ 1988820 h 446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12920" h="4465637">
                <a:moveTo>
                  <a:pt x="0" y="1988820"/>
                </a:moveTo>
                <a:lnTo>
                  <a:pt x="4312920" y="0"/>
                </a:lnTo>
                <a:lnTo>
                  <a:pt x="4312920" y="4465637"/>
                </a:lnTo>
                <a:lnTo>
                  <a:pt x="1112520" y="4465637"/>
                </a:lnTo>
                <a:lnTo>
                  <a:pt x="0" y="198882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6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772025" y="0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2712028"/>
            <a:ext cx="4371975" cy="2452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72025" y="2712028"/>
            <a:ext cx="4371975" cy="245268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7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677863"/>
            <a:ext cx="4307681" cy="4465637"/>
          </a:xfrm>
          <a:custGeom>
            <a:avLst/>
            <a:gdLst>
              <a:gd name="connsiteX0" fmla="*/ 0 w 3200400"/>
              <a:gd name="connsiteY0" fmla="*/ 0 h 4465637"/>
              <a:gd name="connsiteX1" fmla="*/ 3200400 w 3200400"/>
              <a:gd name="connsiteY1" fmla="*/ 0 h 4465637"/>
              <a:gd name="connsiteX2" fmla="*/ 3200400 w 3200400"/>
              <a:gd name="connsiteY2" fmla="*/ 4465637 h 4465637"/>
              <a:gd name="connsiteX3" fmla="*/ 0 w 3200400"/>
              <a:gd name="connsiteY3" fmla="*/ 4465637 h 4465637"/>
              <a:gd name="connsiteX4" fmla="*/ 0 w 3200400"/>
              <a:gd name="connsiteY4" fmla="*/ 0 h 4465637"/>
              <a:gd name="connsiteX0" fmla="*/ 0 w 4314825"/>
              <a:gd name="connsiteY0" fmla="*/ 0 h 4465637"/>
              <a:gd name="connsiteX1" fmla="*/ 4314825 w 4314825"/>
              <a:gd name="connsiteY1" fmla="*/ 2000250 h 4465637"/>
              <a:gd name="connsiteX2" fmla="*/ 3200400 w 4314825"/>
              <a:gd name="connsiteY2" fmla="*/ 4465637 h 4465637"/>
              <a:gd name="connsiteX3" fmla="*/ 0 w 4314825"/>
              <a:gd name="connsiteY3" fmla="*/ 4465637 h 4465637"/>
              <a:gd name="connsiteX4" fmla="*/ 0 w 4314825"/>
              <a:gd name="connsiteY4" fmla="*/ 0 h 4465637"/>
              <a:gd name="connsiteX0" fmla="*/ 0 w 4307681"/>
              <a:gd name="connsiteY0" fmla="*/ 0 h 4465637"/>
              <a:gd name="connsiteX1" fmla="*/ 4307681 w 4307681"/>
              <a:gd name="connsiteY1" fmla="*/ 1990725 h 4465637"/>
              <a:gd name="connsiteX2" fmla="*/ 3200400 w 4307681"/>
              <a:gd name="connsiteY2" fmla="*/ 4465637 h 4465637"/>
              <a:gd name="connsiteX3" fmla="*/ 0 w 4307681"/>
              <a:gd name="connsiteY3" fmla="*/ 4465637 h 4465637"/>
              <a:gd name="connsiteX4" fmla="*/ 0 w 4307681"/>
              <a:gd name="connsiteY4" fmla="*/ 0 h 4465637"/>
              <a:gd name="connsiteX0" fmla="*/ 0 w 4307681"/>
              <a:gd name="connsiteY0" fmla="*/ 0 h 4465637"/>
              <a:gd name="connsiteX1" fmla="*/ 4307681 w 4307681"/>
              <a:gd name="connsiteY1" fmla="*/ 1990725 h 4465637"/>
              <a:gd name="connsiteX2" fmla="*/ 3190875 w 4307681"/>
              <a:gd name="connsiteY2" fmla="*/ 4465637 h 4465637"/>
              <a:gd name="connsiteX3" fmla="*/ 0 w 4307681"/>
              <a:gd name="connsiteY3" fmla="*/ 4465637 h 4465637"/>
              <a:gd name="connsiteX4" fmla="*/ 0 w 4307681"/>
              <a:gd name="connsiteY4" fmla="*/ 0 h 4465637"/>
              <a:gd name="connsiteX0" fmla="*/ 0 w 4307681"/>
              <a:gd name="connsiteY0" fmla="*/ 0 h 4465637"/>
              <a:gd name="connsiteX1" fmla="*/ 4307681 w 4307681"/>
              <a:gd name="connsiteY1" fmla="*/ 1990725 h 4465637"/>
              <a:gd name="connsiteX2" fmla="*/ 3184525 w 4307681"/>
              <a:gd name="connsiteY2" fmla="*/ 4465637 h 4465637"/>
              <a:gd name="connsiteX3" fmla="*/ 0 w 4307681"/>
              <a:gd name="connsiteY3" fmla="*/ 4465637 h 4465637"/>
              <a:gd name="connsiteX4" fmla="*/ 0 w 4307681"/>
              <a:gd name="connsiteY4" fmla="*/ 0 h 446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07681" h="4465637">
                <a:moveTo>
                  <a:pt x="0" y="0"/>
                </a:moveTo>
                <a:lnTo>
                  <a:pt x="4307681" y="1990725"/>
                </a:lnTo>
                <a:lnTo>
                  <a:pt x="3184525" y="4465637"/>
                </a:lnTo>
                <a:lnTo>
                  <a:pt x="0" y="4465637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5568950" cy="2306638"/>
          </a:xfrm>
          <a:custGeom>
            <a:avLst/>
            <a:gdLst>
              <a:gd name="connsiteX0" fmla="*/ 0 w 5568950"/>
              <a:gd name="connsiteY0" fmla="*/ 0 h 1154113"/>
              <a:gd name="connsiteX1" fmla="*/ 5568950 w 5568950"/>
              <a:gd name="connsiteY1" fmla="*/ 0 h 1154113"/>
              <a:gd name="connsiteX2" fmla="*/ 5568950 w 5568950"/>
              <a:gd name="connsiteY2" fmla="*/ 1154113 h 1154113"/>
              <a:gd name="connsiteX3" fmla="*/ 0 w 5568950"/>
              <a:gd name="connsiteY3" fmla="*/ 1154113 h 1154113"/>
              <a:gd name="connsiteX4" fmla="*/ 0 w 5568950"/>
              <a:gd name="connsiteY4" fmla="*/ 0 h 1154113"/>
              <a:gd name="connsiteX0" fmla="*/ 0 w 5568950"/>
              <a:gd name="connsiteY0" fmla="*/ 0 h 1154113"/>
              <a:gd name="connsiteX1" fmla="*/ 5568950 w 5568950"/>
              <a:gd name="connsiteY1" fmla="*/ 0 h 1154113"/>
              <a:gd name="connsiteX2" fmla="*/ 5568950 w 5568950"/>
              <a:gd name="connsiteY2" fmla="*/ 1154113 h 1154113"/>
              <a:gd name="connsiteX3" fmla="*/ 0 w 5568950"/>
              <a:gd name="connsiteY3" fmla="*/ 234950 h 1154113"/>
              <a:gd name="connsiteX4" fmla="*/ 0 w 5568950"/>
              <a:gd name="connsiteY4" fmla="*/ 0 h 1154113"/>
              <a:gd name="connsiteX0" fmla="*/ 0 w 5568950"/>
              <a:gd name="connsiteY0" fmla="*/ 0 h 2306638"/>
              <a:gd name="connsiteX1" fmla="*/ 5568950 w 5568950"/>
              <a:gd name="connsiteY1" fmla="*/ 0 h 2306638"/>
              <a:gd name="connsiteX2" fmla="*/ 4497388 w 5568950"/>
              <a:gd name="connsiteY2" fmla="*/ 2306638 h 2306638"/>
              <a:gd name="connsiteX3" fmla="*/ 0 w 5568950"/>
              <a:gd name="connsiteY3" fmla="*/ 234950 h 2306638"/>
              <a:gd name="connsiteX4" fmla="*/ 0 w 5568950"/>
              <a:gd name="connsiteY4" fmla="*/ 0 h 2306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68950" h="2306638">
                <a:moveTo>
                  <a:pt x="0" y="0"/>
                </a:moveTo>
                <a:lnTo>
                  <a:pt x="5568950" y="0"/>
                </a:lnTo>
                <a:lnTo>
                  <a:pt x="4497388" y="2306638"/>
                </a:lnTo>
                <a:lnTo>
                  <a:pt x="0" y="23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4772024" y="0"/>
            <a:ext cx="4371975" cy="4454525"/>
          </a:xfrm>
          <a:custGeom>
            <a:avLst/>
            <a:gdLst>
              <a:gd name="connsiteX0" fmla="*/ 0 w 3200400"/>
              <a:gd name="connsiteY0" fmla="*/ 0 h 4454525"/>
              <a:gd name="connsiteX1" fmla="*/ 3200400 w 3200400"/>
              <a:gd name="connsiteY1" fmla="*/ 0 h 4454525"/>
              <a:gd name="connsiteX2" fmla="*/ 3200400 w 3200400"/>
              <a:gd name="connsiteY2" fmla="*/ 4454525 h 4454525"/>
              <a:gd name="connsiteX3" fmla="*/ 0 w 3200400"/>
              <a:gd name="connsiteY3" fmla="*/ 4454525 h 4454525"/>
              <a:gd name="connsiteX4" fmla="*/ 0 w 3200400"/>
              <a:gd name="connsiteY4" fmla="*/ 0 h 4454525"/>
              <a:gd name="connsiteX0" fmla="*/ 1171575 w 4371975"/>
              <a:gd name="connsiteY0" fmla="*/ 0 h 4454525"/>
              <a:gd name="connsiteX1" fmla="*/ 4371975 w 4371975"/>
              <a:gd name="connsiteY1" fmla="*/ 0 h 4454525"/>
              <a:gd name="connsiteX2" fmla="*/ 4371975 w 4371975"/>
              <a:gd name="connsiteY2" fmla="*/ 4454525 h 4454525"/>
              <a:gd name="connsiteX3" fmla="*/ 0 w 4371975"/>
              <a:gd name="connsiteY3" fmla="*/ 2482850 h 4454525"/>
              <a:gd name="connsiteX4" fmla="*/ 1171575 w 4371975"/>
              <a:gd name="connsiteY4" fmla="*/ 0 h 445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71975" h="4454525">
                <a:moveTo>
                  <a:pt x="1171575" y="0"/>
                </a:moveTo>
                <a:lnTo>
                  <a:pt x="4371975" y="0"/>
                </a:lnTo>
                <a:lnTo>
                  <a:pt x="4371975" y="4454525"/>
                </a:lnTo>
                <a:lnTo>
                  <a:pt x="0" y="2482850"/>
                </a:lnTo>
                <a:lnTo>
                  <a:pt x="1171575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3603625" y="2804318"/>
            <a:ext cx="5540375" cy="2339182"/>
          </a:xfrm>
          <a:custGeom>
            <a:avLst/>
            <a:gdLst>
              <a:gd name="connsiteX0" fmla="*/ 0 w 5540375"/>
              <a:gd name="connsiteY0" fmla="*/ 0 h 895350"/>
              <a:gd name="connsiteX1" fmla="*/ 5540375 w 5540375"/>
              <a:gd name="connsiteY1" fmla="*/ 0 h 895350"/>
              <a:gd name="connsiteX2" fmla="*/ 5540375 w 5540375"/>
              <a:gd name="connsiteY2" fmla="*/ 895350 h 895350"/>
              <a:gd name="connsiteX3" fmla="*/ 0 w 5540375"/>
              <a:gd name="connsiteY3" fmla="*/ 895350 h 895350"/>
              <a:gd name="connsiteX4" fmla="*/ 0 w 5540375"/>
              <a:gd name="connsiteY4" fmla="*/ 0 h 895350"/>
              <a:gd name="connsiteX0" fmla="*/ 1041400 w 5540375"/>
              <a:gd name="connsiteY0" fmla="*/ 0 h 2330450"/>
              <a:gd name="connsiteX1" fmla="*/ 5540375 w 5540375"/>
              <a:gd name="connsiteY1" fmla="*/ 1435100 h 2330450"/>
              <a:gd name="connsiteX2" fmla="*/ 5540375 w 5540375"/>
              <a:gd name="connsiteY2" fmla="*/ 2330450 h 2330450"/>
              <a:gd name="connsiteX3" fmla="*/ 0 w 5540375"/>
              <a:gd name="connsiteY3" fmla="*/ 2330450 h 2330450"/>
              <a:gd name="connsiteX4" fmla="*/ 1041400 w 5540375"/>
              <a:gd name="connsiteY4" fmla="*/ 0 h 2330450"/>
              <a:gd name="connsiteX0" fmla="*/ 1044575 w 5540375"/>
              <a:gd name="connsiteY0" fmla="*/ 0 h 2336800"/>
              <a:gd name="connsiteX1" fmla="*/ 5540375 w 5540375"/>
              <a:gd name="connsiteY1" fmla="*/ 1441450 h 2336800"/>
              <a:gd name="connsiteX2" fmla="*/ 5540375 w 5540375"/>
              <a:gd name="connsiteY2" fmla="*/ 2336800 h 2336800"/>
              <a:gd name="connsiteX3" fmla="*/ 0 w 5540375"/>
              <a:gd name="connsiteY3" fmla="*/ 2336800 h 2336800"/>
              <a:gd name="connsiteX4" fmla="*/ 1044575 w 5540375"/>
              <a:gd name="connsiteY4" fmla="*/ 0 h 2336800"/>
              <a:gd name="connsiteX0" fmla="*/ 1044575 w 5540375"/>
              <a:gd name="connsiteY0" fmla="*/ 0 h 2336800"/>
              <a:gd name="connsiteX1" fmla="*/ 5540375 w 5540375"/>
              <a:gd name="connsiteY1" fmla="*/ 2110581 h 2336800"/>
              <a:gd name="connsiteX2" fmla="*/ 5540375 w 5540375"/>
              <a:gd name="connsiteY2" fmla="*/ 2336800 h 2336800"/>
              <a:gd name="connsiteX3" fmla="*/ 0 w 5540375"/>
              <a:gd name="connsiteY3" fmla="*/ 2336800 h 2336800"/>
              <a:gd name="connsiteX4" fmla="*/ 1044575 w 5540375"/>
              <a:gd name="connsiteY4" fmla="*/ 0 h 2336800"/>
              <a:gd name="connsiteX0" fmla="*/ 1044575 w 5540375"/>
              <a:gd name="connsiteY0" fmla="*/ 0 h 2336800"/>
              <a:gd name="connsiteX1" fmla="*/ 5540375 w 5540375"/>
              <a:gd name="connsiteY1" fmla="*/ 2112962 h 2336800"/>
              <a:gd name="connsiteX2" fmla="*/ 5540375 w 5540375"/>
              <a:gd name="connsiteY2" fmla="*/ 2336800 h 2336800"/>
              <a:gd name="connsiteX3" fmla="*/ 0 w 5540375"/>
              <a:gd name="connsiteY3" fmla="*/ 2336800 h 2336800"/>
              <a:gd name="connsiteX4" fmla="*/ 1044575 w 5540375"/>
              <a:gd name="connsiteY4" fmla="*/ 0 h 2336800"/>
              <a:gd name="connsiteX0" fmla="*/ 1044575 w 5540375"/>
              <a:gd name="connsiteY0" fmla="*/ 0 h 2336800"/>
              <a:gd name="connsiteX1" fmla="*/ 5540375 w 5540375"/>
              <a:gd name="connsiteY1" fmla="*/ 2105818 h 2336800"/>
              <a:gd name="connsiteX2" fmla="*/ 5540375 w 5540375"/>
              <a:gd name="connsiteY2" fmla="*/ 2336800 h 2336800"/>
              <a:gd name="connsiteX3" fmla="*/ 0 w 5540375"/>
              <a:gd name="connsiteY3" fmla="*/ 2336800 h 2336800"/>
              <a:gd name="connsiteX4" fmla="*/ 1044575 w 5540375"/>
              <a:gd name="connsiteY4" fmla="*/ 0 h 2336800"/>
              <a:gd name="connsiteX0" fmla="*/ 1044575 w 5540375"/>
              <a:gd name="connsiteY0" fmla="*/ 0 h 2334419"/>
              <a:gd name="connsiteX1" fmla="*/ 5540375 w 5540375"/>
              <a:gd name="connsiteY1" fmla="*/ 2103437 h 2334419"/>
              <a:gd name="connsiteX2" fmla="*/ 5540375 w 5540375"/>
              <a:gd name="connsiteY2" fmla="*/ 2334419 h 2334419"/>
              <a:gd name="connsiteX3" fmla="*/ 0 w 5540375"/>
              <a:gd name="connsiteY3" fmla="*/ 2334419 h 2334419"/>
              <a:gd name="connsiteX4" fmla="*/ 1044575 w 5540375"/>
              <a:gd name="connsiteY4" fmla="*/ 0 h 2334419"/>
              <a:gd name="connsiteX0" fmla="*/ 1049337 w 5540375"/>
              <a:gd name="connsiteY0" fmla="*/ 0 h 2336800"/>
              <a:gd name="connsiteX1" fmla="*/ 5540375 w 5540375"/>
              <a:gd name="connsiteY1" fmla="*/ 2105818 h 2336800"/>
              <a:gd name="connsiteX2" fmla="*/ 5540375 w 5540375"/>
              <a:gd name="connsiteY2" fmla="*/ 2336800 h 2336800"/>
              <a:gd name="connsiteX3" fmla="*/ 0 w 5540375"/>
              <a:gd name="connsiteY3" fmla="*/ 2336800 h 2336800"/>
              <a:gd name="connsiteX4" fmla="*/ 1049337 w 5540375"/>
              <a:gd name="connsiteY4" fmla="*/ 0 h 2336800"/>
              <a:gd name="connsiteX0" fmla="*/ 1046955 w 5540375"/>
              <a:gd name="connsiteY0" fmla="*/ 0 h 2339182"/>
              <a:gd name="connsiteX1" fmla="*/ 5540375 w 5540375"/>
              <a:gd name="connsiteY1" fmla="*/ 2108200 h 2339182"/>
              <a:gd name="connsiteX2" fmla="*/ 5540375 w 5540375"/>
              <a:gd name="connsiteY2" fmla="*/ 2339182 h 2339182"/>
              <a:gd name="connsiteX3" fmla="*/ 0 w 5540375"/>
              <a:gd name="connsiteY3" fmla="*/ 2339182 h 2339182"/>
              <a:gd name="connsiteX4" fmla="*/ 1046955 w 5540375"/>
              <a:gd name="connsiteY4" fmla="*/ 0 h 2339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40375" h="2339182">
                <a:moveTo>
                  <a:pt x="1046955" y="0"/>
                </a:moveTo>
                <a:lnTo>
                  <a:pt x="5540375" y="2108200"/>
                </a:lnTo>
                <a:lnTo>
                  <a:pt x="5540375" y="2339182"/>
                </a:lnTo>
                <a:lnTo>
                  <a:pt x="0" y="2339182"/>
                </a:lnTo>
                <a:lnTo>
                  <a:pt x="1046955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08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771318" y="0"/>
            <a:ext cx="4371975" cy="24193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0" y="2712028"/>
            <a:ext cx="4371975" cy="24314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771318" y="2712028"/>
            <a:ext cx="4371975" cy="24314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3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Product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056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7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616450" y="776288"/>
            <a:ext cx="4375150" cy="3835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96127" y="848662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3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96127" y="2208431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14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96127" y="3572963"/>
            <a:ext cx="1228725" cy="1042987"/>
          </a:xfrm>
          <a:prstGeom prst="rect">
            <a:avLst/>
          </a:prstGeom>
          <a:ln>
            <a:solidFill>
              <a:srgbClr val="F25165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5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Of Content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5715000" y="0"/>
            <a:ext cx="3429000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74295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5715000" y="2680240"/>
            <a:ext cx="1714500" cy="133930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29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8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8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8-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192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8-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64807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09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8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895350"/>
            <a:ext cx="9144000" cy="424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953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71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7431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700" r:id="rId3"/>
    <p:sldLayoutId id="2147483718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701" r:id="rId15"/>
    <p:sldLayoutId id="2147483661" r:id="rId16"/>
    <p:sldLayoutId id="2147483662" r:id="rId17"/>
    <p:sldLayoutId id="2147483664" r:id="rId18"/>
    <p:sldLayoutId id="2147483667" r:id="rId19"/>
    <p:sldLayoutId id="2147483671" r:id="rId20"/>
    <p:sldLayoutId id="2147483682" r:id="rId21"/>
    <p:sldLayoutId id="2147483686" r:id="rId22"/>
    <p:sldLayoutId id="2147483674" r:id="rId23"/>
    <p:sldLayoutId id="2147483678" r:id="rId24"/>
    <p:sldLayoutId id="2147483702" r:id="rId25"/>
    <p:sldLayoutId id="2147483663" r:id="rId26"/>
    <p:sldLayoutId id="2147483665" r:id="rId27"/>
    <p:sldLayoutId id="2147483687" r:id="rId28"/>
    <p:sldLayoutId id="2147483683" r:id="rId29"/>
    <p:sldLayoutId id="2147483668" r:id="rId30"/>
    <p:sldLayoutId id="2147483675" r:id="rId31"/>
    <p:sldLayoutId id="2147483679" r:id="rId32"/>
    <p:sldLayoutId id="2147483703" r:id="rId33"/>
    <p:sldLayoutId id="2147483704" r:id="rId34"/>
    <p:sldLayoutId id="2147483666" r:id="rId35"/>
    <p:sldLayoutId id="2147483684" r:id="rId36"/>
    <p:sldLayoutId id="2147483688" r:id="rId37"/>
    <p:sldLayoutId id="2147483669" r:id="rId38"/>
    <p:sldLayoutId id="2147483673" r:id="rId39"/>
    <p:sldLayoutId id="2147483676" r:id="rId40"/>
    <p:sldLayoutId id="2147483705" r:id="rId41"/>
    <p:sldLayoutId id="2147483670" r:id="rId42"/>
    <p:sldLayoutId id="2147483680" r:id="rId43"/>
    <p:sldLayoutId id="2147483677" r:id="rId44"/>
    <p:sldLayoutId id="2147483681" r:id="rId45"/>
    <p:sldLayoutId id="2147483685" r:id="rId46"/>
    <p:sldLayoutId id="2147483689" r:id="rId47"/>
    <p:sldLayoutId id="2147483706" r:id="rId48"/>
    <p:sldLayoutId id="2147483707" r:id="rId49"/>
    <p:sldLayoutId id="2147483690" r:id="rId50"/>
    <p:sldLayoutId id="2147483693" r:id="rId51"/>
    <p:sldLayoutId id="2147483694" r:id="rId52"/>
    <p:sldLayoutId id="2147483708" r:id="rId53"/>
    <p:sldLayoutId id="2147483709" r:id="rId54"/>
    <p:sldLayoutId id="2147483691" r:id="rId55"/>
    <p:sldLayoutId id="2147483692" r:id="rId56"/>
    <p:sldLayoutId id="2147483711" r:id="rId57"/>
    <p:sldLayoutId id="2147483712" r:id="rId58"/>
    <p:sldLayoutId id="2147483713" r:id="rId59"/>
    <p:sldLayoutId id="2147483714" r:id="rId60"/>
    <p:sldLayoutId id="2147483715" r:id="rId61"/>
    <p:sldLayoutId id="2147483710" r:id="rId62"/>
    <p:sldLayoutId id="2147483719" r:id="rId63"/>
    <p:sldLayoutId id="2147483716" r:id="rId64"/>
    <p:sldLayoutId id="2147483695" r:id="rId65"/>
    <p:sldLayoutId id="2147483696" r:id="rId66"/>
    <p:sldLayoutId id="2147483720" r:id="rId67"/>
    <p:sldLayoutId id="2147483717" r:id="rId68"/>
    <p:sldLayoutId id="2147483698" r:id="rId69"/>
    <p:sldLayoutId id="2147483699" r:id="rId70"/>
  </p:sldLayoutIdLst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0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6.jp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43.jp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2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5.xml"/><Relationship Id="rId5" Type="http://schemas.openxmlformats.org/officeDocument/2006/relationships/image" Target="../media/image34.jpg"/><Relationship Id="rId4" Type="http://schemas.openxmlformats.org/officeDocument/2006/relationships/image" Target="../media/image5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7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5.jp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8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8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" b="7619"/>
          <a:stretch/>
        </p:blipFill>
        <p:spPr>
          <a:xfrm>
            <a:off x="49495" y="0"/>
            <a:ext cx="9144000" cy="5391150"/>
          </a:xfrm>
        </p:spPr>
      </p:pic>
      <p:sp>
        <p:nvSpPr>
          <p:cNvPr id="5" name="矩形 4"/>
          <p:cNvSpPr/>
          <p:nvPr/>
        </p:nvSpPr>
        <p:spPr>
          <a:xfrm>
            <a:off x="-152400" y="2800350"/>
            <a:ext cx="9448800" cy="1828800"/>
          </a:xfrm>
          <a:prstGeom prst="rect">
            <a:avLst/>
          </a:prstGeom>
          <a:solidFill>
            <a:schemeClr val="accent5">
              <a:lumMod val="60000"/>
              <a:lumOff val="40000"/>
              <a:alpha val="8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514599" y="2983821"/>
            <a:ext cx="4495799" cy="1011661"/>
            <a:chOff x="2719379" y="2057996"/>
            <a:chExt cx="3053969" cy="687215"/>
          </a:xfrm>
        </p:grpSpPr>
        <p:sp>
          <p:nvSpPr>
            <p:cNvPr id="6" name="Rectangle 5"/>
            <p:cNvSpPr/>
            <p:nvPr/>
          </p:nvSpPr>
          <p:spPr>
            <a:xfrm>
              <a:off x="2822904" y="2139667"/>
              <a:ext cx="2868219" cy="523875"/>
            </a:xfrm>
            <a:prstGeom prst="rect">
              <a:avLst/>
            </a:pr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22904" y="2192176"/>
              <a:ext cx="2898682" cy="3136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服装行业</a:t>
              </a:r>
              <a:r>
                <a:rPr lang="en-US" altLang="zh-CN" sz="24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qc</a:t>
              </a:r>
              <a:r>
                <a:rPr lang="zh-CN" altLang="en-US" sz="24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课题</a:t>
              </a:r>
              <a:r>
                <a:rPr lang="en-US" altLang="zh-CN" sz="2400" b="1" spc="30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24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en-US" sz="24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719379" y="2057996"/>
              <a:ext cx="3053969" cy="687215"/>
            </a:xfrm>
            <a:prstGeom prst="rect">
              <a:avLst/>
            </a:prstGeom>
            <a:noFill/>
            <a:ln w="9525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Freeform 11"/>
          <p:cNvSpPr>
            <a:spLocks noEditPoints="1"/>
          </p:cNvSpPr>
          <p:nvPr/>
        </p:nvSpPr>
        <p:spPr bwMode="auto">
          <a:xfrm>
            <a:off x="3853532" y="1252288"/>
            <a:ext cx="1838323" cy="1548062"/>
          </a:xfrm>
          <a:custGeom>
            <a:avLst/>
            <a:gdLst>
              <a:gd name="T0" fmla="*/ 194 w 1216"/>
              <a:gd name="T1" fmla="*/ 482 h 1024"/>
              <a:gd name="T2" fmla="*/ 1172 w 1216"/>
              <a:gd name="T3" fmla="*/ 298 h 1024"/>
              <a:gd name="T4" fmla="*/ 568 w 1216"/>
              <a:gd name="T5" fmla="*/ 276 h 1024"/>
              <a:gd name="T6" fmla="*/ 610 w 1216"/>
              <a:gd name="T7" fmla="*/ 274 h 1024"/>
              <a:gd name="T8" fmla="*/ 642 w 1216"/>
              <a:gd name="T9" fmla="*/ 174 h 1024"/>
              <a:gd name="T10" fmla="*/ 546 w 1216"/>
              <a:gd name="T11" fmla="*/ 224 h 1024"/>
              <a:gd name="T12" fmla="*/ 460 w 1216"/>
              <a:gd name="T13" fmla="*/ 258 h 1024"/>
              <a:gd name="T14" fmla="*/ 404 w 1216"/>
              <a:gd name="T15" fmla="*/ 220 h 1024"/>
              <a:gd name="T16" fmla="*/ 398 w 1216"/>
              <a:gd name="T17" fmla="*/ 228 h 1024"/>
              <a:gd name="T18" fmla="*/ 378 w 1216"/>
              <a:gd name="T19" fmla="*/ 236 h 1024"/>
              <a:gd name="T20" fmla="*/ 312 w 1216"/>
              <a:gd name="T21" fmla="*/ 768 h 1024"/>
              <a:gd name="T22" fmla="*/ 362 w 1216"/>
              <a:gd name="T23" fmla="*/ 738 h 1024"/>
              <a:gd name="T24" fmla="*/ 444 w 1216"/>
              <a:gd name="T25" fmla="*/ 760 h 1024"/>
              <a:gd name="T26" fmla="*/ 438 w 1216"/>
              <a:gd name="T27" fmla="*/ 736 h 1024"/>
              <a:gd name="T28" fmla="*/ 544 w 1216"/>
              <a:gd name="T29" fmla="*/ 786 h 1024"/>
              <a:gd name="T30" fmla="*/ 526 w 1216"/>
              <a:gd name="T31" fmla="*/ 732 h 1024"/>
              <a:gd name="T32" fmla="*/ 592 w 1216"/>
              <a:gd name="T33" fmla="*/ 788 h 1024"/>
              <a:gd name="T34" fmla="*/ 588 w 1216"/>
              <a:gd name="T35" fmla="*/ 754 h 1024"/>
              <a:gd name="T36" fmla="*/ 622 w 1216"/>
              <a:gd name="T37" fmla="*/ 886 h 1024"/>
              <a:gd name="T38" fmla="*/ 606 w 1216"/>
              <a:gd name="T39" fmla="*/ 852 h 1024"/>
              <a:gd name="T40" fmla="*/ 614 w 1216"/>
              <a:gd name="T41" fmla="*/ 790 h 1024"/>
              <a:gd name="T42" fmla="*/ 656 w 1216"/>
              <a:gd name="T43" fmla="*/ 738 h 1024"/>
              <a:gd name="T44" fmla="*/ 696 w 1216"/>
              <a:gd name="T45" fmla="*/ 734 h 1024"/>
              <a:gd name="T46" fmla="*/ 700 w 1216"/>
              <a:gd name="T47" fmla="*/ 770 h 1024"/>
              <a:gd name="T48" fmla="*/ 732 w 1216"/>
              <a:gd name="T49" fmla="*/ 750 h 1024"/>
              <a:gd name="T50" fmla="*/ 806 w 1216"/>
              <a:gd name="T51" fmla="*/ 758 h 1024"/>
              <a:gd name="T52" fmla="*/ 846 w 1216"/>
              <a:gd name="T53" fmla="*/ 772 h 1024"/>
              <a:gd name="T54" fmla="*/ 1112 w 1216"/>
              <a:gd name="T55" fmla="*/ 694 h 1024"/>
              <a:gd name="T56" fmla="*/ 204 w 1216"/>
              <a:gd name="T57" fmla="*/ 398 h 1024"/>
              <a:gd name="T58" fmla="*/ 322 w 1216"/>
              <a:gd name="T59" fmla="*/ 628 h 1024"/>
              <a:gd name="T60" fmla="*/ 406 w 1216"/>
              <a:gd name="T61" fmla="*/ 596 h 1024"/>
              <a:gd name="T62" fmla="*/ 414 w 1216"/>
              <a:gd name="T63" fmla="*/ 630 h 1024"/>
              <a:gd name="T64" fmla="*/ 400 w 1216"/>
              <a:gd name="T65" fmla="*/ 394 h 1024"/>
              <a:gd name="T66" fmla="*/ 632 w 1216"/>
              <a:gd name="T67" fmla="*/ 430 h 1024"/>
              <a:gd name="T68" fmla="*/ 682 w 1216"/>
              <a:gd name="T69" fmla="*/ 562 h 1024"/>
              <a:gd name="T70" fmla="*/ 568 w 1216"/>
              <a:gd name="T71" fmla="*/ 602 h 1024"/>
              <a:gd name="T72" fmla="*/ 642 w 1216"/>
              <a:gd name="T73" fmla="*/ 576 h 1024"/>
              <a:gd name="T74" fmla="*/ 606 w 1216"/>
              <a:gd name="T75" fmla="*/ 394 h 1024"/>
              <a:gd name="T76" fmla="*/ 744 w 1216"/>
              <a:gd name="T77" fmla="*/ 574 h 1024"/>
              <a:gd name="T78" fmla="*/ 106 w 1216"/>
              <a:gd name="T79" fmla="*/ 344 h 1024"/>
              <a:gd name="T80" fmla="*/ 852 w 1216"/>
              <a:gd name="T81" fmla="*/ 254 h 1024"/>
              <a:gd name="T82" fmla="*/ 808 w 1216"/>
              <a:gd name="T83" fmla="*/ 276 h 1024"/>
              <a:gd name="T84" fmla="*/ 780 w 1216"/>
              <a:gd name="T85" fmla="*/ 264 h 1024"/>
              <a:gd name="T86" fmla="*/ 704 w 1216"/>
              <a:gd name="T87" fmla="*/ 236 h 1024"/>
              <a:gd name="T88" fmla="*/ 732 w 1216"/>
              <a:gd name="T89" fmla="*/ 282 h 1024"/>
              <a:gd name="T90" fmla="*/ 672 w 1216"/>
              <a:gd name="T91" fmla="*/ 228 h 1024"/>
              <a:gd name="T92" fmla="*/ 676 w 1216"/>
              <a:gd name="T93" fmla="*/ 276 h 1024"/>
              <a:gd name="T94" fmla="*/ 652 w 1216"/>
              <a:gd name="T95" fmla="*/ 252 h 1024"/>
              <a:gd name="T96" fmla="*/ 662 w 1216"/>
              <a:gd name="T97" fmla="*/ 228 h 1024"/>
              <a:gd name="T98" fmla="*/ 554 w 1216"/>
              <a:gd name="T99" fmla="*/ 126 h 1024"/>
              <a:gd name="T100" fmla="*/ 366 w 1216"/>
              <a:gd name="T101" fmla="*/ 226 h 1024"/>
              <a:gd name="T102" fmla="*/ 730 w 1216"/>
              <a:gd name="T103" fmla="*/ 270 h 1024"/>
              <a:gd name="T104" fmla="*/ 430 w 1216"/>
              <a:gd name="T105" fmla="*/ 740 h 1024"/>
              <a:gd name="T106" fmla="*/ 750 w 1216"/>
              <a:gd name="T107" fmla="*/ 738 h 1024"/>
              <a:gd name="T108" fmla="*/ 758 w 1216"/>
              <a:gd name="T109" fmla="*/ 744 h 1024"/>
              <a:gd name="T110" fmla="*/ 210 w 1216"/>
              <a:gd name="T111" fmla="*/ 532 h 1024"/>
              <a:gd name="T112" fmla="*/ 698 w 1216"/>
              <a:gd name="T113" fmla="*/ 790 h 1024"/>
              <a:gd name="T114" fmla="*/ 520 w 1216"/>
              <a:gd name="T115" fmla="*/ 788 h 1024"/>
              <a:gd name="T116" fmla="*/ 626 w 1216"/>
              <a:gd name="T117" fmla="*/ 740 h 1024"/>
              <a:gd name="T118" fmla="*/ 638 w 1216"/>
              <a:gd name="T119" fmla="*/ 750 h 1024"/>
              <a:gd name="T120" fmla="*/ 662 w 1216"/>
              <a:gd name="T121" fmla="*/ 744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16" h="1024">
                <a:moveTo>
                  <a:pt x="608" y="0"/>
                </a:moveTo>
                <a:lnTo>
                  <a:pt x="0" y="268"/>
                </a:lnTo>
                <a:lnTo>
                  <a:pt x="0" y="756"/>
                </a:lnTo>
                <a:lnTo>
                  <a:pt x="608" y="1024"/>
                </a:lnTo>
                <a:lnTo>
                  <a:pt x="1216" y="756"/>
                </a:lnTo>
                <a:lnTo>
                  <a:pt x="1216" y="268"/>
                </a:lnTo>
                <a:lnTo>
                  <a:pt x="608" y="0"/>
                </a:lnTo>
                <a:close/>
                <a:moveTo>
                  <a:pt x="1186" y="736"/>
                </a:moveTo>
                <a:lnTo>
                  <a:pt x="1182" y="738"/>
                </a:lnTo>
                <a:lnTo>
                  <a:pt x="612" y="988"/>
                </a:lnTo>
                <a:lnTo>
                  <a:pt x="608" y="990"/>
                </a:lnTo>
                <a:lnTo>
                  <a:pt x="606" y="988"/>
                </a:lnTo>
                <a:lnTo>
                  <a:pt x="36" y="738"/>
                </a:lnTo>
                <a:lnTo>
                  <a:pt x="32" y="736"/>
                </a:lnTo>
                <a:lnTo>
                  <a:pt x="32" y="288"/>
                </a:lnTo>
                <a:lnTo>
                  <a:pt x="36" y="288"/>
                </a:lnTo>
                <a:lnTo>
                  <a:pt x="606" y="36"/>
                </a:lnTo>
                <a:lnTo>
                  <a:pt x="608" y="36"/>
                </a:lnTo>
                <a:lnTo>
                  <a:pt x="612" y="36"/>
                </a:lnTo>
                <a:lnTo>
                  <a:pt x="1182" y="288"/>
                </a:lnTo>
                <a:lnTo>
                  <a:pt x="1186" y="288"/>
                </a:lnTo>
                <a:lnTo>
                  <a:pt x="1186" y="736"/>
                </a:lnTo>
                <a:close/>
                <a:moveTo>
                  <a:pt x="194" y="482"/>
                </a:moveTo>
                <a:lnTo>
                  <a:pt x="194" y="482"/>
                </a:lnTo>
                <a:lnTo>
                  <a:pt x="200" y="480"/>
                </a:lnTo>
                <a:lnTo>
                  <a:pt x="204" y="478"/>
                </a:lnTo>
                <a:lnTo>
                  <a:pt x="204" y="478"/>
                </a:lnTo>
                <a:lnTo>
                  <a:pt x="208" y="474"/>
                </a:lnTo>
                <a:lnTo>
                  <a:pt x="210" y="470"/>
                </a:lnTo>
                <a:lnTo>
                  <a:pt x="210" y="470"/>
                </a:lnTo>
                <a:lnTo>
                  <a:pt x="212" y="456"/>
                </a:lnTo>
                <a:lnTo>
                  <a:pt x="212" y="456"/>
                </a:lnTo>
                <a:lnTo>
                  <a:pt x="210" y="444"/>
                </a:lnTo>
                <a:lnTo>
                  <a:pt x="206" y="436"/>
                </a:lnTo>
                <a:lnTo>
                  <a:pt x="206" y="436"/>
                </a:lnTo>
                <a:lnTo>
                  <a:pt x="200" y="430"/>
                </a:lnTo>
                <a:lnTo>
                  <a:pt x="190" y="430"/>
                </a:lnTo>
                <a:lnTo>
                  <a:pt x="174" y="430"/>
                </a:lnTo>
                <a:lnTo>
                  <a:pt x="174" y="484"/>
                </a:lnTo>
                <a:lnTo>
                  <a:pt x="176" y="484"/>
                </a:lnTo>
                <a:lnTo>
                  <a:pt x="176" y="484"/>
                </a:lnTo>
                <a:lnTo>
                  <a:pt x="194" y="482"/>
                </a:lnTo>
                <a:lnTo>
                  <a:pt x="194" y="482"/>
                </a:lnTo>
                <a:close/>
                <a:moveTo>
                  <a:pt x="44" y="298"/>
                </a:moveTo>
                <a:lnTo>
                  <a:pt x="44" y="726"/>
                </a:lnTo>
                <a:lnTo>
                  <a:pt x="608" y="974"/>
                </a:lnTo>
                <a:lnTo>
                  <a:pt x="1172" y="726"/>
                </a:lnTo>
                <a:lnTo>
                  <a:pt x="1172" y="298"/>
                </a:lnTo>
                <a:lnTo>
                  <a:pt x="608" y="50"/>
                </a:lnTo>
                <a:lnTo>
                  <a:pt x="44" y="298"/>
                </a:lnTo>
                <a:close/>
                <a:moveTo>
                  <a:pt x="554" y="280"/>
                </a:moveTo>
                <a:lnTo>
                  <a:pt x="558" y="278"/>
                </a:lnTo>
                <a:lnTo>
                  <a:pt x="558" y="224"/>
                </a:lnTo>
                <a:lnTo>
                  <a:pt x="556" y="222"/>
                </a:lnTo>
                <a:lnTo>
                  <a:pt x="556" y="220"/>
                </a:lnTo>
                <a:lnTo>
                  <a:pt x="588" y="220"/>
                </a:lnTo>
                <a:lnTo>
                  <a:pt x="588" y="234"/>
                </a:lnTo>
                <a:lnTo>
                  <a:pt x="582" y="234"/>
                </a:lnTo>
                <a:lnTo>
                  <a:pt x="580" y="224"/>
                </a:lnTo>
                <a:lnTo>
                  <a:pt x="568" y="224"/>
                </a:lnTo>
                <a:lnTo>
                  <a:pt x="568" y="248"/>
                </a:lnTo>
                <a:lnTo>
                  <a:pt x="576" y="248"/>
                </a:lnTo>
                <a:lnTo>
                  <a:pt x="580" y="244"/>
                </a:lnTo>
                <a:lnTo>
                  <a:pt x="582" y="244"/>
                </a:lnTo>
                <a:lnTo>
                  <a:pt x="582" y="258"/>
                </a:lnTo>
                <a:lnTo>
                  <a:pt x="580" y="258"/>
                </a:lnTo>
                <a:lnTo>
                  <a:pt x="576" y="254"/>
                </a:lnTo>
                <a:lnTo>
                  <a:pt x="568" y="254"/>
                </a:lnTo>
                <a:lnTo>
                  <a:pt x="568" y="274"/>
                </a:lnTo>
                <a:lnTo>
                  <a:pt x="568" y="274"/>
                </a:lnTo>
                <a:lnTo>
                  <a:pt x="568" y="276"/>
                </a:lnTo>
                <a:lnTo>
                  <a:pt x="568" y="276"/>
                </a:lnTo>
                <a:lnTo>
                  <a:pt x="566" y="276"/>
                </a:lnTo>
                <a:lnTo>
                  <a:pt x="566" y="276"/>
                </a:lnTo>
                <a:lnTo>
                  <a:pt x="582" y="276"/>
                </a:lnTo>
                <a:lnTo>
                  <a:pt x="584" y="268"/>
                </a:lnTo>
                <a:lnTo>
                  <a:pt x="588" y="268"/>
                </a:lnTo>
                <a:lnTo>
                  <a:pt x="588" y="282"/>
                </a:lnTo>
                <a:lnTo>
                  <a:pt x="554" y="282"/>
                </a:lnTo>
                <a:lnTo>
                  <a:pt x="554" y="280"/>
                </a:lnTo>
                <a:close/>
                <a:moveTo>
                  <a:pt x="596" y="222"/>
                </a:moveTo>
                <a:lnTo>
                  <a:pt x="596" y="220"/>
                </a:lnTo>
                <a:lnTo>
                  <a:pt x="628" y="220"/>
                </a:lnTo>
                <a:lnTo>
                  <a:pt x="628" y="234"/>
                </a:lnTo>
                <a:lnTo>
                  <a:pt x="624" y="234"/>
                </a:lnTo>
                <a:lnTo>
                  <a:pt x="622" y="224"/>
                </a:lnTo>
                <a:lnTo>
                  <a:pt x="610" y="224"/>
                </a:lnTo>
                <a:lnTo>
                  <a:pt x="610" y="248"/>
                </a:lnTo>
                <a:lnTo>
                  <a:pt x="618" y="248"/>
                </a:lnTo>
                <a:lnTo>
                  <a:pt x="620" y="244"/>
                </a:lnTo>
                <a:lnTo>
                  <a:pt x="624" y="244"/>
                </a:lnTo>
                <a:lnTo>
                  <a:pt x="624" y="258"/>
                </a:lnTo>
                <a:lnTo>
                  <a:pt x="620" y="258"/>
                </a:lnTo>
                <a:lnTo>
                  <a:pt x="618" y="254"/>
                </a:lnTo>
                <a:lnTo>
                  <a:pt x="610" y="254"/>
                </a:lnTo>
                <a:lnTo>
                  <a:pt x="610" y="274"/>
                </a:lnTo>
                <a:lnTo>
                  <a:pt x="610" y="274"/>
                </a:lnTo>
                <a:lnTo>
                  <a:pt x="608" y="276"/>
                </a:lnTo>
                <a:lnTo>
                  <a:pt x="608" y="276"/>
                </a:lnTo>
                <a:lnTo>
                  <a:pt x="608" y="276"/>
                </a:lnTo>
                <a:lnTo>
                  <a:pt x="608" y="276"/>
                </a:lnTo>
                <a:lnTo>
                  <a:pt x="622" y="276"/>
                </a:lnTo>
                <a:lnTo>
                  <a:pt x="626" y="268"/>
                </a:lnTo>
                <a:lnTo>
                  <a:pt x="630" y="268"/>
                </a:lnTo>
                <a:lnTo>
                  <a:pt x="630" y="282"/>
                </a:lnTo>
                <a:lnTo>
                  <a:pt x="596" y="282"/>
                </a:lnTo>
                <a:lnTo>
                  <a:pt x="596" y="280"/>
                </a:lnTo>
                <a:lnTo>
                  <a:pt x="600" y="278"/>
                </a:lnTo>
                <a:lnTo>
                  <a:pt x="600" y="224"/>
                </a:lnTo>
                <a:lnTo>
                  <a:pt x="596" y="222"/>
                </a:lnTo>
                <a:close/>
                <a:moveTo>
                  <a:pt x="578" y="184"/>
                </a:moveTo>
                <a:lnTo>
                  <a:pt x="578" y="184"/>
                </a:lnTo>
                <a:lnTo>
                  <a:pt x="574" y="182"/>
                </a:lnTo>
                <a:lnTo>
                  <a:pt x="574" y="178"/>
                </a:lnTo>
                <a:lnTo>
                  <a:pt x="574" y="178"/>
                </a:lnTo>
                <a:lnTo>
                  <a:pt x="574" y="174"/>
                </a:lnTo>
                <a:lnTo>
                  <a:pt x="578" y="174"/>
                </a:lnTo>
                <a:lnTo>
                  <a:pt x="638" y="174"/>
                </a:lnTo>
                <a:lnTo>
                  <a:pt x="638" y="174"/>
                </a:lnTo>
                <a:lnTo>
                  <a:pt x="642" y="174"/>
                </a:lnTo>
                <a:lnTo>
                  <a:pt x="644" y="178"/>
                </a:lnTo>
                <a:lnTo>
                  <a:pt x="644" y="178"/>
                </a:lnTo>
                <a:lnTo>
                  <a:pt x="642" y="182"/>
                </a:lnTo>
                <a:lnTo>
                  <a:pt x="638" y="184"/>
                </a:lnTo>
                <a:lnTo>
                  <a:pt x="578" y="184"/>
                </a:lnTo>
                <a:close/>
                <a:moveTo>
                  <a:pt x="490" y="220"/>
                </a:moveTo>
                <a:lnTo>
                  <a:pt x="506" y="220"/>
                </a:lnTo>
                <a:lnTo>
                  <a:pt x="506" y="222"/>
                </a:lnTo>
                <a:lnTo>
                  <a:pt x="502" y="224"/>
                </a:lnTo>
                <a:lnTo>
                  <a:pt x="510" y="268"/>
                </a:lnTo>
                <a:lnTo>
                  <a:pt x="510" y="268"/>
                </a:lnTo>
                <a:lnTo>
                  <a:pt x="518" y="220"/>
                </a:lnTo>
                <a:lnTo>
                  <a:pt x="524" y="220"/>
                </a:lnTo>
                <a:lnTo>
                  <a:pt x="534" y="268"/>
                </a:lnTo>
                <a:lnTo>
                  <a:pt x="534" y="268"/>
                </a:lnTo>
                <a:lnTo>
                  <a:pt x="534" y="268"/>
                </a:lnTo>
                <a:lnTo>
                  <a:pt x="538" y="246"/>
                </a:lnTo>
                <a:lnTo>
                  <a:pt x="538" y="246"/>
                </a:lnTo>
                <a:lnTo>
                  <a:pt x="540" y="224"/>
                </a:lnTo>
                <a:lnTo>
                  <a:pt x="538" y="222"/>
                </a:lnTo>
                <a:lnTo>
                  <a:pt x="538" y="220"/>
                </a:lnTo>
                <a:lnTo>
                  <a:pt x="550" y="220"/>
                </a:lnTo>
                <a:lnTo>
                  <a:pt x="550" y="222"/>
                </a:lnTo>
                <a:lnTo>
                  <a:pt x="546" y="224"/>
                </a:lnTo>
                <a:lnTo>
                  <a:pt x="536" y="282"/>
                </a:lnTo>
                <a:lnTo>
                  <a:pt x="526" y="282"/>
                </a:lnTo>
                <a:lnTo>
                  <a:pt x="520" y="246"/>
                </a:lnTo>
                <a:lnTo>
                  <a:pt x="512" y="282"/>
                </a:lnTo>
                <a:lnTo>
                  <a:pt x="502" y="282"/>
                </a:lnTo>
                <a:lnTo>
                  <a:pt x="494" y="224"/>
                </a:lnTo>
                <a:lnTo>
                  <a:pt x="490" y="222"/>
                </a:lnTo>
                <a:lnTo>
                  <a:pt x="490" y="220"/>
                </a:lnTo>
                <a:close/>
                <a:moveTo>
                  <a:pt x="436" y="280"/>
                </a:moveTo>
                <a:lnTo>
                  <a:pt x="440" y="278"/>
                </a:lnTo>
                <a:lnTo>
                  <a:pt x="440" y="224"/>
                </a:lnTo>
                <a:lnTo>
                  <a:pt x="436" y="222"/>
                </a:lnTo>
                <a:lnTo>
                  <a:pt x="436" y="220"/>
                </a:lnTo>
                <a:lnTo>
                  <a:pt x="468" y="220"/>
                </a:lnTo>
                <a:lnTo>
                  <a:pt x="468" y="234"/>
                </a:lnTo>
                <a:lnTo>
                  <a:pt x="464" y="234"/>
                </a:lnTo>
                <a:lnTo>
                  <a:pt x="460" y="224"/>
                </a:lnTo>
                <a:lnTo>
                  <a:pt x="448" y="224"/>
                </a:lnTo>
                <a:lnTo>
                  <a:pt x="448" y="248"/>
                </a:lnTo>
                <a:lnTo>
                  <a:pt x="458" y="248"/>
                </a:lnTo>
                <a:lnTo>
                  <a:pt x="460" y="244"/>
                </a:lnTo>
                <a:lnTo>
                  <a:pt x="462" y="244"/>
                </a:lnTo>
                <a:lnTo>
                  <a:pt x="462" y="258"/>
                </a:lnTo>
                <a:lnTo>
                  <a:pt x="460" y="258"/>
                </a:lnTo>
                <a:lnTo>
                  <a:pt x="458" y="254"/>
                </a:lnTo>
                <a:lnTo>
                  <a:pt x="448" y="254"/>
                </a:lnTo>
                <a:lnTo>
                  <a:pt x="448" y="274"/>
                </a:lnTo>
                <a:lnTo>
                  <a:pt x="448" y="274"/>
                </a:lnTo>
                <a:lnTo>
                  <a:pt x="448" y="276"/>
                </a:lnTo>
                <a:lnTo>
                  <a:pt x="448" y="276"/>
                </a:lnTo>
                <a:lnTo>
                  <a:pt x="446" y="276"/>
                </a:lnTo>
                <a:lnTo>
                  <a:pt x="446" y="276"/>
                </a:lnTo>
                <a:lnTo>
                  <a:pt x="462" y="276"/>
                </a:lnTo>
                <a:lnTo>
                  <a:pt x="466" y="268"/>
                </a:lnTo>
                <a:lnTo>
                  <a:pt x="470" y="268"/>
                </a:lnTo>
                <a:lnTo>
                  <a:pt x="470" y="282"/>
                </a:lnTo>
                <a:lnTo>
                  <a:pt x="436" y="282"/>
                </a:lnTo>
                <a:lnTo>
                  <a:pt x="436" y="280"/>
                </a:lnTo>
                <a:close/>
                <a:moveTo>
                  <a:pt x="388" y="280"/>
                </a:moveTo>
                <a:lnTo>
                  <a:pt x="392" y="278"/>
                </a:lnTo>
                <a:lnTo>
                  <a:pt x="392" y="224"/>
                </a:lnTo>
                <a:lnTo>
                  <a:pt x="388" y="222"/>
                </a:lnTo>
                <a:lnTo>
                  <a:pt x="388" y="220"/>
                </a:lnTo>
                <a:lnTo>
                  <a:pt x="400" y="220"/>
                </a:lnTo>
                <a:lnTo>
                  <a:pt x="400" y="220"/>
                </a:lnTo>
                <a:lnTo>
                  <a:pt x="402" y="220"/>
                </a:lnTo>
                <a:lnTo>
                  <a:pt x="402" y="220"/>
                </a:lnTo>
                <a:lnTo>
                  <a:pt x="404" y="220"/>
                </a:lnTo>
                <a:lnTo>
                  <a:pt x="404" y="220"/>
                </a:lnTo>
                <a:lnTo>
                  <a:pt x="406" y="224"/>
                </a:lnTo>
                <a:lnTo>
                  <a:pt x="414" y="252"/>
                </a:lnTo>
                <a:lnTo>
                  <a:pt x="418" y="268"/>
                </a:lnTo>
                <a:lnTo>
                  <a:pt x="418" y="268"/>
                </a:lnTo>
                <a:lnTo>
                  <a:pt x="418" y="268"/>
                </a:lnTo>
                <a:lnTo>
                  <a:pt x="418" y="264"/>
                </a:lnTo>
                <a:lnTo>
                  <a:pt x="418" y="264"/>
                </a:lnTo>
                <a:lnTo>
                  <a:pt x="418" y="258"/>
                </a:lnTo>
                <a:lnTo>
                  <a:pt x="418" y="258"/>
                </a:lnTo>
                <a:lnTo>
                  <a:pt x="418" y="254"/>
                </a:lnTo>
                <a:lnTo>
                  <a:pt x="418" y="224"/>
                </a:lnTo>
                <a:lnTo>
                  <a:pt x="414" y="222"/>
                </a:lnTo>
                <a:lnTo>
                  <a:pt x="414" y="220"/>
                </a:lnTo>
                <a:lnTo>
                  <a:pt x="428" y="220"/>
                </a:lnTo>
                <a:lnTo>
                  <a:pt x="428" y="222"/>
                </a:lnTo>
                <a:lnTo>
                  <a:pt x="424" y="224"/>
                </a:lnTo>
                <a:lnTo>
                  <a:pt x="424" y="282"/>
                </a:lnTo>
                <a:lnTo>
                  <a:pt x="416" y="282"/>
                </a:lnTo>
                <a:lnTo>
                  <a:pt x="416" y="282"/>
                </a:lnTo>
                <a:lnTo>
                  <a:pt x="414" y="282"/>
                </a:lnTo>
                <a:lnTo>
                  <a:pt x="414" y="282"/>
                </a:lnTo>
                <a:lnTo>
                  <a:pt x="412" y="280"/>
                </a:lnTo>
                <a:lnTo>
                  <a:pt x="398" y="228"/>
                </a:lnTo>
                <a:lnTo>
                  <a:pt x="398" y="230"/>
                </a:lnTo>
                <a:lnTo>
                  <a:pt x="398" y="238"/>
                </a:lnTo>
                <a:lnTo>
                  <a:pt x="398" y="278"/>
                </a:lnTo>
                <a:lnTo>
                  <a:pt x="402" y="280"/>
                </a:lnTo>
                <a:lnTo>
                  <a:pt x="402" y="282"/>
                </a:lnTo>
                <a:lnTo>
                  <a:pt x="388" y="282"/>
                </a:lnTo>
                <a:lnTo>
                  <a:pt x="388" y="280"/>
                </a:lnTo>
                <a:close/>
                <a:moveTo>
                  <a:pt x="342" y="236"/>
                </a:moveTo>
                <a:lnTo>
                  <a:pt x="342" y="236"/>
                </a:lnTo>
                <a:lnTo>
                  <a:pt x="344" y="230"/>
                </a:lnTo>
                <a:lnTo>
                  <a:pt x="344" y="226"/>
                </a:lnTo>
                <a:lnTo>
                  <a:pt x="344" y="226"/>
                </a:lnTo>
                <a:lnTo>
                  <a:pt x="348" y="224"/>
                </a:lnTo>
                <a:lnTo>
                  <a:pt x="352" y="220"/>
                </a:lnTo>
                <a:lnTo>
                  <a:pt x="352" y="220"/>
                </a:lnTo>
                <a:lnTo>
                  <a:pt x="360" y="218"/>
                </a:lnTo>
                <a:lnTo>
                  <a:pt x="360" y="218"/>
                </a:lnTo>
                <a:lnTo>
                  <a:pt x="370" y="220"/>
                </a:lnTo>
                <a:lnTo>
                  <a:pt x="370" y="220"/>
                </a:lnTo>
                <a:lnTo>
                  <a:pt x="374" y="222"/>
                </a:lnTo>
                <a:lnTo>
                  <a:pt x="376" y="226"/>
                </a:lnTo>
                <a:lnTo>
                  <a:pt x="376" y="226"/>
                </a:lnTo>
                <a:lnTo>
                  <a:pt x="378" y="230"/>
                </a:lnTo>
                <a:lnTo>
                  <a:pt x="378" y="236"/>
                </a:lnTo>
                <a:lnTo>
                  <a:pt x="378" y="266"/>
                </a:lnTo>
                <a:lnTo>
                  <a:pt x="378" y="266"/>
                </a:lnTo>
                <a:lnTo>
                  <a:pt x="378" y="272"/>
                </a:lnTo>
                <a:lnTo>
                  <a:pt x="376" y="276"/>
                </a:lnTo>
                <a:lnTo>
                  <a:pt x="376" y="276"/>
                </a:lnTo>
                <a:lnTo>
                  <a:pt x="374" y="278"/>
                </a:lnTo>
                <a:lnTo>
                  <a:pt x="370" y="282"/>
                </a:lnTo>
                <a:lnTo>
                  <a:pt x="370" y="282"/>
                </a:lnTo>
                <a:lnTo>
                  <a:pt x="360" y="284"/>
                </a:lnTo>
                <a:lnTo>
                  <a:pt x="360" y="284"/>
                </a:lnTo>
                <a:lnTo>
                  <a:pt x="352" y="282"/>
                </a:lnTo>
                <a:lnTo>
                  <a:pt x="352" y="282"/>
                </a:lnTo>
                <a:lnTo>
                  <a:pt x="348" y="278"/>
                </a:lnTo>
                <a:lnTo>
                  <a:pt x="344" y="276"/>
                </a:lnTo>
                <a:lnTo>
                  <a:pt x="344" y="276"/>
                </a:lnTo>
                <a:lnTo>
                  <a:pt x="344" y="272"/>
                </a:lnTo>
                <a:lnTo>
                  <a:pt x="342" y="266"/>
                </a:lnTo>
                <a:lnTo>
                  <a:pt x="342" y="236"/>
                </a:lnTo>
                <a:close/>
                <a:moveTo>
                  <a:pt x="246" y="248"/>
                </a:moveTo>
                <a:lnTo>
                  <a:pt x="312" y="248"/>
                </a:lnTo>
                <a:lnTo>
                  <a:pt x="312" y="254"/>
                </a:lnTo>
                <a:lnTo>
                  <a:pt x="246" y="254"/>
                </a:lnTo>
                <a:lnTo>
                  <a:pt x="246" y="248"/>
                </a:lnTo>
                <a:close/>
                <a:moveTo>
                  <a:pt x="312" y="768"/>
                </a:moveTo>
                <a:lnTo>
                  <a:pt x="246" y="768"/>
                </a:lnTo>
                <a:lnTo>
                  <a:pt x="246" y="762"/>
                </a:lnTo>
                <a:lnTo>
                  <a:pt x="312" y="762"/>
                </a:lnTo>
                <a:lnTo>
                  <a:pt x="312" y="768"/>
                </a:lnTo>
                <a:close/>
                <a:moveTo>
                  <a:pt x="400" y="736"/>
                </a:moveTo>
                <a:lnTo>
                  <a:pt x="396" y="738"/>
                </a:lnTo>
                <a:lnTo>
                  <a:pt x="396" y="780"/>
                </a:lnTo>
                <a:lnTo>
                  <a:pt x="396" y="780"/>
                </a:lnTo>
                <a:lnTo>
                  <a:pt x="394" y="788"/>
                </a:lnTo>
                <a:lnTo>
                  <a:pt x="394" y="788"/>
                </a:lnTo>
                <a:lnTo>
                  <a:pt x="392" y="794"/>
                </a:lnTo>
                <a:lnTo>
                  <a:pt x="392" y="794"/>
                </a:lnTo>
                <a:lnTo>
                  <a:pt x="386" y="796"/>
                </a:lnTo>
                <a:lnTo>
                  <a:pt x="386" y="796"/>
                </a:lnTo>
                <a:lnTo>
                  <a:pt x="380" y="798"/>
                </a:lnTo>
                <a:lnTo>
                  <a:pt x="380" y="798"/>
                </a:lnTo>
                <a:lnTo>
                  <a:pt x="372" y="796"/>
                </a:lnTo>
                <a:lnTo>
                  <a:pt x="372" y="796"/>
                </a:lnTo>
                <a:lnTo>
                  <a:pt x="368" y="794"/>
                </a:lnTo>
                <a:lnTo>
                  <a:pt x="368" y="794"/>
                </a:lnTo>
                <a:lnTo>
                  <a:pt x="364" y="788"/>
                </a:lnTo>
                <a:lnTo>
                  <a:pt x="364" y="788"/>
                </a:lnTo>
                <a:lnTo>
                  <a:pt x="362" y="780"/>
                </a:lnTo>
                <a:lnTo>
                  <a:pt x="362" y="738"/>
                </a:lnTo>
                <a:lnTo>
                  <a:pt x="358" y="736"/>
                </a:lnTo>
                <a:lnTo>
                  <a:pt x="358" y="734"/>
                </a:lnTo>
                <a:lnTo>
                  <a:pt x="376" y="734"/>
                </a:lnTo>
                <a:lnTo>
                  <a:pt x="376" y="736"/>
                </a:lnTo>
                <a:lnTo>
                  <a:pt x="372" y="738"/>
                </a:lnTo>
                <a:lnTo>
                  <a:pt x="372" y="780"/>
                </a:lnTo>
                <a:lnTo>
                  <a:pt x="372" y="780"/>
                </a:lnTo>
                <a:lnTo>
                  <a:pt x="372" y="786"/>
                </a:lnTo>
                <a:lnTo>
                  <a:pt x="372" y="786"/>
                </a:lnTo>
                <a:lnTo>
                  <a:pt x="376" y="790"/>
                </a:lnTo>
                <a:lnTo>
                  <a:pt x="376" y="790"/>
                </a:lnTo>
                <a:lnTo>
                  <a:pt x="380" y="792"/>
                </a:lnTo>
                <a:lnTo>
                  <a:pt x="380" y="792"/>
                </a:lnTo>
                <a:lnTo>
                  <a:pt x="386" y="790"/>
                </a:lnTo>
                <a:lnTo>
                  <a:pt x="386" y="790"/>
                </a:lnTo>
                <a:lnTo>
                  <a:pt x="388" y="786"/>
                </a:lnTo>
                <a:lnTo>
                  <a:pt x="388" y="786"/>
                </a:lnTo>
                <a:lnTo>
                  <a:pt x="390" y="780"/>
                </a:lnTo>
                <a:lnTo>
                  <a:pt x="390" y="738"/>
                </a:lnTo>
                <a:lnTo>
                  <a:pt x="386" y="736"/>
                </a:lnTo>
                <a:lnTo>
                  <a:pt x="386" y="734"/>
                </a:lnTo>
                <a:lnTo>
                  <a:pt x="400" y="734"/>
                </a:lnTo>
                <a:lnTo>
                  <a:pt x="400" y="736"/>
                </a:lnTo>
                <a:close/>
                <a:moveTo>
                  <a:pt x="444" y="760"/>
                </a:moveTo>
                <a:lnTo>
                  <a:pt x="444" y="760"/>
                </a:lnTo>
                <a:lnTo>
                  <a:pt x="442" y="766"/>
                </a:lnTo>
                <a:lnTo>
                  <a:pt x="442" y="766"/>
                </a:lnTo>
                <a:lnTo>
                  <a:pt x="438" y="770"/>
                </a:lnTo>
                <a:lnTo>
                  <a:pt x="438" y="770"/>
                </a:lnTo>
                <a:lnTo>
                  <a:pt x="432" y="774"/>
                </a:lnTo>
                <a:lnTo>
                  <a:pt x="432" y="774"/>
                </a:lnTo>
                <a:lnTo>
                  <a:pt x="426" y="774"/>
                </a:lnTo>
                <a:lnTo>
                  <a:pt x="420" y="774"/>
                </a:lnTo>
                <a:lnTo>
                  <a:pt x="420" y="792"/>
                </a:lnTo>
                <a:lnTo>
                  <a:pt x="424" y="794"/>
                </a:lnTo>
                <a:lnTo>
                  <a:pt x="424" y="796"/>
                </a:lnTo>
                <a:lnTo>
                  <a:pt x="406" y="796"/>
                </a:lnTo>
                <a:lnTo>
                  <a:pt x="406" y="794"/>
                </a:lnTo>
                <a:lnTo>
                  <a:pt x="410" y="792"/>
                </a:lnTo>
                <a:lnTo>
                  <a:pt x="410" y="738"/>
                </a:lnTo>
                <a:lnTo>
                  <a:pt x="408" y="736"/>
                </a:lnTo>
                <a:lnTo>
                  <a:pt x="408" y="734"/>
                </a:lnTo>
                <a:lnTo>
                  <a:pt x="426" y="734"/>
                </a:lnTo>
                <a:lnTo>
                  <a:pt x="426" y="734"/>
                </a:lnTo>
                <a:lnTo>
                  <a:pt x="432" y="734"/>
                </a:lnTo>
                <a:lnTo>
                  <a:pt x="432" y="734"/>
                </a:lnTo>
                <a:lnTo>
                  <a:pt x="438" y="736"/>
                </a:lnTo>
                <a:lnTo>
                  <a:pt x="438" y="736"/>
                </a:lnTo>
                <a:lnTo>
                  <a:pt x="442" y="742"/>
                </a:lnTo>
                <a:lnTo>
                  <a:pt x="442" y="742"/>
                </a:lnTo>
                <a:lnTo>
                  <a:pt x="444" y="748"/>
                </a:lnTo>
                <a:lnTo>
                  <a:pt x="444" y="760"/>
                </a:lnTo>
                <a:close/>
                <a:moveTo>
                  <a:pt x="496" y="750"/>
                </a:moveTo>
                <a:lnTo>
                  <a:pt x="494" y="740"/>
                </a:lnTo>
                <a:lnTo>
                  <a:pt x="486" y="740"/>
                </a:lnTo>
                <a:lnTo>
                  <a:pt x="486" y="790"/>
                </a:lnTo>
                <a:lnTo>
                  <a:pt x="490" y="794"/>
                </a:lnTo>
                <a:lnTo>
                  <a:pt x="490" y="796"/>
                </a:lnTo>
                <a:lnTo>
                  <a:pt x="474" y="796"/>
                </a:lnTo>
                <a:lnTo>
                  <a:pt x="474" y="794"/>
                </a:lnTo>
                <a:lnTo>
                  <a:pt x="478" y="790"/>
                </a:lnTo>
                <a:lnTo>
                  <a:pt x="478" y="740"/>
                </a:lnTo>
                <a:lnTo>
                  <a:pt x="470" y="740"/>
                </a:lnTo>
                <a:lnTo>
                  <a:pt x="468" y="750"/>
                </a:lnTo>
                <a:lnTo>
                  <a:pt x="464" y="750"/>
                </a:lnTo>
                <a:lnTo>
                  <a:pt x="464" y="734"/>
                </a:lnTo>
                <a:lnTo>
                  <a:pt x="500" y="734"/>
                </a:lnTo>
                <a:lnTo>
                  <a:pt x="500" y="750"/>
                </a:lnTo>
                <a:lnTo>
                  <a:pt x="496" y="750"/>
                </a:lnTo>
                <a:close/>
                <a:moveTo>
                  <a:pt x="544" y="780"/>
                </a:moveTo>
                <a:lnTo>
                  <a:pt x="544" y="780"/>
                </a:lnTo>
                <a:lnTo>
                  <a:pt x="544" y="786"/>
                </a:lnTo>
                <a:lnTo>
                  <a:pt x="542" y="790"/>
                </a:lnTo>
                <a:lnTo>
                  <a:pt x="542" y="790"/>
                </a:lnTo>
                <a:lnTo>
                  <a:pt x="540" y="792"/>
                </a:lnTo>
                <a:lnTo>
                  <a:pt x="536" y="796"/>
                </a:lnTo>
                <a:lnTo>
                  <a:pt x="536" y="796"/>
                </a:lnTo>
                <a:lnTo>
                  <a:pt x="526" y="798"/>
                </a:lnTo>
                <a:lnTo>
                  <a:pt x="526" y="798"/>
                </a:lnTo>
                <a:lnTo>
                  <a:pt x="516" y="796"/>
                </a:lnTo>
                <a:lnTo>
                  <a:pt x="516" y="796"/>
                </a:lnTo>
                <a:lnTo>
                  <a:pt x="514" y="792"/>
                </a:lnTo>
                <a:lnTo>
                  <a:pt x="510" y="790"/>
                </a:lnTo>
                <a:lnTo>
                  <a:pt x="510" y="790"/>
                </a:lnTo>
                <a:lnTo>
                  <a:pt x="508" y="786"/>
                </a:lnTo>
                <a:lnTo>
                  <a:pt x="508" y="780"/>
                </a:lnTo>
                <a:lnTo>
                  <a:pt x="508" y="750"/>
                </a:lnTo>
                <a:lnTo>
                  <a:pt x="508" y="750"/>
                </a:lnTo>
                <a:lnTo>
                  <a:pt x="508" y="744"/>
                </a:lnTo>
                <a:lnTo>
                  <a:pt x="510" y="740"/>
                </a:lnTo>
                <a:lnTo>
                  <a:pt x="510" y="740"/>
                </a:lnTo>
                <a:lnTo>
                  <a:pt x="514" y="738"/>
                </a:lnTo>
                <a:lnTo>
                  <a:pt x="516" y="734"/>
                </a:lnTo>
                <a:lnTo>
                  <a:pt x="516" y="734"/>
                </a:lnTo>
                <a:lnTo>
                  <a:pt x="526" y="732"/>
                </a:lnTo>
                <a:lnTo>
                  <a:pt x="526" y="732"/>
                </a:lnTo>
                <a:lnTo>
                  <a:pt x="536" y="734"/>
                </a:lnTo>
                <a:lnTo>
                  <a:pt x="536" y="734"/>
                </a:lnTo>
                <a:lnTo>
                  <a:pt x="540" y="738"/>
                </a:lnTo>
                <a:lnTo>
                  <a:pt x="542" y="740"/>
                </a:lnTo>
                <a:lnTo>
                  <a:pt x="542" y="740"/>
                </a:lnTo>
                <a:lnTo>
                  <a:pt x="544" y="744"/>
                </a:lnTo>
                <a:lnTo>
                  <a:pt x="544" y="750"/>
                </a:lnTo>
                <a:lnTo>
                  <a:pt x="544" y="780"/>
                </a:lnTo>
                <a:close/>
                <a:moveTo>
                  <a:pt x="572" y="782"/>
                </a:moveTo>
                <a:lnTo>
                  <a:pt x="572" y="778"/>
                </a:lnTo>
                <a:lnTo>
                  <a:pt x="580" y="778"/>
                </a:lnTo>
                <a:lnTo>
                  <a:pt x="580" y="782"/>
                </a:lnTo>
                <a:lnTo>
                  <a:pt x="580" y="782"/>
                </a:lnTo>
                <a:lnTo>
                  <a:pt x="582" y="786"/>
                </a:lnTo>
                <a:lnTo>
                  <a:pt x="582" y="786"/>
                </a:lnTo>
                <a:lnTo>
                  <a:pt x="582" y="788"/>
                </a:lnTo>
                <a:lnTo>
                  <a:pt x="582" y="788"/>
                </a:lnTo>
                <a:lnTo>
                  <a:pt x="584" y="790"/>
                </a:lnTo>
                <a:lnTo>
                  <a:pt x="584" y="790"/>
                </a:lnTo>
                <a:lnTo>
                  <a:pt x="588" y="792"/>
                </a:lnTo>
                <a:lnTo>
                  <a:pt x="588" y="792"/>
                </a:lnTo>
                <a:lnTo>
                  <a:pt x="590" y="790"/>
                </a:lnTo>
                <a:lnTo>
                  <a:pt x="590" y="790"/>
                </a:lnTo>
                <a:lnTo>
                  <a:pt x="592" y="788"/>
                </a:lnTo>
                <a:lnTo>
                  <a:pt x="592" y="788"/>
                </a:lnTo>
                <a:lnTo>
                  <a:pt x="594" y="786"/>
                </a:lnTo>
                <a:lnTo>
                  <a:pt x="594" y="786"/>
                </a:lnTo>
                <a:lnTo>
                  <a:pt x="594" y="782"/>
                </a:lnTo>
                <a:lnTo>
                  <a:pt x="594" y="770"/>
                </a:lnTo>
                <a:lnTo>
                  <a:pt x="594" y="770"/>
                </a:lnTo>
                <a:lnTo>
                  <a:pt x="592" y="764"/>
                </a:lnTo>
                <a:lnTo>
                  <a:pt x="592" y="764"/>
                </a:lnTo>
                <a:lnTo>
                  <a:pt x="590" y="760"/>
                </a:lnTo>
                <a:lnTo>
                  <a:pt x="590" y="760"/>
                </a:lnTo>
                <a:lnTo>
                  <a:pt x="586" y="760"/>
                </a:lnTo>
                <a:lnTo>
                  <a:pt x="586" y="760"/>
                </a:lnTo>
                <a:lnTo>
                  <a:pt x="580" y="760"/>
                </a:lnTo>
                <a:lnTo>
                  <a:pt x="580" y="760"/>
                </a:lnTo>
                <a:lnTo>
                  <a:pt x="576" y="762"/>
                </a:lnTo>
                <a:lnTo>
                  <a:pt x="572" y="760"/>
                </a:lnTo>
                <a:lnTo>
                  <a:pt x="574" y="734"/>
                </a:lnTo>
                <a:lnTo>
                  <a:pt x="602" y="734"/>
                </a:lnTo>
                <a:lnTo>
                  <a:pt x="602" y="740"/>
                </a:lnTo>
                <a:lnTo>
                  <a:pt x="582" y="740"/>
                </a:lnTo>
                <a:lnTo>
                  <a:pt x="582" y="754"/>
                </a:lnTo>
                <a:lnTo>
                  <a:pt x="582" y="754"/>
                </a:lnTo>
                <a:lnTo>
                  <a:pt x="588" y="754"/>
                </a:lnTo>
                <a:lnTo>
                  <a:pt x="588" y="754"/>
                </a:lnTo>
                <a:lnTo>
                  <a:pt x="594" y="754"/>
                </a:lnTo>
                <a:lnTo>
                  <a:pt x="594" y="754"/>
                </a:lnTo>
                <a:lnTo>
                  <a:pt x="598" y="758"/>
                </a:lnTo>
                <a:lnTo>
                  <a:pt x="598" y="758"/>
                </a:lnTo>
                <a:lnTo>
                  <a:pt x="602" y="762"/>
                </a:lnTo>
                <a:lnTo>
                  <a:pt x="602" y="762"/>
                </a:lnTo>
                <a:lnTo>
                  <a:pt x="604" y="770"/>
                </a:lnTo>
                <a:lnTo>
                  <a:pt x="604" y="782"/>
                </a:lnTo>
                <a:lnTo>
                  <a:pt x="604" y="782"/>
                </a:lnTo>
                <a:lnTo>
                  <a:pt x="602" y="790"/>
                </a:lnTo>
                <a:lnTo>
                  <a:pt x="602" y="790"/>
                </a:lnTo>
                <a:lnTo>
                  <a:pt x="600" y="794"/>
                </a:lnTo>
                <a:lnTo>
                  <a:pt x="596" y="796"/>
                </a:lnTo>
                <a:lnTo>
                  <a:pt x="596" y="796"/>
                </a:lnTo>
                <a:lnTo>
                  <a:pt x="588" y="798"/>
                </a:lnTo>
                <a:lnTo>
                  <a:pt x="588" y="798"/>
                </a:lnTo>
                <a:lnTo>
                  <a:pt x="580" y="796"/>
                </a:lnTo>
                <a:lnTo>
                  <a:pt x="576" y="794"/>
                </a:lnTo>
                <a:lnTo>
                  <a:pt x="576" y="794"/>
                </a:lnTo>
                <a:lnTo>
                  <a:pt x="572" y="788"/>
                </a:lnTo>
                <a:lnTo>
                  <a:pt x="572" y="782"/>
                </a:lnTo>
                <a:lnTo>
                  <a:pt x="572" y="782"/>
                </a:lnTo>
                <a:close/>
                <a:moveTo>
                  <a:pt x="638" y="876"/>
                </a:moveTo>
                <a:lnTo>
                  <a:pt x="622" y="886"/>
                </a:lnTo>
                <a:lnTo>
                  <a:pt x="628" y="906"/>
                </a:lnTo>
                <a:lnTo>
                  <a:pt x="628" y="906"/>
                </a:lnTo>
                <a:lnTo>
                  <a:pt x="628" y="910"/>
                </a:lnTo>
                <a:lnTo>
                  <a:pt x="628" y="910"/>
                </a:lnTo>
                <a:lnTo>
                  <a:pt x="628" y="910"/>
                </a:lnTo>
                <a:lnTo>
                  <a:pt x="628" y="910"/>
                </a:lnTo>
                <a:lnTo>
                  <a:pt x="626" y="910"/>
                </a:lnTo>
                <a:lnTo>
                  <a:pt x="608" y="896"/>
                </a:lnTo>
                <a:lnTo>
                  <a:pt x="590" y="910"/>
                </a:lnTo>
                <a:lnTo>
                  <a:pt x="590" y="910"/>
                </a:lnTo>
                <a:lnTo>
                  <a:pt x="590" y="910"/>
                </a:lnTo>
                <a:lnTo>
                  <a:pt x="590" y="910"/>
                </a:lnTo>
                <a:lnTo>
                  <a:pt x="588" y="910"/>
                </a:lnTo>
                <a:lnTo>
                  <a:pt x="588" y="910"/>
                </a:lnTo>
                <a:lnTo>
                  <a:pt x="588" y="906"/>
                </a:lnTo>
                <a:lnTo>
                  <a:pt x="594" y="886"/>
                </a:lnTo>
                <a:lnTo>
                  <a:pt x="580" y="876"/>
                </a:lnTo>
                <a:lnTo>
                  <a:pt x="580" y="876"/>
                </a:lnTo>
                <a:lnTo>
                  <a:pt x="578" y="874"/>
                </a:lnTo>
                <a:lnTo>
                  <a:pt x="578" y="874"/>
                </a:lnTo>
                <a:lnTo>
                  <a:pt x="580" y="872"/>
                </a:lnTo>
                <a:lnTo>
                  <a:pt x="600" y="872"/>
                </a:lnTo>
                <a:lnTo>
                  <a:pt x="606" y="852"/>
                </a:lnTo>
                <a:lnTo>
                  <a:pt x="606" y="852"/>
                </a:lnTo>
                <a:lnTo>
                  <a:pt x="608" y="850"/>
                </a:lnTo>
                <a:lnTo>
                  <a:pt x="608" y="850"/>
                </a:lnTo>
                <a:lnTo>
                  <a:pt x="610" y="852"/>
                </a:lnTo>
                <a:lnTo>
                  <a:pt x="618" y="872"/>
                </a:lnTo>
                <a:lnTo>
                  <a:pt x="636" y="872"/>
                </a:lnTo>
                <a:lnTo>
                  <a:pt x="636" y="872"/>
                </a:lnTo>
                <a:lnTo>
                  <a:pt x="638" y="874"/>
                </a:lnTo>
                <a:lnTo>
                  <a:pt x="638" y="874"/>
                </a:lnTo>
                <a:lnTo>
                  <a:pt x="638" y="876"/>
                </a:lnTo>
                <a:lnTo>
                  <a:pt x="638" y="876"/>
                </a:lnTo>
                <a:close/>
                <a:moveTo>
                  <a:pt x="646" y="780"/>
                </a:moveTo>
                <a:lnTo>
                  <a:pt x="646" y="780"/>
                </a:lnTo>
                <a:lnTo>
                  <a:pt x="644" y="790"/>
                </a:lnTo>
                <a:lnTo>
                  <a:pt x="644" y="790"/>
                </a:lnTo>
                <a:lnTo>
                  <a:pt x="642" y="794"/>
                </a:lnTo>
                <a:lnTo>
                  <a:pt x="638" y="796"/>
                </a:lnTo>
                <a:lnTo>
                  <a:pt x="638" y="796"/>
                </a:lnTo>
                <a:lnTo>
                  <a:pt x="630" y="798"/>
                </a:lnTo>
                <a:lnTo>
                  <a:pt x="630" y="798"/>
                </a:lnTo>
                <a:lnTo>
                  <a:pt x="620" y="796"/>
                </a:lnTo>
                <a:lnTo>
                  <a:pt x="620" y="796"/>
                </a:lnTo>
                <a:lnTo>
                  <a:pt x="618" y="794"/>
                </a:lnTo>
                <a:lnTo>
                  <a:pt x="614" y="790"/>
                </a:lnTo>
                <a:lnTo>
                  <a:pt x="614" y="790"/>
                </a:lnTo>
                <a:lnTo>
                  <a:pt x="612" y="780"/>
                </a:lnTo>
                <a:lnTo>
                  <a:pt x="612" y="750"/>
                </a:lnTo>
                <a:lnTo>
                  <a:pt x="612" y="750"/>
                </a:lnTo>
                <a:lnTo>
                  <a:pt x="614" y="740"/>
                </a:lnTo>
                <a:lnTo>
                  <a:pt x="614" y="740"/>
                </a:lnTo>
                <a:lnTo>
                  <a:pt x="618" y="738"/>
                </a:lnTo>
                <a:lnTo>
                  <a:pt x="620" y="734"/>
                </a:lnTo>
                <a:lnTo>
                  <a:pt x="620" y="734"/>
                </a:lnTo>
                <a:lnTo>
                  <a:pt x="630" y="732"/>
                </a:lnTo>
                <a:lnTo>
                  <a:pt x="630" y="732"/>
                </a:lnTo>
                <a:lnTo>
                  <a:pt x="638" y="734"/>
                </a:lnTo>
                <a:lnTo>
                  <a:pt x="638" y="734"/>
                </a:lnTo>
                <a:lnTo>
                  <a:pt x="642" y="736"/>
                </a:lnTo>
                <a:lnTo>
                  <a:pt x="644" y="740"/>
                </a:lnTo>
                <a:lnTo>
                  <a:pt x="644" y="740"/>
                </a:lnTo>
                <a:lnTo>
                  <a:pt x="646" y="750"/>
                </a:lnTo>
                <a:lnTo>
                  <a:pt x="646" y="780"/>
                </a:lnTo>
                <a:close/>
                <a:moveTo>
                  <a:pt x="656" y="756"/>
                </a:moveTo>
                <a:lnTo>
                  <a:pt x="656" y="756"/>
                </a:lnTo>
                <a:lnTo>
                  <a:pt x="654" y="752"/>
                </a:lnTo>
                <a:lnTo>
                  <a:pt x="654" y="744"/>
                </a:lnTo>
                <a:lnTo>
                  <a:pt x="654" y="744"/>
                </a:lnTo>
                <a:lnTo>
                  <a:pt x="656" y="738"/>
                </a:lnTo>
                <a:lnTo>
                  <a:pt x="656" y="738"/>
                </a:lnTo>
                <a:lnTo>
                  <a:pt x="660" y="734"/>
                </a:lnTo>
                <a:lnTo>
                  <a:pt x="660" y="734"/>
                </a:lnTo>
                <a:lnTo>
                  <a:pt x="666" y="734"/>
                </a:lnTo>
                <a:lnTo>
                  <a:pt x="666" y="734"/>
                </a:lnTo>
                <a:lnTo>
                  <a:pt x="670" y="734"/>
                </a:lnTo>
                <a:lnTo>
                  <a:pt x="670" y="734"/>
                </a:lnTo>
                <a:lnTo>
                  <a:pt x="674" y="738"/>
                </a:lnTo>
                <a:lnTo>
                  <a:pt x="674" y="738"/>
                </a:lnTo>
                <a:lnTo>
                  <a:pt x="676" y="744"/>
                </a:lnTo>
                <a:lnTo>
                  <a:pt x="676" y="752"/>
                </a:lnTo>
                <a:lnTo>
                  <a:pt x="676" y="752"/>
                </a:lnTo>
                <a:lnTo>
                  <a:pt x="674" y="756"/>
                </a:lnTo>
                <a:lnTo>
                  <a:pt x="674" y="756"/>
                </a:lnTo>
                <a:lnTo>
                  <a:pt x="670" y="760"/>
                </a:lnTo>
                <a:lnTo>
                  <a:pt x="670" y="760"/>
                </a:lnTo>
                <a:lnTo>
                  <a:pt x="666" y="762"/>
                </a:lnTo>
                <a:lnTo>
                  <a:pt x="666" y="762"/>
                </a:lnTo>
                <a:lnTo>
                  <a:pt x="660" y="760"/>
                </a:lnTo>
                <a:lnTo>
                  <a:pt x="660" y="760"/>
                </a:lnTo>
                <a:lnTo>
                  <a:pt x="656" y="756"/>
                </a:lnTo>
                <a:lnTo>
                  <a:pt x="656" y="756"/>
                </a:lnTo>
                <a:close/>
                <a:moveTo>
                  <a:pt x="664" y="796"/>
                </a:moveTo>
                <a:lnTo>
                  <a:pt x="688" y="734"/>
                </a:lnTo>
                <a:lnTo>
                  <a:pt x="696" y="734"/>
                </a:lnTo>
                <a:lnTo>
                  <a:pt x="672" y="796"/>
                </a:lnTo>
                <a:lnTo>
                  <a:pt x="664" y="796"/>
                </a:lnTo>
                <a:close/>
                <a:moveTo>
                  <a:pt x="706" y="786"/>
                </a:moveTo>
                <a:lnTo>
                  <a:pt x="706" y="786"/>
                </a:lnTo>
                <a:lnTo>
                  <a:pt x="704" y="792"/>
                </a:lnTo>
                <a:lnTo>
                  <a:pt x="704" y="792"/>
                </a:lnTo>
                <a:lnTo>
                  <a:pt x="700" y="796"/>
                </a:lnTo>
                <a:lnTo>
                  <a:pt x="700" y="796"/>
                </a:lnTo>
                <a:lnTo>
                  <a:pt x="696" y="796"/>
                </a:lnTo>
                <a:lnTo>
                  <a:pt x="696" y="796"/>
                </a:lnTo>
                <a:lnTo>
                  <a:pt x="690" y="796"/>
                </a:lnTo>
                <a:lnTo>
                  <a:pt x="690" y="796"/>
                </a:lnTo>
                <a:lnTo>
                  <a:pt x="686" y="792"/>
                </a:lnTo>
                <a:lnTo>
                  <a:pt x="686" y="792"/>
                </a:lnTo>
                <a:lnTo>
                  <a:pt x="684" y="786"/>
                </a:lnTo>
                <a:lnTo>
                  <a:pt x="684" y="780"/>
                </a:lnTo>
                <a:lnTo>
                  <a:pt x="684" y="780"/>
                </a:lnTo>
                <a:lnTo>
                  <a:pt x="686" y="774"/>
                </a:lnTo>
                <a:lnTo>
                  <a:pt x="686" y="774"/>
                </a:lnTo>
                <a:lnTo>
                  <a:pt x="690" y="770"/>
                </a:lnTo>
                <a:lnTo>
                  <a:pt x="690" y="770"/>
                </a:lnTo>
                <a:lnTo>
                  <a:pt x="696" y="770"/>
                </a:lnTo>
                <a:lnTo>
                  <a:pt x="696" y="770"/>
                </a:lnTo>
                <a:lnTo>
                  <a:pt x="700" y="770"/>
                </a:lnTo>
                <a:lnTo>
                  <a:pt x="700" y="770"/>
                </a:lnTo>
                <a:lnTo>
                  <a:pt x="704" y="774"/>
                </a:lnTo>
                <a:lnTo>
                  <a:pt x="704" y="774"/>
                </a:lnTo>
                <a:lnTo>
                  <a:pt x="706" y="780"/>
                </a:lnTo>
                <a:lnTo>
                  <a:pt x="706" y="786"/>
                </a:lnTo>
                <a:close/>
                <a:moveTo>
                  <a:pt x="768" y="780"/>
                </a:moveTo>
                <a:lnTo>
                  <a:pt x="768" y="780"/>
                </a:lnTo>
                <a:lnTo>
                  <a:pt x="768" y="786"/>
                </a:lnTo>
                <a:lnTo>
                  <a:pt x="766" y="790"/>
                </a:lnTo>
                <a:lnTo>
                  <a:pt x="766" y="790"/>
                </a:lnTo>
                <a:lnTo>
                  <a:pt x="764" y="792"/>
                </a:lnTo>
                <a:lnTo>
                  <a:pt x="760" y="796"/>
                </a:lnTo>
                <a:lnTo>
                  <a:pt x="760" y="796"/>
                </a:lnTo>
                <a:lnTo>
                  <a:pt x="750" y="798"/>
                </a:lnTo>
                <a:lnTo>
                  <a:pt x="750" y="798"/>
                </a:lnTo>
                <a:lnTo>
                  <a:pt x="740" y="796"/>
                </a:lnTo>
                <a:lnTo>
                  <a:pt x="740" y="796"/>
                </a:lnTo>
                <a:lnTo>
                  <a:pt x="736" y="792"/>
                </a:lnTo>
                <a:lnTo>
                  <a:pt x="734" y="790"/>
                </a:lnTo>
                <a:lnTo>
                  <a:pt x="734" y="790"/>
                </a:lnTo>
                <a:lnTo>
                  <a:pt x="732" y="786"/>
                </a:lnTo>
                <a:lnTo>
                  <a:pt x="732" y="780"/>
                </a:lnTo>
                <a:lnTo>
                  <a:pt x="732" y="750"/>
                </a:lnTo>
                <a:lnTo>
                  <a:pt x="732" y="750"/>
                </a:lnTo>
                <a:lnTo>
                  <a:pt x="732" y="744"/>
                </a:lnTo>
                <a:lnTo>
                  <a:pt x="734" y="740"/>
                </a:lnTo>
                <a:lnTo>
                  <a:pt x="734" y="740"/>
                </a:lnTo>
                <a:lnTo>
                  <a:pt x="736" y="738"/>
                </a:lnTo>
                <a:lnTo>
                  <a:pt x="740" y="734"/>
                </a:lnTo>
                <a:lnTo>
                  <a:pt x="740" y="734"/>
                </a:lnTo>
                <a:lnTo>
                  <a:pt x="750" y="732"/>
                </a:lnTo>
                <a:lnTo>
                  <a:pt x="750" y="732"/>
                </a:lnTo>
                <a:lnTo>
                  <a:pt x="760" y="734"/>
                </a:lnTo>
                <a:lnTo>
                  <a:pt x="760" y="734"/>
                </a:lnTo>
                <a:lnTo>
                  <a:pt x="764" y="738"/>
                </a:lnTo>
                <a:lnTo>
                  <a:pt x="766" y="740"/>
                </a:lnTo>
                <a:lnTo>
                  <a:pt x="766" y="740"/>
                </a:lnTo>
                <a:lnTo>
                  <a:pt x="768" y="744"/>
                </a:lnTo>
                <a:lnTo>
                  <a:pt x="768" y="750"/>
                </a:lnTo>
                <a:lnTo>
                  <a:pt x="768" y="780"/>
                </a:lnTo>
                <a:close/>
                <a:moveTo>
                  <a:pt x="812" y="748"/>
                </a:moveTo>
                <a:lnTo>
                  <a:pt x="806" y="748"/>
                </a:lnTo>
                <a:lnTo>
                  <a:pt x="804" y="738"/>
                </a:lnTo>
                <a:lnTo>
                  <a:pt x="790" y="738"/>
                </a:lnTo>
                <a:lnTo>
                  <a:pt x="790" y="762"/>
                </a:lnTo>
                <a:lnTo>
                  <a:pt x="800" y="762"/>
                </a:lnTo>
                <a:lnTo>
                  <a:pt x="802" y="758"/>
                </a:lnTo>
                <a:lnTo>
                  <a:pt x="806" y="758"/>
                </a:lnTo>
                <a:lnTo>
                  <a:pt x="806" y="772"/>
                </a:lnTo>
                <a:lnTo>
                  <a:pt x="802" y="772"/>
                </a:lnTo>
                <a:lnTo>
                  <a:pt x="800" y="768"/>
                </a:lnTo>
                <a:lnTo>
                  <a:pt x="790" y="768"/>
                </a:lnTo>
                <a:lnTo>
                  <a:pt x="790" y="792"/>
                </a:lnTo>
                <a:lnTo>
                  <a:pt x="794" y="794"/>
                </a:lnTo>
                <a:lnTo>
                  <a:pt x="794" y="796"/>
                </a:lnTo>
                <a:lnTo>
                  <a:pt x="778" y="796"/>
                </a:lnTo>
                <a:lnTo>
                  <a:pt x="778" y="794"/>
                </a:lnTo>
                <a:lnTo>
                  <a:pt x="782" y="792"/>
                </a:lnTo>
                <a:lnTo>
                  <a:pt x="782" y="738"/>
                </a:lnTo>
                <a:lnTo>
                  <a:pt x="778" y="736"/>
                </a:lnTo>
                <a:lnTo>
                  <a:pt x="778" y="734"/>
                </a:lnTo>
                <a:lnTo>
                  <a:pt x="812" y="734"/>
                </a:lnTo>
                <a:lnTo>
                  <a:pt x="812" y="748"/>
                </a:lnTo>
                <a:close/>
                <a:moveTo>
                  <a:pt x="852" y="748"/>
                </a:moveTo>
                <a:lnTo>
                  <a:pt x="846" y="748"/>
                </a:lnTo>
                <a:lnTo>
                  <a:pt x="844" y="738"/>
                </a:lnTo>
                <a:lnTo>
                  <a:pt x="830" y="738"/>
                </a:lnTo>
                <a:lnTo>
                  <a:pt x="830" y="762"/>
                </a:lnTo>
                <a:lnTo>
                  <a:pt x="840" y="762"/>
                </a:lnTo>
                <a:lnTo>
                  <a:pt x="842" y="758"/>
                </a:lnTo>
                <a:lnTo>
                  <a:pt x="846" y="758"/>
                </a:lnTo>
                <a:lnTo>
                  <a:pt x="846" y="772"/>
                </a:lnTo>
                <a:lnTo>
                  <a:pt x="842" y="772"/>
                </a:lnTo>
                <a:lnTo>
                  <a:pt x="840" y="768"/>
                </a:lnTo>
                <a:lnTo>
                  <a:pt x="830" y="768"/>
                </a:lnTo>
                <a:lnTo>
                  <a:pt x="830" y="792"/>
                </a:lnTo>
                <a:lnTo>
                  <a:pt x="834" y="794"/>
                </a:lnTo>
                <a:lnTo>
                  <a:pt x="834" y="796"/>
                </a:lnTo>
                <a:lnTo>
                  <a:pt x="818" y="796"/>
                </a:lnTo>
                <a:lnTo>
                  <a:pt x="818" y="794"/>
                </a:lnTo>
                <a:lnTo>
                  <a:pt x="822" y="792"/>
                </a:lnTo>
                <a:lnTo>
                  <a:pt x="822" y="738"/>
                </a:lnTo>
                <a:lnTo>
                  <a:pt x="818" y="736"/>
                </a:lnTo>
                <a:lnTo>
                  <a:pt x="818" y="734"/>
                </a:lnTo>
                <a:lnTo>
                  <a:pt x="852" y="734"/>
                </a:lnTo>
                <a:lnTo>
                  <a:pt x="852" y="748"/>
                </a:lnTo>
                <a:close/>
                <a:moveTo>
                  <a:pt x="964" y="768"/>
                </a:moveTo>
                <a:lnTo>
                  <a:pt x="896" y="768"/>
                </a:lnTo>
                <a:lnTo>
                  <a:pt x="896" y="762"/>
                </a:lnTo>
                <a:lnTo>
                  <a:pt x="964" y="762"/>
                </a:lnTo>
                <a:lnTo>
                  <a:pt x="964" y="768"/>
                </a:lnTo>
                <a:close/>
                <a:moveTo>
                  <a:pt x="1112" y="694"/>
                </a:moveTo>
                <a:lnTo>
                  <a:pt x="106" y="694"/>
                </a:lnTo>
                <a:lnTo>
                  <a:pt x="106" y="682"/>
                </a:lnTo>
                <a:lnTo>
                  <a:pt x="1112" y="682"/>
                </a:lnTo>
                <a:lnTo>
                  <a:pt x="1112" y="694"/>
                </a:lnTo>
                <a:close/>
                <a:moveTo>
                  <a:pt x="240" y="514"/>
                </a:moveTo>
                <a:lnTo>
                  <a:pt x="240" y="514"/>
                </a:lnTo>
                <a:lnTo>
                  <a:pt x="246" y="524"/>
                </a:lnTo>
                <a:lnTo>
                  <a:pt x="252" y="534"/>
                </a:lnTo>
                <a:lnTo>
                  <a:pt x="252" y="534"/>
                </a:lnTo>
                <a:lnTo>
                  <a:pt x="256" y="546"/>
                </a:lnTo>
                <a:lnTo>
                  <a:pt x="256" y="562"/>
                </a:lnTo>
                <a:lnTo>
                  <a:pt x="256" y="562"/>
                </a:lnTo>
                <a:lnTo>
                  <a:pt x="256" y="576"/>
                </a:lnTo>
                <a:lnTo>
                  <a:pt x="252" y="588"/>
                </a:lnTo>
                <a:lnTo>
                  <a:pt x="252" y="588"/>
                </a:lnTo>
                <a:lnTo>
                  <a:pt x="248" y="600"/>
                </a:lnTo>
                <a:lnTo>
                  <a:pt x="240" y="608"/>
                </a:lnTo>
                <a:lnTo>
                  <a:pt x="240" y="608"/>
                </a:lnTo>
                <a:lnTo>
                  <a:pt x="232" y="616"/>
                </a:lnTo>
                <a:lnTo>
                  <a:pt x="222" y="622"/>
                </a:lnTo>
                <a:lnTo>
                  <a:pt x="222" y="622"/>
                </a:lnTo>
                <a:lnTo>
                  <a:pt x="208" y="626"/>
                </a:lnTo>
                <a:lnTo>
                  <a:pt x="194" y="628"/>
                </a:lnTo>
                <a:lnTo>
                  <a:pt x="134" y="628"/>
                </a:lnTo>
                <a:lnTo>
                  <a:pt x="134" y="396"/>
                </a:lnTo>
                <a:lnTo>
                  <a:pt x="186" y="396"/>
                </a:lnTo>
                <a:lnTo>
                  <a:pt x="186" y="396"/>
                </a:lnTo>
                <a:lnTo>
                  <a:pt x="204" y="398"/>
                </a:lnTo>
                <a:lnTo>
                  <a:pt x="220" y="402"/>
                </a:lnTo>
                <a:lnTo>
                  <a:pt x="220" y="402"/>
                </a:lnTo>
                <a:lnTo>
                  <a:pt x="232" y="412"/>
                </a:lnTo>
                <a:lnTo>
                  <a:pt x="240" y="422"/>
                </a:lnTo>
                <a:lnTo>
                  <a:pt x="240" y="422"/>
                </a:lnTo>
                <a:lnTo>
                  <a:pt x="246" y="438"/>
                </a:lnTo>
                <a:lnTo>
                  <a:pt x="248" y="454"/>
                </a:lnTo>
                <a:lnTo>
                  <a:pt x="248" y="454"/>
                </a:lnTo>
                <a:lnTo>
                  <a:pt x="246" y="470"/>
                </a:lnTo>
                <a:lnTo>
                  <a:pt x="246" y="470"/>
                </a:lnTo>
                <a:lnTo>
                  <a:pt x="240" y="484"/>
                </a:lnTo>
                <a:lnTo>
                  <a:pt x="240" y="484"/>
                </a:lnTo>
                <a:lnTo>
                  <a:pt x="232" y="494"/>
                </a:lnTo>
                <a:lnTo>
                  <a:pt x="232" y="494"/>
                </a:lnTo>
                <a:lnTo>
                  <a:pt x="228" y="500"/>
                </a:lnTo>
                <a:lnTo>
                  <a:pt x="222" y="502"/>
                </a:lnTo>
                <a:lnTo>
                  <a:pt x="222" y="502"/>
                </a:lnTo>
                <a:lnTo>
                  <a:pt x="232" y="508"/>
                </a:lnTo>
                <a:lnTo>
                  <a:pt x="240" y="514"/>
                </a:lnTo>
                <a:lnTo>
                  <a:pt x="240" y="514"/>
                </a:lnTo>
                <a:close/>
                <a:moveTo>
                  <a:pt x="280" y="628"/>
                </a:moveTo>
                <a:lnTo>
                  <a:pt x="280" y="396"/>
                </a:lnTo>
                <a:lnTo>
                  <a:pt x="322" y="396"/>
                </a:lnTo>
                <a:lnTo>
                  <a:pt x="322" y="628"/>
                </a:lnTo>
                <a:lnTo>
                  <a:pt x="280" y="628"/>
                </a:lnTo>
                <a:close/>
                <a:moveTo>
                  <a:pt x="432" y="440"/>
                </a:moveTo>
                <a:lnTo>
                  <a:pt x="432" y="440"/>
                </a:lnTo>
                <a:lnTo>
                  <a:pt x="428" y="434"/>
                </a:lnTo>
                <a:lnTo>
                  <a:pt x="428" y="434"/>
                </a:lnTo>
                <a:lnTo>
                  <a:pt x="422" y="428"/>
                </a:lnTo>
                <a:lnTo>
                  <a:pt x="422" y="428"/>
                </a:lnTo>
                <a:lnTo>
                  <a:pt x="414" y="426"/>
                </a:lnTo>
                <a:lnTo>
                  <a:pt x="414" y="426"/>
                </a:lnTo>
                <a:lnTo>
                  <a:pt x="406" y="428"/>
                </a:lnTo>
                <a:lnTo>
                  <a:pt x="406" y="428"/>
                </a:lnTo>
                <a:lnTo>
                  <a:pt x="400" y="434"/>
                </a:lnTo>
                <a:lnTo>
                  <a:pt x="400" y="434"/>
                </a:lnTo>
                <a:lnTo>
                  <a:pt x="396" y="440"/>
                </a:lnTo>
                <a:lnTo>
                  <a:pt x="396" y="440"/>
                </a:lnTo>
                <a:lnTo>
                  <a:pt x="394" y="446"/>
                </a:lnTo>
                <a:lnTo>
                  <a:pt x="394" y="578"/>
                </a:lnTo>
                <a:lnTo>
                  <a:pt x="394" y="578"/>
                </a:lnTo>
                <a:lnTo>
                  <a:pt x="396" y="584"/>
                </a:lnTo>
                <a:lnTo>
                  <a:pt x="396" y="584"/>
                </a:lnTo>
                <a:lnTo>
                  <a:pt x="400" y="590"/>
                </a:lnTo>
                <a:lnTo>
                  <a:pt x="400" y="590"/>
                </a:lnTo>
                <a:lnTo>
                  <a:pt x="406" y="596"/>
                </a:lnTo>
                <a:lnTo>
                  <a:pt x="406" y="596"/>
                </a:lnTo>
                <a:lnTo>
                  <a:pt x="414" y="598"/>
                </a:lnTo>
                <a:lnTo>
                  <a:pt x="414" y="598"/>
                </a:lnTo>
                <a:lnTo>
                  <a:pt x="426" y="596"/>
                </a:lnTo>
                <a:lnTo>
                  <a:pt x="432" y="590"/>
                </a:lnTo>
                <a:lnTo>
                  <a:pt x="432" y="590"/>
                </a:lnTo>
                <a:lnTo>
                  <a:pt x="436" y="580"/>
                </a:lnTo>
                <a:lnTo>
                  <a:pt x="438" y="568"/>
                </a:lnTo>
                <a:lnTo>
                  <a:pt x="438" y="532"/>
                </a:lnTo>
                <a:lnTo>
                  <a:pt x="416" y="532"/>
                </a:lnTo>
                <a:lnTo>
                  <a:pt x="416" y="500"/>
                </a:lnTo>
                <a:lnTo>
                  <a:pt x="476" y="500"/>
                </a:lnTo>
                <a:lnTo>
                  <a:pt x="476" y="570"/>
                </a:lnTo>
                <a:lnTo>
                  <a:pt x="476" y="570"/>
                </a:lnTo>
                <a:lnTo>
                  <a:pt x="474" y="582"/>
                </a:lnTo>
                <a:lnTo>
                  <a:pt x="472" y="594"/>
                </a:lnTo>
                <a:lnTo>
                  <a:pt x="472" y="594"/>
                </a:lnTo>
                <a:lnTo>
                  <a:pt x="468" y="604"/>
                </a:lnTo>
                <a:lnTo>
                  <a:pt x="460" y="612"/>
                </a:lnTo>
                <a:lnTo>
                  <a:pt x="460" y="612"/>
                </a:lnTo>
                <a:lnTo>
                  <a:pt x="452" y="620"/>
                </a:lnTo>
                <a:lnTo>
                  <a:pt x="442" y="626"/>
                </a:lnTo>
                <a:lnTo>
                  <a:pt x="442" y="626"/>
                </a:lnTo>
                <a:lnTo>
                  <a:pt x="430" y="630"/>
                </a:lnTo>
                <a:lnTo>
                  <a:pt x="414" y="630"/>
                </a:lnTo>
                <a:lnTo>
                  <a:pt x="414" y="630"/>
                </a:lnTo>
                <a:lnTo>
                  <a:pt x="400" y="630"/>
                </a:lnTo>
                <a:lnTo>
                  <a:pt x="386" y="626"/>
                </a:lnTo>
                <a:lnTo>
                  <a:pt x="386" y="626"/>
                </a:lnTo>
                <a:lnTo>
                  <a:pt x="374" y="620"/>
                </a:lnTo>
                <a:lnTo>
                  <a:pt x="366" y="614"/>
                </a:lnTo>
                <a:lnTo>
                  <a:pt x="366" y="614"/>
                </a:lnTo>
                <a:lnTo>
                  <a:pt x="360" y="606"/>
                </a:lnTo>
                <a:lnTo>
                  <a:pt x="356" y="598"/>
                </a:lnTo>
                <a:lnTo>
                  <a:pt x="356" y="598"/>
                </a:lnTo>
                <a:lnTo>
                  <a:pt x="354" y="588"/>
                </a:lnTo>
                <a:lnTo>
                  <a:pt x="352" y="580"/>
                </a:lnTo>
                <a:lnTo>
                  <a:pt x="352" y="446"/>
                </a:lnTo>
                <a:lnTo>
                  <a:pt x="352" y="446"/>
                </a:lnTo>
                <a:lnTo>
                  <a:pt x="354" y="436"/>
                </a:lnTo>
                <a:lnTo>
                  <a:pt x="356" y="428"/>
                </a:lnTo>
                <a:lnTo>
                  <a:pt x="356" y="428"/>
                </a:lnTo>
                <a:lnTo>
                  <a:pt x="360" y="418"/>
                </a:lnTo>
                <a:lnTo>
                  <a:pt x="366" y="410"/>
                </a:lnTo>
                <a:lnTo>
                  <a:pt x="366" y="410"/>
                </a:lnTo>
                <a:lnTo>
                  <a:pt x="374" y="404"/>
                </a:lnTo>
                <a:lnTo>
                  <a:pt x="386" y="398"/>
                </a:lnTo>
                <a:lnTo>
                  <a:pt x="386" y="398"/>
                </a:lnTo>
                <a:lnTo>
                  <a:pt x="400" y="394"/>
                </a:lnTo>
                <a:lnTo>
                  <a:pt x="414" y="394"/>
                </a:lnTo>
                <a:lnTo>
                  <a:pt x="414" y="394"/>
                </a:lnTo>
                <a:lnTo>
                  <a:pt x="430" y="394"/>
                </a:lnTo>
                <a:lnTo>
                  <a:pt x="442" y="398"/>
                </a:lnTo>
                <a:lnTo>
                  <a:pt x="442" y="398"/>
                </a:lnTo>
                <a:lnTo>
                  <a:pt x="452" y="404"/>
                </a:lnTo>
                <a:lnTo>
                  <a:pt x="460" y="410"/>
                </a:lnTo>
                <a:lnTo>
                  <a:pt x="460" y="410"/>
                </a:lnTo>
                <a:lnTo>
                  <a:pt x="468" y="418"/>
                </a:lnTo>
                <a:lnTo>
                  <a:pt x="472" y="428"/>
                </a:lnTo>
                <a:lnTo>
                  <a:pt x="472" y="428"/>
                </a:lnTo>
                <a:lnTo>
                  <a:pt x="474" y="436"/>
                </a:lnTo>
                <a:lnTo>
                  <a:pt x="476" y="446"/>
                </a:lnTo>
                <a:lnTo>
                  <a:pt x="476" y="464"/>
                </a:lnTo>
                <a:lnTo>
                  <a:pt x="434" y="464"/>
                </a:lnTo>
                <a:lnTo>
                  <a:pt x="434" y="446"/>
                </a:lnTo>
                <a:lnTo>
                  <a:pt x="434" y="446"/>
                </a:lnTo>
                <a:lnTo>
                  <a:pt x="432" y="440"/>
                </a:lnTo>
                <a:lnTo>
                  <a:pt x="432" y="440"/>
                </a:lnTo>
                <a:close/>
                <a:moveTo>
                  <a:pt x="640" y="438"/>
                </a:moveTo>
                <a:lnTo>
                  <a:pt x="640" y="438"/>
                </a:lnTo>
                <a:lnTo>
                  <a:pt x="636" y="432"/>
                </a:lnTo>
                <a:lnTo>
                  <a:pt x="632" y="430"/>
                </a:lnTo>
                <a:lnTo>
                  <a:pt x="632" y="430"/>
                </a:lnTo>
                <a:lnTo>
                  <a:pt x="628" y="426"/>
                </a:lnTo>
                <a:lnTo>
                  <a:pt x="624" y="426"/>
                </a:lnTo>
                <a:lnTo>
                  <a:pt x="624" y="426"/>
                </a:lnTo>
                <a:lnTo>
                  <a:pt x="618" y="426"/>
                </a:lnTo>
                <a:lnTo>
                  <a:pt x="614" y="428"/>
                </a:lnTo>
                <a:lnTo>
                  <a:pt x="614" y="428"/>
                </a:lnTo>
                <a:lnTo>
                  <a:pt x="610" y="432"/>
                </a:lnTo>
                <a:lnTo>
                  <a:pt x="608" y="434"/>
                </a:lnTo>
                <a:lnTo>
                  <a:pt x="608" y="434"/>
                </a:lnTo>
                <a:lnTo>
                  <a:pt x="606" y="440"/>
                </a:lnTo>
                <a:lnTo>
                  <a:pt x="604" y="444"/>
                </a:lnTo>
                <a:lnTo>
                  <a:pt x="604" y="444"/>
                </a:lnTo>
                <a:lnTo>
                  <a:pt x="606" y="454"/>
                </a:lnTo>
                <a:lnTo>
                  <a:pt x="606" y="454"/>
                </a:lnTo>
                <a:lnTo>
                  <a:pt x="610" y="462"/>
                </a:lnTo>
                <a:lnTo>
                  <a:pt x="610" y="462"/>
                </a:lnTo>
                <a:lnTo>
                  <a:pt x="616" y="472"/>
                </a:lnTo>
                <a:lnTo>
                  <a:pt x="658" y="520"/>
                </a:lnTo>
                <a:lnTo>
                  <a:pt x="658" y="520"/>
                </a:lnTo>
                <a:lnTo>
                  <a:pt x="670" y="534"/>
                </a:lnTo>
                <a:lnTo>
                  <a:pt x="670" y="534"/>
                </a:lnTo>
                <a:lnTo>
                  <a:pt x="678" y="546"/>
                </a:lnTo>
                <a:lnTo>
                  <a:pt x="678" y="546"/>
                </a:lnTo>
                <a:lnTo>
                  <a:pt x="682" y="562"/>
                </a:lnTo>
                <a:lnTo>
                  <a:pt x="682" y="562"/>
                </a:lnTo>
                <a:lnTo>
                  <a:pt x="684" y="580"/>
                </a:lnTo>
                <a:lnTo>
                  <a:pt x="684" y="580"/>
                </a:lnTo>
                <a:lnTo>
                  <a:pt x="684" y="592"/>
                </a:lnTo>
                <a:lnTo>
                  <a:pt x="680" y="602"/>
                </a:lnTo>
                <a:lnTo>
                  <a:pt x="680" y="602"/>
                </a:lnTo>
                <a:lnTo>
                  <a:pt x="674" y="610"/>
                </a:lnTo>
                <a:lnTo>
                  <a:pt x="666" y="618"/>
                </a:lnTo>
                <a:lnTo>
                  <a:pt x="666" y="618"/>
                </a:lnTo>
                <a:lnTo>
                  <a:pt x="658" y="624"/>
                </a:lnTo>
                <a:lnTo>
                  <a:pt x="646" y="628"/>
                </a:lnTo>
                <a:lnTo>
                  <a:pt x="646" y="628"/>
                </a:lnTo>
                <a:lnTo>
                  <a:pt x="636" y="630"/>
                </a:lnTo>
                <a:lnTo>
                  <a:pt x="624" y="632"/>
                </a:lnTo>
                <a:lnTo>
                  <a:pt x="624" y="632"/>
                </a:lnTo>
                <a:lnTo>
                  <a:pt x="612" y="630"/>
                </a:lnTo>
                <a:lnTo>
                  <a:pt x="600" y="628"/>
                </a:lnTo>
                <a:lnTo>
                  <a:pt x="600" y="628"/>
                </a:lnTo>
                <a:lnTo>
                  <a:pt x="590" y="624"/>
                </a:lnTo>
                <a:lnTo>
                  <a:pt x="580" y="618"/>
                </a:lnTo>
                <a:lnTo>
                  <a:pt x="580" y="618"/>
                </a:lnTo>
                <a:lnTo>
                  <a:pt x="574" y="610"/>
                </a:lnTo>
                <a:lnTo>
                  <a:pt x="568" y="602"/>
                </a:lnTo>
                <a:lnTo>
                  <a:pt x="568" y="602"/>
                </a:lnTo>
                <a:lnTo>
                  <a:pt x="564" y="592"/>
                </a:lnTo>
                <a:lnTo>
                  <a:pt x="564" y="580"/>
                </a:lnTo>
                <a:lnTo>
                  <a:pt x="564" y="556"/>
                </a:lnTo>
                <a:lnTo>
                  <a:pt x="604" y="556"/>
                </a:lnTo>
                <a:lnTo>
                  <a:pt x="604" y="576"/>
                </a:lnTo>
                <a:lnTo>
                  <a:pt x="604" y="576"/>
                </a:lnTo>
                <a:lnTo>
                  <a:pt x="606" y="584"/>
                </a:lnTo>
                <a:lnTo>
                  <a:pt x="608" y="588"/>
                </a:lnTo>
                <a:lnTo>
                  <a:pt x="608" y="588"/>
                </a:lnTo>
                <a:lnTo>
                  <a:pt x="610" y="592"/>
                </a:lnTo>
                <a:lnTo>
                  <a:pt x="614" y="596"/>
                </a:lnTo>
                <a:lnTo>
                  <a:pt x="614" y="596"/>
                </a:lnTo>
                <a:lnTo>
                  <a:pt x="618" y="598"/>
                </a:lnTo>
                <a:lnTo>
                  <a:pt x="624" y="598"/>
                </a:lnTo>
                <a:lnTo>
                  <a:pt x="624" y="598"/>
                </a:lnTo>
                <a:lnTo>
                  <a:pt x="628" y="598"/>
                </a:lnTo>
                <a:lnTo>
                  <a:pt x="632" y="596"/>
                </a:lnTo>
                <a:lnTo>
                  <a:pt x="632" y="596"/>
                </a:lnTo>
                <a:lnTo>
                  <a:pt x="636" y="592"/>
                </a:lnTo>
                <a:lnTo>
                  <a:pt x="640" y="588"/>
                </a:lnTo>
                <a:lnTo>
                  <a:pt x="640" y="588"/>
                </a:lnTo>
                <a:lnTo>
                  <a:pt x="642" y="582"/>
                </a:lnTo>
                <a:lnTo>
                  <a:pt x="642" y="576"/>
                </a:lnTo>
                <a:lnTo>
                  <a:pt x="642" y="576"/>
                </a:lnTo>
                <a:lnTo>
                  <a:pt x="640" y="568"/>
                </a:lnTo>
                <a:lnTo>
                  <a:pt x="638" y="560"/>
                </a:lnTo>
                <a:lnTo>
                  <a:pt x="638" y="560"/>
                </a:lnTo>
                <a:lnTo>
                  <a:pt x="634" y="552"/>
                </a:lnTo>
                <a:lnTo>
                  <a:pt x="628" y="546"/>
                </a:lnTo>
                <a:lnTo>
                  <a:pt x="594" y="510"/>
                </a:lnTo>
                <a:lnTo>
                  <a:pt x="594" y="510"/>
                </a:lnTo>
                <a:lnTo>
                  <a:pt x="582" y="496"/>
                </a:lnTo>
                <a:lnTo>
                  <a:pt x="582" y="496"/>
                </a:lnTo>
                <a:lnTo>
                  <a:pt x="574" y="484"/>
                </a:lnTo>
                <a:lnTo>
                  <a:pt x="574" y="484"/>
                </a:lnTo>
                <a:lnTo>
                  <a:pt x="568" y="474"/>
                </a:lnTo>
                <a:lnTo>
                  <a:pt x="568" y="474"/>
                </a:lnTo>
                <a:lnTo>
                  <a:pt x="564" y="462"/>
                </a:lnTo>
                <a:lnTo>
                  <a:pt x="564" y="462"/>
                </a:lnTo>
                <a:lnTo>
                  <a:pt x="562" y="444"/>
                </a:lnTo>
                <a:lnTo>
                  <a:pt x="562" y="444"/>
                </a:lnTo>
                <a:lnTo>
                  <a:pt x="564" y="430"/>
                </a:lnTo>
                <a:lnTo>
                  <a:pt x="570" y="418"/>
                </a:lnTo>
                <a:lnTo>
                  <a:pt x="570" y="418"/>
                </a:lnTo>
                <a:lnTo>
                  <a:pt x="580" y="408"/>
                </a:lnTo>
                <a:lnTo>
                  <a:pt x="592" y="400"/>
                </a:lnTo>
                <a:lnTo>
                  <a:pt x="592" y="400"/>
                </a:lnTo>
                <a:lnTo>
                  <a:pt x="606" y="394"/>
                </a:lnTo>
                <a:lnTo>
                  <a:pt x="624" y="394"/>
                </a:lnTo>
                <a:lnTo>
                  <a:pt x="624" y="394"/>
                </a:lnTo>
                <a:lnTo>
                  <a:pt x="640" y="394"/>
                </a:lnTo>
                <a:lnTo>
                  <a:pt x="654" y="400"/>
                </a:lnTo>
                <a:lnTo>
                  <a:pt x="654" y="400"/>
                </a:lnTo>
                <a:lnTo>
                  <a:pt x="666" y="408"/>
                </a:lnTo>
                <a:lnTo>
                  <a:pt x="676" y="418"/>
                </a:lnTo>
                <a:lnTo>
                  <a:pt x="676" y="418"/>
                </a:lnTo>
                <a:lnTo>
                  <a:pt x="682" y="430"/>
                </a:lnTo>
                <a:lnTo>
                  <a:pt x="684" y="444"/>
                </a:lnTo>
                <a:lnTo>
                  <a:pt x="684" y="460"/>
                </a:lnTo>
                <a:lnTo>
                  <a:pt x="642" y="460"/>
                </a:lnTo>
                <a:lnTo>
                  <a:pt x="642" y="452"/>
                </a:lnTo>
                <a:lnTo>
                  <a:pt x="642" y="452"/>
                </a:lnTo>
                <a:lnTo>
                  <a:pt x="642" y="444"/>
                </a:lnTo>
                <a:lnTo>
                  <a:pt x="640" y="438"/>
                </a:lnTo>
                <a:lnTo>
                  <a:pt x="640" y="438"/>
                </a:lnTo>
                <a:close/>
                <a:moveTo>
                  <a:pt x="698" y="628"/>
                </a:moveTo>
                <a:lnTo>
                  <a:pt x="746" y="396"/>
                </a:lnTo>
                <a:lnTo>
                  <a:pt x="788" y="396"/>
                </a:lnTo>
                <a:lnTo>
                  <a:pt x="834" y="628"/>
                </a:lnTo>
                <a:lnTo>
                  <a:pt x="794" y="628"/>
                </a:lnTo>
                <a:lnTo>
                  <a:pt x="786" y="574"/>
                </a:lnTo>
                <a:lnTo>
                  <a:pt x="744" y="574"/>
                </a:lnTo>
                <a:lnTo>
                  <a:pt x="736" y="628"/>
                </a:lnTo>
                <a:lnTo>
                  <a:pt x="698" y="628"/>
                </a:lnTo>
                <a:close/>
                <a:moveTo>
                  <a:pt x="954" y="594"/>
                </a:moveTo>
                <a:lnTo>
                  <a:pt x="954" y="628"/>
                </a:lnTo>
                <a:lnTo>
                  <a:pt x="858" y="628"/>
                </a:lnTo>
                <a:lnTo>
                  <a:pt x="858" y="396"/>
                </a:lnTo>
                <a:lnTo>
                  <a:pt x="900" y="396"/>
                </a:lnTo>
                <a:lnTo>
                  <a:pt x="900" y="594"/>
                </a:lnTo>
                <a:lnTo>
                  <a:pt x="954" y="594"/>
                </a:lnTo>
                <a:close/>
                <a:moveTo>
                  <a:pt x="1062" y="486"/>
                </a:moveTo>
                <a:lnTo>
                  <a:pt x="1062" y="520"/>
                </a:lnTo>
                <a:lnTo>
                  <a:pt x="1020" y="520"/>
                </a:lnTo>
                <a:lnTo>
                  <a:pt x="1020" y="594"/>
                </a:lnTo>
                <a:lnTo>
                  <a:pt x="1084" y="594"/>
                </a:lnTo>
                <a:lnTo>
                  <a:pt x="1084" y="628"/>
                </a:lnTo>
                <a:lnTo>
                  <a:pt x="978" y="628"/>
                </a:lnTo>
                <a:lnTo>
                  <a:pt x="978" y="396"/>
                </a:lnTo>
                <a:lnTo>
                  <a:pt x="1078" y="396"/>
                </a:lnTo>
                <a:lnTo>
                  <a:pt x="1078" y="430"/>
                </a:lnTo>
                <a:lnTo>
                  <a:pt x="1020" y="430"/>
                </a:lnTo>
                <a:lnTo>
                  <a:pt x="1020" y="486"/>
                </a:lnTo>
                <a:lnTo>
                  <a:pt x="1062" y="486"/>
                </a:lnTo>
                <a:close/>
                <a:moveTo>
                  <a:pt x="1112" y="344"/>
                </a:moveTo>
                <a:lnTo>
                  <a:pt x="106" y="344"/>
                </a:lnTo>
                <a:lnTo>
                  <a:pt x="106" y="330"/>
                </a:lnTo>
                <a:lnTo>
                  <a:pt x="1112" y="330"/>
                </a:lnTo>
                <a:lnTo>
                  <a:pt x="1112" y="344"/>
                </a:lnTo>
                <a:close/>
                <a:moveTo>
                  <a:pt x="896" y="248"/>
                </a:moveTo>
                <a:lnTo>
                  <a:pt x="964" y="248"/>
                </a:lnTo>
                <a:lnTo>
                  <a:pt x="964" y="254"/>
                </a:lnTo>
                <a:lnTo>
                  <a:pt x="896" y="254"/>
                </a:lnTo>
                <a:lnTo>
                  <a:pt x="896" y="248"/>
                </a:lnTo>
                <a:close/>
                <a:moveTo>
                  <a:pt x="828" y="220"/>
                </a:moveTo>
                <a:lnTo>
                  <a:pt x="836" y="220"/>
                </a:lnTo>
                <a:lnTo>
                  <a:pt x="836" y="220"/>
                </a:lnTo>
                <a:lnTo>
                  <a:pt x="838" y="220"/>
                </a:lnTo>
                <a:lnTo>
                  <a:pt x="838" y="220"/>
                </a:lnTo>
                <a:lnTo>
                  <a:pt x="840" y="220"/>
                </a:lnTo>
                <a:lnTo>
                  <a:pt x="840" y="220"/>
                </a:lnTo>
                <a:lnTo>
                  <a:pt x="840" y="224"/>
                </a:lnTo>
                <a:lnTo>
                  <a:pt x="848" y="246"/>
                </a:lnTo>
                <a:lnTo>
                  <a:pt x="858" y="224"/>
                </a:lnTo>
                <a:lnTo>
                  <a:pt x="854" y="222"/>
                </a:lnTo>
                <a:lnTo>
                  <a:pt x="854" y="220"/>
                </a:lnTo>
                <a:lnTo>
                  <a:pt x="866" y="220"/>
                </a:lnTo>
                <a:lnTo>
                  <a:pt x="866" y="222"/>
                </a:lnTo>
                <a:lnTo>
                  <a:pt x="864" y="224"/>
                </a:lnTo>
                <a:lnTo>
                  <a:pt x="852" y="254"/>
                </a:lnTo>
                <a:lnTo>
                  <a:pt x="852" y="276"/>
                </a:lnTo>
                <a:lnTo>
                  <a:pt x="856" y="280"/>
                </a:lnTo>
                <a:lnTo>
                  <a:pt x="856" y="282"/>
                </a:lnTo>
                <a:lnTo>
                  <a:pt x="838" y="282"/>
                </a:lnTo>
                <a:lnTo>
                  <a:pt x="838" y="280"/>
                </a:lnTo>
                <a:lnTo>
                  <a:pt x="842" y="276"/>
                </a:lnTo>
                <a:lnTo>
                  <a:pt x="842" y="254"/>
                </a:lnTo>
                <a:lnTo>
                  <a:pt x="830" y="222"/>
                </a:lnTo>
                <a:lnTo>
                  <a:pt x="828" y="222"/>
                </a:lnTo>
                <a:lnTo>
                  <a:pt x="828" y="220"/>
                </a:lnTo>
                <a:close/>
                <a:moveTo>
                  <a:pt x="796" y="280"/>
                </a:moveTo>
                <a:lnTo>
                  <a:pt x="800" y="278"/>
                </a:lnTo>
                <a:lnTo>
                  <a:pt x="800" y="224"/>
                </a:lnTo>
                <a:lnTo>
                  <a:pt x="798" y="222"/>
                </a:lnTo>
                <a:lnTo>
                  <a:pt x="798" y="220"/>
                </a:lnTo>
                <a:lnTo>
                  <a:pt x="814" y="220"/>
                </a:lnTo>
                <a:lnTo>
                  <a:pt x="814" y="222"/>
                </a:lnTo>
                <a:lnTo>
                  <a:pt x="810" y="224"/>
                </a:lnTo>
                <a:lnTo>
                  <a:pt x="810" y="274"/>
                </a:lnTo>
                <a:lnTo>
                  <a:pt x="810" y="274"/>
                </a:lnTo>
                <a:lnTo>
                  <a:pt x="810" y="276"/>
                </a:lnTo>
                <a:lnTo>
                  <a:pt x="810" y="276"/>
                </a:lnTo>
                <a:lnTo>
                  <a:pt x="808" y="276"/>
                </a:lnTo>
                <a:lnTo>
                  <a:pt x="808" y="276"/>
                </a:lnTo>
                <a:lnTo>
                  <a:pt x="822" y="276"/>
                </a:lnTo>
                <a:lnTo>
                  <a:pt x="826" y="268"/>
                </a:lnTo>
                <a:lnTo>
                  <a:pt x="830" y="268"/>
                </a:lnTo>
                <a:lnTo>
                  <a:pt x="830" y="282"/>
                </a:lnTo>
                <a:lnTo>
                  <a:pt x="796" y="282"/>
                </a:lnTo>
                <a:lnTo>
                  <a:pt x="796" y="280"/>
                </a:lnTo>
                <a:close/>
                <a:moveTo>
                  <a:pt x="750" y="280"/>
                </a:moveTo>
                <a:lnTo>
                  <a:pt x="754" y="278"/>
                </a:lnTo>
                <a:lnTo>
                  <a:pt x="754" y="224"/>
                </a:lnTo>
                <a:lnTo>
                  <a:pt x="750" y="222"/>
                </a:lnTo>
                <a:lnTo>
                  <a:pt x="750" y="220"/>
                </a:lnTo>
                <a:lnTo>
                  <a:pt x="760" y="220"/>
                </a:lnTo>
                <a:lnTo>
                  <a:pt x="760" y="220"/>
                </a:lnTo>
                <a:lnTo>
                  <a:pt x="764" y="220"/>
                </a:lnTo>
                <a:lnTo>
                  <a:pt x="764" y="220"/>
                </a:lnTo>
                <a:lnTo>
                  <a:pt x="766" y="220"/>
                </a:lnTo>
                <a:lnTo>
                  <a:pt x="766" y="220"/>
                </a:lnTo>
                <a:lnTo>
                  <a:pt x="766" y="224"/>
                </a:lnTo>
                <a:lnTo>
                  <a:pt x="776" y="252"/>
                </a:lnTo>
                <a:lnTo>
                  <a:pt x="780" y="268"/>
                </a:lnTo>
                <a:lnTo>
                  <a:pt x="780" y="268"/>
                </a:lnTo>
                <a:lnTo>
                  <a:pt x="780" y="268"/>
                </a:lnTo>
                <a:lnTo>
                  <a:pt x="780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8"/>
                </a:lnTo>
                <a:lnTo>
                  <a:pt x="780" y="254"/>
                </a:lnTo>
                <a:lnTo>
                  <a:pt x="780" y="224"/>
                </a:lnTo>
                <a:lnTo>
                  <a:pt x="776" y="222"/>
                </a:lnTo>
                <a:lnTo>
                  <a:pt x="776" y="220"/>
                </a:lnTo>
                <a:lnTo>
                  <a:pt x="790" y="220"/>
                </a:lnTo>
                <a:lnTo>
                  <a:pt x="790" y="222"/>
                </a:lnTo>
                <a:lnTo>
                  <a:pt x="786" y="224"/>
                </a:lnTo>
                <a:lnTo>
                  <a:pt x="786" y="282"/>
                </a:lnTo>
                <a:lnTo>
                  <a:pt x="778" y="282"/>
                </a:lnTo>
                <a:lnTo>
                  <a:pt x="778" y="282"/>
                </a:lnTo>
                <a:lnTo>
                  <a:pt x="776" y="282"/>
                </a:lnTo>
                <a:lnTo>
                  <a:pt x="776" y="282"/>
                </a:lnTo>
                <a:lnTo>
                  <a:pt x="774" y="280"/>
                </a:lnTo>
                <a:lnTo>
                  <a:pt x="760" y="228"/>
                </a:lnTo>
                <a:lnTo>
                  <a:pt x="760" y="230"/>
                </a:lnTo>
                <a:lnTo>
                  <a:pt x="760" y="238"/>
                </a:lnTo>
                <a:lnTo>
                  <a:pt x="760" y="278"/>
                </a:lnTo>
                <a:lnTo>
                  <a:pt x="764" y="280"/>
                </a:lnTo>
                <a:lnTo>
                  <a:pt x="764" y="282"/>
                </a:lnTo>
                <a:lnTo>
                  <a:pt x="750" y="282"/>
                </a:lnTo>
                <a:lnTo>
                  <a:pt x="750" y="280"/>
                </a:lnTo>
                <a:close/>
                <a:moveTo>
                  <a:pt x="704" y="236"/>
                </a:moveTo>
                <a:lnTo>
                  <a:pt x="704" y="236"/>
                </a:lnTo>
                <a:lnTo>
                  <a:pt x="704" y="230"/>
                </a:lnTo>
                <a:lnTo>
                  <a:pt x="706" y="226"/>
                </a:lnTo>
                <a:lnTo>
                  <a:pt x="706" y="226"/>
                </a:lnTo>
                <a:lnTo>
                  <a:pt x="710" y="224"/>
                </a:lnTo>
                <a:lnTo>
                  <a:pt x="712" y="220"/>
                </a:lnTo>
                <a:lnTo>
                  <a:pt x="712" y="220"/>
                </a:lnTo>
                <a:lnTo>
                  <a:pt x="722" y="218"/>
                </a:lnTo>
                <a:lnTo>
                  <a:pt x="722" y="218"/>
                </a:lnTo>
                <a:lnTo>
                  <a:pt x="732" y="220"/>
                </a:lnTo>
                <a:lnTo>
                  <a:pt x="732" y="220"/>
                </a:lnTo>
                <a:lnTo>
                  <a:pt x="736" y="222"/>
                </a:lnTo>
                <a:lnTo>
                  <a:pt x="738" y="226"/>
                </a:lnTo>
                <a:lnTo>
                  <a:pt x="738" y="226"/>
                </a:lnTo>
                <a:lnTo>
                  <a:pt x="740" y="230"/>
                </a:lnTo>
                <a:lnTo>
                  <a:pt x="740" y="236"/>
                </a:lnTo>
                <a:lnTo>
                  <a:pt x="740" y="266"/>
                </a:lnTo>
                <a:lnTo>
                  <a:pt x="740" y="266"/>
                </a:lnTo>
                <a:lnTo>
                  <a:pt x="740" y="272"/>
                </a:lnTo>
                <a:lnTo>
                  <a:pt x="738" y="276"/>
                </a:lnTo>
                <a:lnTo>
                  <a:pt x="738" y="276"/>
                </a:lnTo>
                <a:lnTo>
                  <a:pt x="736" y="278"/>
                </a:lnTo>
                <a:lnTo>
                  <a:pt x="732" y="282"/>
                </a:lnTo>
                <a:lnTo>
                  <a:pt x="732" y="282"/>
                </a:lnTo>
                <a:lnTo>
                  <a:pt x="722" y="284"/>
                </a:lnTo>
                <a:lnTo>
                  <a:pt x="722" y="284"/>
                </a:lnTo>
                <a:lnTo>
                  <a:pt x="712" y="282"/>
                </a:lnTo>
                <a:lnTo>
                  <a:pt x="712" y="282"/>
                </a:lnTo>
                <a:lnTo>
                  <a:pt x="710" y="278"/>
                </a:lnTo>
                <a:lnTo>
                  <a:pt x="706" y="276"/>
                </a:lnTo>
                <a:lnTo>
                  <a:pt x="706" y="276"/>
                </a:lnTo>
                <a:lnTo>
                  <a:pt x="704" y="272"/>
                </a:lnTo>
                <a:lnTo>
                  <a:pt x="704" y="266"/>
                </a:lnTo>
                <a:lnTo>
                  <a:pt x="704" y="236"/>
                </a:lnTo>
                <a:close/>
                <a:moveTo>
                  <a:pt x="666" y="220"/>
                </a:moveTo>
                <a:lnTo>
                  <a:pt x="666" y="220"/>
                </a:lnTo>
                <a:lnTo>
                  <a:pt x="670" y="220"/>
                </a:lnTo>
                <a:lnTo>
                  <a:pt x="670" y="220"/>
                </a:lnTo>
                <a:lnTo>
                  <a:pt x="674" y="220"/>
                </a:lnTo>
                <a:lnTo>
                  <a:pt x="674" y="220"/>
                </a:lnTo>
                <a:lnTo>
                  <a:pt x="676" y="220"/>
                </a:lnTo>
                <a:lnTo>
                  <a:pt x="676" y="222"/>
                </a:lnTo>
                <a:lnTo>
                  <a:pt x="676" y="222"/>
                </a:lnTo>
                <a:lnTo>
                  <a:pt x="674" y="224"/>
                </a:lnTo>
                <a:lnTo>
                  <a:pt x="674" y="224"/>
                </a:lnTo>
                <a:lnTo>
                  <a:pt x="672" y="224"/>
                </a:lnTo>
                <a:lnTo>
                  <a:pt x="672" y="224"/>
                </a:lnTo>
                <a:lnTo>
                  <a:pt x="672" y="228"/>
                </a:lnTo>
                <a:lnTo>
                  <a:pt x="672" y="228"/>
                </a:lnTo>
                <a:lnTo>
                  <a:pt x="670" y="230"/>
                </a:lnTo>
                <a:lnTo>
                  <a:pt x="670" y="230"/>
                </a:lnTo>
                <a:lnTo>
                  <a:pt x="670" y="234"/>
                </a:lnTo>
                <a:lnTo>
                  <a:pt x="670" y="234"/>
                </a:lnTo>
                <a:lnTo>
                  <a:pt x="668" y="238"/>
                </a:lnTo>
                <a:lnTo>
                  <a:pt x="668" y="238"/>
                </a:lnTo>
                <a:lnTo>
                  <a:pt x="666" y="242"/>
                </a:lnTo>
                <a:lnTo>
                  <a:pt x="666" y="242"/>
                </a:lnTo>
                <a:lnTo>
                  <a:pt x="664" y="246"/>
                </a:lnTo>
                <a:lnTo>
                  <a:pt x="664" y="246"/>
                </a:lnTo>
                <a:lnTo>
                  <a:pt x="662" y="248"/>
                </a:lnTo>
                <a:lnTo>
                  <a:pt x="662" y="248"/>
                </a:lnTo>
                <a:lnTo>
                  <a:pt x="662" y="248"/>
                </a:lnTo>
                <a:lnTo>
                  <a:pt x="666" y="250"/>
                </a:lnTo>
                <a:lnTo>
                  <a:pt x="666" y="250"/>
                </a:lnTo>
                <a:lnTo>
                  <a:pt x="668" y="252"/>
                </a:lnTo>
                <a:lnTo>
                  <a:pt x="668" y="252"/>
                </a:lnTo>
                <a:lnTo>
                  <a:pt x="670" y="256"/>
                </a:lnTo>
                <a:lnTo>
                  <a:pt x="670" y="256"/>
                </a:lnTo>
                <a:lnTo>
                  <a:pt x="672" y="260"/>
                </a:lnTo>
                <a:lnTo>
                  <a:pt x="674" y="272"/>
                </a:lnTo>
                <a:lnTo>
                  <a:pt x="674" y="272"/>
                </a:lnTo>
                <a:lnTo>
                  <a:pt x="676" y="276"/>
                </a:lnTo>
                <a:lnTo>
                  <a:pt x="676" y="276"/>
                </a:lnTo>
                <a:lnTo>
                  <a:pt x="676" y="278"/>
                </a:lnTo>
                <a:lnTo>
                  <a:pt x="676" y="278"/>
                </a:lnTo>
                <a:lnTo>
                  <a:pt x="680" y="278"/>
                </a:lnTo>
                <a:lnTo>
                  <a:pt x="680" y="282"/>
                </a:lnTo>
                <a:lnTo>
                  <a:pt x="680" y="282"/>
                </a:lnTo>
                <a:lnTo>
                  <a:pt x="678" y="282"/>
                </a:lnTo>
                <a:lnTo>
                  <a:pt x="678" y="282"/>
                </a:lnTo>
                <a:lnTo>
                  <a:pt x="676" y="282"/>
                </a:lnTo>
                <a:lnTo>
                  <a:pt x="676" y="282"/>
                </a:lnTo>
                <a:lnTo>
                  <a:pt x="674" y="282"/>
                </a:lnTo>
                <a:lnTo>
                  <a:pt x="674" y="282"/>
                </a:lnTo>
                <a:lnTo>
                  <a:pt x="668" y="282"/>
                </a:lnTo>
                <a:lnTo>
                  <a:pt x="668" y="282"/>
                </a:lnTo>
                <a:lnTo>
                  <a:pt x="666" y="278"/>
                </a:lnTo>
                <a:lnTo>
                  <a:pt x="666" y="278"/>
                </a:lnTo>
                <a:lnTo>
                  <a:pt x="664" y="274"/>
                </a:lnTo>
                <a:lnTo>
                  <a:pt x="662" y="262"/>
                </a:lnTo>
                <a:lnTo>
                  <a:pt x="662" y="262"/>
                </a:lnTo>
                <a:lnTo>
                  <a:pt x="660" y="256"/>
                </a:lnTo>
                <a:lnTo>
                  <a:pt x="660" y="256"/>
                </a:lnTo>
                <a:lnTo>
                  <a:pt x="658" y="252"/>
                </a:lnTo>
                <a:lnTo>
                  <a:pt x="658" y="252"/>
                </a:lnTo>
                <a:lnTo>
                  <a:pt x="652" y="252"/>
                </a:lnTo>
                <a:lnTo>
                  <a:pt x="650" y="252"/>
                </a:lnTo>
                <a:lnTo>
                  <a:pt x="650" y="278"/>
                </a:lnTo>
                <a:lnTo>
                  <a:pt x="654" y="280"/>
                </a:lnTo>
                <a:lnTo>
                  <a:pt x="654" y="282"/>
                </a:lnTo>
                <a:lnTo>
                  <a:pt x="638" y="282"/>
                </a:lnTo>
                <a:lnTo>
                  <a:pt x="638" y="280"/>
                </a:lnTo>
                <a:lnTo>
                  <a:pt x="642" y="278"/>
                </a:lnTo>
                <a:lnTo>
                  <a:pt x="642" y="224"/>
                </a:lnTo>
                <a:lnTo>
                  <a:pt x="638" y="222"/>
                </a:lnTo>
                <a:lnTo>
                  <a:pt x="638" y="220"/>
                </a:lnTo>
                <a:lnTo>
                  <a:pt x="654" y="220"/>
                </a:lnTo>
                <a:lnTo>
                  <a:pt x="654" y="222"/>
                </a:lnTo>
                <a:lnTo>
                  <a:pt x="650" y="224"/>
                </a:lnTo>
                <a:lnTo>
                  <a:pt x="650" y="246"/>
                </a:lnTo>
                <a:lnTo>
                  <a:pt x="650" y="246"/>
                </a:lnTo>
                <a:lnTo>
                  <a:pt x="654" y="246"/>
                </a:lnTo>
                <a:lnTo>
                  <a:pt x="654" y="246"/>
                </a:lnTo>
                <a:lnTo>
                  <a:pt x="658" y="242"/>
                </a:lnTo>
                <a:lnTo>
                  <a:pt x="658" y="242"/>
                </a:lnTo>
                <a:lnTo>
                  <a:pt x="658" y="238"/>
                </a:lnTo>
                <a:lnTo>
                  <a:pt x="658" y="238"/>
                </a:lnTo>
                <a:lnTo>
                  <a:pt x="660" y="234"/>
                </a:lnTo>
                <a:lnTo>
                  <a:pt x="660" y="234"/>
                </a:lnTo>
                <a:lnTo>
                  <a:pt x="662" y="228"/>
                </a:lnTo>
                <a:lnTo>
                  <a:pt x="662" y="228"/>
                </a:lnTo>
                <a:lnTo>
                  <a:pt x="664" y="224"/>
                </a:lnTo>
                <a:lnTo>
                  <a:pt x="664" y="224"/>
                </a:lnTo>
                <a:lnTo>
                  <a:pt x="666" y="220"/>
                </a:lnTo>
                <a:lnTo>
                  <a:pt x="666" y="220"/>
                </a:lnTo>
                <a:close/>
                <a:moveTo>
                  <a:pt x="612" y="92"/>
                </a:moveTo>
                <a:lnTo>
                  <a:pt x="630" y="132"/>
                </a:lnTo>
                <a:lnTo>
                  <a:pt x="658" y="124"/>
                </a:lnTo>
                <a:lnTo>
                  <a:pt x="658" y="124"/>
                </a:lnTo>
                <a:lnTo>
                  <a:pt x="660" y="124"/>
                </a:lnTo>
                <a:lnTo>
                  <a:pt x="660" y="124"/>
                </a:lnTo>
                <a:lnTo>
                  <a:pt x="662" y="126"/>
                </a:lnTo>
                <a:lnTo>
                  <a:pt x="662" y="126"/>
                </a:lnTo>
                <a:lnTo>
                  <a:pt x="662" y="128"/>
                </a:lnTo>
                <a:lnTo>
                  <a:pt x="642" y="164"/>
                </a:lnTo>
                <a:lnTo>
                  <a:pt x="642" y="164"/>
                </a:lnTo>
                <a:lnTo>
                  <a:pt x="638" y="166"/>
                </a:lnTo>
                <a:lnTo>
                  <a:pt x="578" y="166"/>
                </a:lnTo>
                <a:lnTo>
                  <a:pt x="578" y="166"/>
                </a:lnTo>
                <a:lnTo>
                  <a:pt x="576" y="164"/>
                </a:lnTo>
                <a:lnTo>
                  <a:pt x="556" y="128"/>
                </a:lnTo>
                <a:lnTo>
                  <a:pt x="556" y="128"/>
                </a:lnTo>
                <a:lnTo>
                  <a:pt x="554" y="126"/>
                </a:lnTo>
                <a:lnTo>
                  <a:pt x="554" y="126"/>
                </a:lnTo>
                <a:lnTo>
                  <a:pt x="556" y="124"/>
                </a:lnTo>
                <a:lnTo>
                  <a:pt x="556" y="124"/>
                </a:lnTo>
                <a:lnTo>
                  <a:pt x="560" y="124"/>
                </a:lnTo>
                <a:lnTo>
                  <a:pt x="586" y="132"/>
                </a:lnTo>
                <a:lnTo>
                  <a:pt x="606" y="92"/>
                </a:lnTo>
                <a:lnTo>
                  <a:pt x="606" y="92"/>
                </a:lnTo>
                <a:lnTo>
                  <a:pt x="608" y="90"/>
                </a:lnTo>
                <a:lnTo>
                  <a:pt x="608" y="90"/>
                </a:lnTo>
                <a:lnTo>
                  <a:pt x="612" y="92"/>
                </a:lnTo>
                <a:lnTo>
                  <a:pt x="612" y="92"/>
                </a:lnTo>
                <a:close/>
                <a:moveTo>
                  <a:pt x="360" y="278"/>
                </a:moveTo>
                <a:lnTo>
                  <a:pt x="360" y="278"/>
                </a:lnTo>
                <a:lnTo>
                  <a:pt x="364" y="276"/>
                </a:lnTo>
                <a:lnTo>
                  <a:pt x="364" y="276"/>
                </a:lnTo>
                <a:lnTo>
                  <a:pt x="368" y="274"/>
                </a:lnTo>
                <a:lnTo>
                  <a:pt x="368" y="274"/>
                </a:lnTo>
                <a:lnTo>
                  <a:pt x="368" y="270"/>
                </a:lnTo>
                <a:lnTo>
                  <a:pt x="368" y="270"/>
                </a:lnTo>
                <a:lnTo>
                  <a:pt x="370" y="266"/>
                </a:lnTo>
                <a:lnTo>
                  <a:pt x="370" y="236"/>
                </a:lnTo>
                <a:lnTo>
                  <a:pt x="370" y="236"/>
                </a:lnTo>
                <a:lnTo>
                  <a:pt x="368" y="230"/>
                </a:lnTo>
                <a:lnTo>
                  <a:pt x="368" y="230"/>
                </a:lnTo>
                <a:lnTo>
                  <a:pt x="366" y="226"/>
                </a:lnTo>
                <a:lnTo>
                  <a:pt x="366" y="226"/>
                </a:lnTo>
                <a:lnTo>
                  <a:pt x="360" y="224"/>
                </a:lnTo>
                <a:lnTo>
                  <a:pt x="360" y="224"/>
                </a:lnTo>
                <a:lnTo>
                  <a:pt x="356" y="226"/>
                </a:lnTo>
                <a:lnTo>
                  <a:pt x="354" y="228"/>
                </a:lnTo>
                <a:lnTo>
                  <a:pt x="354" y="228"/>
                </a:lnTo>
                <a:lnTo>
                  <a:pt x="352" y="230"/>
                </a:lnTo>
                <a:lnTo>
                  <a:pt x="352" y="236"/>
                </a:lnTo>
                <a:lnTo>
                  <a:pt x="352" y="266"/>
                </a:lnTo>
                <a:lnTo>
                  <a:pt x="352" y="266"/>
                </a:lnTo>
                <a:lnTo>
                  <a:pt x="352" y="272"/>
                </a:lnTo>
                <a:lnTo>
                  <a:pt x="354" y="274"/>
                </a:lnTo>
                <a:lnTo>
                  <a:pt x="354" y="274"/>
                </a:lnTo>
                <a:lnTo>
                  <a:pt x="356" y="276"/>
                </a:lnTo>
                <a:lnTo>
                  <a:pt x="360" y="278"/>
                </a:lnTo>
                <a:lnTo>
                  <a:pt x="360" y="278"/>
                </a:lnTo>
                <a:close/>
                <a:moveTo>
                  <a:pt x="722" y="278"/>
                </a:moveTo>
                <a:lnTo>
                  <a:pt x="722" y="278"/>
                </a:lnTo>
                <a:lnTo>
                  <a:pt x="726" y="276"/>
                </a:lnTo>
                <a:lnTo>
                  <a:pt x="726" y="276"/>
                </a:lnTo>
                <a:lnTo>
                  <a:pt x="728" y="274"/>
                </a:lnTo>
                <a:lnTo>
                  <a:pt x="728" y="274"/>
                </a:lnTo>
                <a:lnTo>
                  <a:pt x="730" y="270"/>
                </a:lnTo>
                <a:lnTo>
                  <a:pt x="730" y="270"/>
                </a:lnTo>
                <a:lnTo>
                  <a:pt x="730" y="266"/>
                </a:lnTo>
                <a:lnTo>
                  <a:pt x="730" y="236"/>
                </a:lnTo>
                <a:lnTo>
                  <a:pt x="730" y="236"/>
                </a:lnTo>
                <a:lnTo>
                  <a:pt x="730" y="230"/>
                </a:lnTo>
                <a:lnTo>
                  <a:pt x="730" y="230"/>
                </a:lnTo>
                <a:lnTo>
                  <a:pt x="728" y="226"/>
                </a:lnTo>
                <a:lnTo>
                  <a:pt x="728" y="226"/>
                </a:lnTo>
                <a:lnTo>
                  <a:pt x="722" y="224"/>
                </a:lnTo>
                <a:lnTo>
                  <a:pt x="722" y="224"/>
                </a:lnTo>
                <a:lnTo>
                  <a:pt x="718" y="226"/>
                </a:lnTo>
                <a:lnTo>
                  <a:pt x="716" y="228"/>
                </a:lnTo>
                <a:lnTo>
                  <a:pt x="716" y="228"/>
                </a:lnTo>
                <a:lnTo>
                  <a:pt x="714" y="230"/>
                </a:lnTo>
                <a:lnTo>
                  <a:pt x="714" y="236"/>
                </a:lnTo>
                <a:lnTo>
                  <a:pt x="714" y="266"/>
                </a:lnTo>
                <a:lnTo>
                  <a:pt x="714" y="266"/>
                </a:lnTo>
                <a:lnTo>
                  <a:pt x="714" y="272"/>
                </a:lnTo>
                <a:lnTo>
                  <a:pt x="716" y="274"/>
                </a:lnTo>
                <a:lnTo>
                  <a:pt x="716" y="274"/>
                </a:lnTo>
                <a:lnTo>
                  <a:pt x="718" y="276"/>
                </a:lnTo>
                <a:lnTo>
                  <a:pt x="722" y="278"/>
                </a:lnTo>
                <a:lnTo>
                  <a:pt x="722" y="278"/>
                </a:lnTo>
                <a:close/>
                <a:moveTo>
                  <a:pt x="430" y="740"/>
                </a:moveTo>
                <a:lnTo>
                  <a:pt x="430" y="740"/>
                </a:lnTo>
                <a:lnTo>
                  <a:pt x="426" y="740"/>
                </a:lnTo>
                <a:lnTo>
                  <a:pt x="420" y="740"/>
                </a:lnTo>
                <a:lnTo>
                  <a:pt x="420" y="768"/>
                </a:lnTo>
                <a:lnTo>
                  <a:pt x="426" y="768"/>
                </a:lnTo>
                <a:lnTo>
                  <a:pt x="426" y="768"/>
                </a:lnTo>
                <a:lnTo>
                  <a:pt x="430" y="768"/>
                </a:lnTo>
                <a:lnTo>
                  <a:pt x="430" y="768"/>
                </a:lnTo>
                <a:lnTo>
                  <a:pt x="434" y="764"/>
                </a:lnTo>
                <a:lnTo>
                  <a:pt x="434" y="764"/>
                </a:lnTo>
                <a:lnTo>
                  <a:pt x="434" y="760"/>
                </a:lnTo>
                <a:lnTo>
                  <a:pt x="434" y="748"/>
                </a:lnTo>
                <a:lnTo>
                  <a:pt x="434" y="748"/>
                </a:lnTo>
                <a:lnTo>
                  <a:pt x="434" y="744"/>
                </a:lnTo>
                <a:lnTo>
                  <a:pt x="434" y="744"/>
                </a:lnTo>
                <a:lnTo>
                  <a:pt x="430" y="740"/>
                </a:lnTo>
                <a:lnTo>
                  <a:pt x="430" y="740"/>
                </a:lnTo>
                <a:close/>
                <a:moveTo>
                  <a:pt x="766" y="458"/>
                </a:moveTo>
                <a:lnTo>
                  <a:pt x="764" y="458"/>
                </a:lnTo>
                <a:lnTo>
                  <a:pt x="752" y="540"/>
                </a:lnTo>
                <a:lnTo>
                  <a:pt x="778" y="540"/>
                </a:lnTo>
                <a:lnTo>
                  <a:pt x="766" y="458"/>
                </a:lnTo>
                <a:close/>
                <a:moveTo>
                  <a:pt x="754" y="740"/>
                </a:moveTo>
                <a:lnTo>
                  <a:pt x="754" y="740"/>
                </a:lnTo>
                <a:lnTo>
                  <a:pt x="750" y="738"/>
                </a:lnTo>
                <a:lnTo>
                  <a:pt x="750" y="738"/>
                </a:lnTo>
                <a:lnTo>
                  <a:pt x="746" y="740"/>
                </a:lnTo>
                <a:lnTo>
                  <a:pt x="744" y="742"/>
                </a:lnTo>
                <a:lnTo>
                  <a:pt x="744" y="742"/>
                </a:lnTo>
                <a:lnTo>
                  <a:pt x="742" y="744"/>
                </a:lnTo>
                <a:lnTo>
                  <a:pt x="742" y="750"/>
                </a:lnTo>
                <a:lnTo>
                  <a:pt x="742" y="780"/>
                </a:lnTo>
                <a:lnTo>
                  <a:pt x="742" y="780"/>
                </a:lnTo>
                <a:lnTo>
                  <a:pt x="742" y="786"/>
                </a:lnTo>
                <a:lnTo>
                  <a:pt x="744" y="788"/>
                </a:lnTo>
                <a:lnTo>
                  <a:pt x="744" y="788"/>
                </a:lnTo>
                <a:lnTo>
                  <a:pt x="746" y="790"/>
                </a:lnTo>
                <a:lnTo>
                  <a:pt x="750" y="792"/>
                </a:lnTo>
                <a:lnTo>
                  <a:pt x="750" y="792"/>
                </a:lnTo>
                <a:lnTo>
                  <a:pt x="754" y="790"/>
                </a:lnTo>
                <a:lnTo>
                  <a:pt x="754" y="790"/>
                </a:lnTo>
                <a:lnTo>
                  <a:pt x="756" y="788"/>
                </a:lnTo>
                <a:lnTo>
                  <a:pt x="756" y="788"/>
                </a:lnTo>
                <a:lnTo>
                  <a:pt x="758" y="784"/>
                </a:lnTo>
                <a:lnTo>
                  <a:pt x="758" y="784"/>
                </a:lnTo>
                <a:lnTo>
                  <a:pt x="758" y="780"/>
                </a:lnTo>
                <a:lnTo>
                  <a:pt x="758" y="750"/>
                </a:lnTo>
                <a:lnTo>
                  <a:pt x="758" y="750"/>
                </a:lnTo>
                <a:lnTo>
                  <a:pt x="758" y="744"/>
                </a:lnTo>
                <a:lnTo>
                  <a:pt x="758" y="744"/>
                </a:lnTo>
                <a:lnTo>
                  <a:pt x="754" y="740"/>
                </a:lnTo>
                <a:lnTo>
                  <a:pt x="754" y="740"/>
                </a:lnTo>
                <a:close/>
                <a:moveTo>
                  <a:pt x="204" y="524"/>
                </a:moveTo>
                <a:lnTo>
                  <a:pt x="204" y="524"/>
                </a:lnTo>
                <a:lnTo>
                  <a:pt x="194" y="520"/>
                </a:lnTo>
                <a:lnTo>
                  <a:pt x="182" y="520"/>
                </a:lnTo>
                <a:lnTo>
                  <a:pt x="174" y="520"/>
                </a:lnTo>
                <a:lnTo>
                  <a:pt x="174" y="594"/>
                </a:lnTo>
                <a:lnTo>
                  <a:pt x="188" y="594"/>
                </a:lnTo>
                <a:lnTo>
                  <a:pt x="188" y="594"/>
                </a:lnTo>
                <a:lnTo>
                  <a:pt x="196" y="594"/>
                </a:lnTo>
                <a:lnTo>
                  <a:pt x="204" y="590"/>
                </a:lnTo>
                <a:lnTo>
                  <a:pt x="204" y="590"/>
                </a:lnTo>
                <a:lnTo>
                  <a:pt x="210" y="586"/>
                </a:lnTo>
                <a:lnTo>
                  <a:pt x="214" y="578"/>
                </a:lnTo>
                <a:lnTo>
                  <a:pt x="214" y="578"/>
                </a:lnTo>
                <a:lnTo>
                  <a:pt x="216" y="570"/>
                </a:lnTo>
                <a:lnTo>
                  <a:pt x="218" y="562"/>
                </a:lnTo>
                <a:lnTo>
                  <a:pt x="218" y="562"/>
                </a:lnTo>
                <a:lnTo>
                  <a:pt x="216" y="550"/>
                </a:lnTo>
                <a:lnTo>
                  <a:pt x="214" y="540"/>
                </a:lnTo>
                <a:lnTo>
                  <a:pt x="214" y="540"/>
                </a:lnTo>
                <a:lnTo>
                  <a:pt x="210" y="532"/>
                </a:lnTo>
                <a:lnTo>
                  <a:pt x="204" y="524"/>
                </a:lnTo>
                <a:lnTo>
                  <a:pt x="204" y="524"/>
                </a:lnTo>
                <a:close/>
                <a:moveTo>
                  <a:pt x="698" y="774"/>
                </a:moveTo>
                <a:lnTo>
                  <a:pt x="698" y="774"/>
                </a:lnTo>
                <a:lnTo>
                  <a:pt x="696" y="774"/>
                </a:lnTo>
                <a:lnTo>
                  <a:pt x="696" y="774"/>
                </a:lnTo>
                <a:lnTo>
                  <a:pt x="692" y="774"/>
                </a:lnTo>
                <a:lnTo>
                  <a:pt x="692" y="774"/>
                </a:lnTo>
                <a:lnTo>
                  <a:pt x="692" y="776"/>
                </a:lnTo>
                <a:lnTo>
                  <a:pt x="692" y="776"/>
                </a:lnTo>
                <a:lnTo>
                  <a:pt x="692" y="780"/>
                </a:lnTo>
                <a:lnTo>
                  <a:pt x="692" y="786"/>
                </a:lnTo>
                <a:lnTo>
                  <a:pt x="692" y="786"/>
                </a:lnTo>
                <a:lnTo>
                  <a:pt x="692" y="788"/>
                </a:lnTo>
                <a:lnTo>
                  <a:pt x="692" y="788"/>
                </a:lnTo>
                <a:lnTo>
                  <a:pt x="692" y="790"/>
                </a:lnTo>
                <a:lnTo>
                  <a:pt x="692" y="790"/>
                </a:lnTo>
                <a:lnTo>
                  <a:pt x="694" y="792"/>
                </a:lnTo>
                <a:lnTo>
                  <a:pt x="694" y="792"/>
                </a:lnTo>
                <a:lnTo>
                  <a:pt x="696" y="792"/>
                </a:lnTo>
                <a:lnTo>
                  <a:pt x="696" y="792"/>
                </a:lnTo>
                <a:lnTo>
                  <a:pt x="698" y="792"/>
                </a:lnTo>
                <a:lnTo>
                  <a:pt x="698" y="792"/>
                </a:lnTo>
                <a:lnTo>
                  <a:pt x="698" y="790"/>
                </a:lnTo>
                <a:lnTo>
                  <a:pt x="698" y="790"/>
                </a:lnTo>
                <a:lnTo>
                  <a:pt x="700" y="788"/>
                </a:lnTo>
                <a:lnTo>
                  <a:pt x="700" y="788"/>
                </a:lnTo>
                <a:lnTo>
                  <a:pt x="700" y="786"/>
                </a:lnTo>
                <a:lnTo>
                  <a:pt x="700" y="780"/>
                </a:lnTo>
                <a:lnTo>
                  <a:pt x="700" y="780"/>
                </a:lnTo>
                <a:lnTo>
                  <a:pt x="698" y="776"/>
                </a:lnTo>
                <a:lnTo>
                  <a:pt x="698" y="776"/>
                </a:lnTo>
                <a:lnTo>
                  <a:pt x="698" y="774"/>
                </a:lnTo>
                <a:lnTo>
                  <a:pt x="698" y="774"/>
                </a:lnTo>
                <a:close/>
                <a:moveTo>
                  <a:pt x="532" y="740"/>
                </a:moveTo>
                <a:lnTo>
                  <a:pt x="532" y="740"/>
                </a:lnTo>
                <a:lnTo>
                  <a:pt x="526" y="738"/>
                </a:lnTo>
                <a:lnTo>
                  <a:pt x="526" y="738"/>
                </a:lnTo>
                <a:lnTo>
                  <a:pt x="522" y="740"/>
                </a:lnTo>
                <a:lnTo>
                  <a:pt x="520" y="742"/>
                </a:lnTo>
                <a:lnTo>
                  <a:pt x="520" y="742"/>
                </a:lnTo>
                <a:lnTo>
                  <a:pt x="518" y="744"/>
                </a:lnTo>
                <a:lnTo>
                  <a:pt x="518" y="750"/>
                </a:lnTo>
                <a:lnTo>
                  <a:pt x="518" y="780"/>
                </a:lnTo>
                <a:lnTo>
                  <a:pt x="518" y="780"/>
                </a:lnTo>
                <a:lnTo>
                  <a:pt x="518" y="786"/>
                </a:lnTo>
                <a:lnTo>
                  <a:pt x="520" y="788"/>
                </a:lnTo>
                <a:lnTo>
                  <a:pt x="520" y="788"/>
                </a:lnTo>
                <a:lnTo>
                  <a:pt x="522" y="790"/>
                </a:lnTo>
                <a:lnTo>
                  <a:pt x="526" y="792"/>
                </a:lnTo>
                <a:lnTo>
                  <a:pt x="526" y="792"/>
                </a:lnTo>
                <a:lnTo>
                  <a:pt x="530" y="790"/>
                </a:lnTo>
                <a:lnTo>
                  <a:pt x="530" y="790"/>
                </a:lnTo>
                <a:lnTo>
                  <a:pt x="532" y="788"/>
                </a:lnTo>
                <a:lnTo>
                  <a:pt x="532" y="788"/>
                </a:lnTo>
                <a:lnTo>
                  <a:pt x="534" y="784"/>
                </a:lnTo>
                <a:lnTo>
                  <a:pt x="534" y="784"/>
                </a:lnTo>
                <a:lnTo>
                  <a:pt x="536" y="780"/>
                </a:lnTo>
                <a:lnTo>
                  <a:pt x="536" y="750"/>
                </a:lnTo>
                <a:lnTo>
                  <a:pt x="536" y="750"/>
                </a:lnTo>
                <a:lnTo>
                  <a:pt x="534" y="744"/>
                </a:lnTo>
                <a:lnTo>
                  <a:pt x="534" y="744"/>
                </a:lnTo>
                <a:lnTo>
                  <a:pt x="532" y="740"/>
                </a:lnTo>
                <a:lnTo>
                  <a:pt x="532" y="740"/>
                </a:lnTo>
                <a:close/>
                <a:moveTo>
                  <a:pt x="636" y="742"/>
                </a:moveTo>
                <a:lnTo>
                  <a:pt x="636" y="742"/>
                </a:lnTo>
                <a:lnTo>
                  <a:pt x="634" y="740"/>
                </a:lnTo>
                <a:lnTo>
                  <a:pt x="634" y="740"/>
                </a:lnTo>
                <a:lnTo>
                  <a:pt x="630" y="738"/>
                </a:lnTo>
                <a:lnTo>
                  <a:pt x="630" y="738"/>
                </a:lnTo>
                <a:lnTo>
                  <a:pt x="626" y="740"/>
                </a:lnTo>
                <a:lnTo>
                  <a:pt x="626" y="740"/>
                </a:lnTo>
                <a:lnTo>
                  <a:pt x="624" y="742"/>
                </a:lnTo>
                <a:lnTo>
                  <a:pt x="624" y="742"/>
                </a:lnTo>
                <a:lnTo>
                  <a:pt x="622" y="746"/>
                </a:lnTo>
                <a:lnTo>
                  <a:pt x="622" y="746"/>
                </a:lnTo>
                <a:lnTo>
                  <a:pt x="622" y="750"/>
                </a:lnTo>
                <a:lnTo>
                  <a:pt x="622" y="780"/>
                </a:lnTo>
                <a:lnTo>
                  <a:pt x="622" y="780"/>
                </a:lnTo>
                <a:lnTo>
                  <a:pt x="622" y="784"/>
                </a:lnTo>
                <a:lnTo>
                  <a:pt x="622" y="784"/>
                </a:lnTo>
                <a:lnTo>
                  <a:pt x="624" y="788"/>
                </a:lnTo>
                <a:lnTo>
                  <a:pt x="624" y="788"/>
                </a:lnTo>
                <a:lnTo>
                  <a:pt x="626" y="790"/>
                </a:lnTo>
                <a:lnTo>
                  <a:pt x="626" y="790"/>
                </a:lnTo>
                <a:lnTo>
                  <a:pt x="630" y="792"/>
                </a:lnTo>
                <a:lnTo>
                  <a:pt x="630" y="792"/>
                </a:lnTo>
                <a:lnTo>
                  <a:pt x="634" y="790"/>
                </a:lnTo>
                <a:lnTo>
                  <a:pt x="634" y="790"/>
                </a:lnTo>
                <a:lnTo>
                  <a:pt x="636" y="788"/>
                </a:lnTo>
                <a:lnTo>
                  <a:pt x="636" y="788"/>
                </a:lnTo>
                <a:lnTo>
                  <a:pt x="638" y="786"/>
                </a:lnTo>
                <a:lnTo>
                  <a:pt x="638" y="786"/>
                </a:lnTo>
                <a:lnTo>
                  <a:pt x="638" y="780"/>
                </a:lnTo>
                <a:lnTo>
                  <a:pt x="638" y="750"/>
                </a:lnTo>
                <a:lnTo>
                  <a:pt x="638" y="750"/>
                </a:lnTo>
                <a:lnTo>
                  <a:pt x="638" y="746"/>
                </a:lnTo>
                <a:lnTo>
                  <a:pt x="638" y="746"/>
                </a:lnTo>
                <a:lnTo>
                  <a:pt x="636" y="742"/>
                </a:lnTo>
                <a:lnTo>
                  <a:pt x="636" y="742"/>
                </a:lnTo>
                <a:close/>
                <a:moveTo>
                  <a:pt x="668" y="756"/>
                </a:moveTo>
                <a:lnTo>
                  <a:pt x="668" y="756"/>
                </a:lnTo>
                <a:lnTo>
                  <a:pt x="668" y="754"/>
                </a:lnTo>
                <a:lnTo>
                  <a:pt x="668" y="754"/>
                </a:lnTo>
                <a:lnTo>
                  <a:pt x="670" y="752"/>
                </a:lnTo>
                <a:lnTo>
                  <a:pt x="670" y="752"/>
                </a:lnTo>
                <a:lnTo>
                  <a:pt x="670" y="752"/>
                </a:lnTo>
                <a:lnTo>
                  <a:pt x="670" y="744"/>
                </a:lnTo>
                <a:lnTo>
                  <a:pt x="670" y="744"/>
                </a:lnTo>
                <a:lnTo>
                  <a:pt x="668" y="742"/>
                </a:lnTo>
                <a:lnTo>
                  <a:pt x="668" y="742"/>
                </a:lnTo>
                <a:lnTo>
                  <a:pt x="668" y="738"/>
                </a:lnTo>
                <a:lnTo>
                  <a:pt x="668" y="738"/>
                </a:lnTo>
                <a:lnTo>
                  <a:pt x="666" y="738"/>
                </a:lnTo>
                <a:lnTo>
                  <a:pt x="666" y="738"/>
                </a:lnTo>
                <a:lnTo>
                  <a:pt x="662" y="738"/>
                </a:lnTo>
                <a:lnTo>
                  <a:pt x="662" y="738"/>
                </a:lnTo>
                <a:lnTo>
                  <a:pt x="662" y="742"/>
                </a:lnTo>
                <a:lnTo>
                  <a:pt x="662" y="742"/>
                </a:lnTo>
                <a:lnTo>
                  <a:pt x="662" y="744"/>
                </a:lnTo>
                <a:lnTo>
                  <a:pt x="662" y="752"/>
                </a:lnTo>
                <a:lnTo>
                  <a:pt x="662" y="752"/>
                </a:lnTo>
                <a:lnTo>
                  <a:pt x="662" y="752"/>
                </a:lnTo>
                <a:lnTo>
                  <a:pt x="662" y="752"/>
                </a:lnTo>
                <a:lnTo>
                  <a:pt x="662" y="754"/>
                </a:lnTo>
                <a:lnTo>
                  <a:pt x="662" y="754"/>
                </a:lnTo>
                <a:lnTo>
                  <a:pt x="664" y="756"/>
                </a:lnTo>
                <a:lnTo>
                  <a:pt x="664" y="756"/>
                </a:lnTo>
                <a:lnTo>
                  <a:pt x="666" y="758"/>
                </a:lnTo>
                <a:lnTo>
                  <a:pt x="666" y="758"/>
                </a:lnTo>
                <a:lnTo>
                  <a:pt x="668" y="756"/>
                </a:lnTo>
                <a:lnTo>
                  <a:pt x="668" y="7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988148" y="4091285"/>
            <a:ext cx="56318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 dirty="0" smtClean="0">
                <a:solidFill>
                  <a:schemeClr val="bg1"/>
                </a:solidFill>
                <a:latin typeface="Rockwell" pitchFamily="18" charset="0"/>
              </a:rPr>
              <a:t>WOMEN'S DISPLAY TEMPLATES</a:t>
            </a:r>
            <a:endParaRPr lang="zh-CN" altLang="en-US" sz="2400" spc="300" dirty="0" smtClean="0">
              <a:solidFill>
                <a:schemeClr val="bg1"/>
              </a:solidFill>
              <a:latin typeface="Rockwell" pitchFamily="18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0" y="0"/>
            <a:ext cx="762000" cy="0"/>
          </a:xfrm>
          <a:prstGeom prst="line">
            <a:avLst/>
          </a:prstGeom>
          <a:ln w="190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0" y="0"/>
            <a:ext cx="0" cy="5143500"/>
          </a:xfrm>
          <a:prstGeom prst="line">
            <a:avLst/>
          </a:prstGeom>
          <a:ln w="190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0" y="5143500"/>
            <a:ext cx="9144000" cy="0"/>
          </a:xfrm>
          <a:prstGeom prst="line">
            <a:avLst/>
          </a:prstGeom>
          <a:ln w="190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V="1">
            <a:off x="9144000" y="0"/>
            <a:ext cx="0" cy="5143500"/>
          </a:xfrm>
          <a:prstGeom prst="line">
            <a:avLst/>
          </a:prstGeom>
          <a:ln w="190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H="1">
            <a:off x="7524851" y="0"/>
            <a:ext cx="1619149" cy="0"/>
          </a:xfrm>
          <a:prstGeom prst="line">
            <a:avLst/>
          </a:prstGeom>
          <a:ln w="1905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75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5" b="4285"/>
          <a:stretch/>
        </p:blipFill>
        <p:spPr>
          <a:xfrm>
            <a:off x="0" y="0"/>
            <a:ext cx="4343400" cy="241935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0"/>
            <a:ext cx="4343399" cy="2419350"/>
          </a:xfrm>
        </p:spPr>
      </p:pic>
      <p:pic>
        <p:nvPicPr>
          <p:cNvPr id="14" name="Picture Placeholder 1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5" b="11873"/>
          <a:stretch/>
        </p:blipFill>
        <p:spPr>
          <a:xfrm>
            <a:off x="0" y="2712028"/>
            <a:ext cx="4343400" cy="2419350"/>
          </a:xfrm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5" b="4285"/>
          <a:stretch/>
        </p:blipFill>
        <p:spPr>
          <a:xfrm>
            <a:off x="4800600" y="2712028"/>
            <a:ext cx="4343400" cy="2419350"/>
          </a:xfrm>
        </p:spPr>
      </p:pic>
      <p:grpSp>
        <p:nvGrpSpPr>
          <p:cNvPr id="2" name="Group 1"/>
          <p:cNvGrpSpPr/>
          <p:nvPr/>
        </p:nvGrpSpPr>
        <p:grpSpPr>
          <a:xfrm>
            <a:off x="457200" y="66675"/>
            <a:ext cx="8229600" cy="5010150"/>
            <a:chOff x="457200" y="66675"/>
            <a:chExt cx="8229600" cy="5010150"/>
          </a:xfrm>
        </p:grpSpPr>
        <p:cxnSp>
          <p:nvCxnSpPr>
            <p:cNvPr id="16" name="Straight Connector 15"/>
            <p:cNvCxnSpPr/>
            <p:nvPr/>
          </p:nvCxnSpPr>
          <p:spPr>
            <a:xfrm>
              <a:off x="4572000" y="66675"/>
              <a:ext cx="0" cy="501015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57200" y="2571750"/>
              <a:ext cx="8229600" cy="0"/>
            </a:xfrm>
            <a:prstGeom prst="line">
              <a:avLst/>
            </a:prstGeom>
            <a:ln w="12700">
              <a:solidFill>
                <a:schemeClr val="accent5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Oval 18"/>
          <p:cNvSpPr/>
          <p:nvPr/>
        </p:nvSpPr>
        <p:spPr>
          <a:xfrm>
            <a:off x="4114800" y="2114550"/>
            <a:ext cx="914400" cy="914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1</a:t>
            </a:r>
            <a:endParaRPr 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486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">
        <p:fade/>
      </p:transition>
    </mc:Choice>
    <mc:Fallback xmlns="">
      <p:transition spd="med" advTm="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80" b="14280"/>
          <a:stretch/>
        </p:blipFill>
        <p:spPr>
          <a:xfrm>
            <a:off x="0" y="0"/>
            <a:ext cx="4343400" cy="446405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51" b="56959"/>
          <a:stretch/>
        </p:blipFill>
        <p:spPr>
          <a:xfrm>
            <a:off x="3581400" y="0"/>
            <a:ext cx="5562600" cy="2311400"/>
          </a:xfrm>
        </p:spPr>
      </p:pic>
      <p:pic>
        <p:nvPicPr>
          <p:cNvPr id="14" name="Picture Placeholder 1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4" b="30034"/>
          <a:stretch/>
        </p:blipFill>
        <p:spPr>
          <a:xfrm>
            <a:off x="0" y="2800350"/>
            <a:ext cx="5562599" cy="234315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67" b="12267"/>
          <a:stretch/>
        </p:blipFill>
        <p:spPr>
          <a:xfrm>
            <a:off x="4876800" y="590551"/>
            <a:ext cx="4267200" cy="4552950"/>
          </a:xfrm>
        </p:spPr>
      </p:pic>
      <p:cxnSp>
        <p:nvCxnSpPr>
          <p:cNvPr id="16" name="Straight Connector 15"/>
          <p:cNvCxnSpPr/>
          <p:nvPr/>
        </p:nvCxnSpPr>
        <p:spPr>
          <a:xfrm rot="20110968">
            <a:off x="4572000" y="66675"/>
            <a:ext cx="0" cy="501015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20110968">
            <a:off x="457200" y="2571750"/>
            <a:ext cx="8229600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4114800" y="2114550"/>
            <a:ext cx="914400" cy="914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2</a:t>
            </a:r>
            <a:endParaRPr 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929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75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375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75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375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75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375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75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375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52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6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7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2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1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2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52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6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7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2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1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2" dur="7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43399" cy="2397323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66" b="12866"/>
          <a:stretch/>
        </p:blipFill>
        <p:spPr>
          <a:xfrm>
            <a:off x="4800600" y="0"/>
            <a:ext cx="4343400" cy="241935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9" r="6799"/>
          <a:stretch/>
        </p:blipFill>
        <p:spPr>
          <a:xfrm>
            <a:off x="0" y="2724150"/>
            <a:ext cx="4371975" cy="2419349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9" r="3429"/>
          <a:stretch/>
        </p:blipFill>
        <p:spPr>
          <a:xfrm>
            <a:off x="4772025" y="2724150"/>
            <a:ext cx="4371975" cy="2419349"/>
          </a:xfrm>
        </p:spPr>
      </p:pic>
      <p:cxnSp>
        <p:nvCxnSpPr>
          <p:cNvPr id="14" name="Straight Connector 13"/>
          <p:cNvCxnSpPr/>
          <p:nvPr/>
        </p:nvCxnSpPr>
        <p:spPr>
          <a:xfrm rot="16200000">
            <a:off x="4572000" y="66675"/>
            <a:ext cx="0" cy="501015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572000" y="0"/>
            <a:ext cx="0" cy="5164716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4114800" y="2114550"/>
            <a:ext cx="914400" cy="914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3</a:t>
            </a:r>
            <a:endParaRPr 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284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5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5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5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8" r="20238"/>
          <a:stretch/>
        </p:blipFill>
        <p:spPr>
          <a:xfrm>
            <a:off x="1" y="742950"/>
            <a:ext cx="4191000" cy="4400549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0" b="12610"/>
          <a:stretch/>
        </p:blipFill>
        <p:spPr>
          <a:xfrm>
            <a:off x="0" y="1"/>
            <a:ext cx="5486400" cy="2306638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53" r="18953"/>
          <a:stretch/>
        </p:blipFill>
        <p:spPr>
          <a:xfrm>
            <a:off x="4772024" y="0"/>
            <a:ext cx="4371975" cy="4400550"/>
          </a:xfrm>
        </p:spPr>
      </p:pic>
      <p:pic>
        <p:nvPicPr>
          <p:cNvPr id="15" name="Picture Placeholder 1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80" b="23380"/>
          <a:stretch/>
        </p:blipFill>
        <p:spPr>
          <a:xfrm>
            <a:off x="3657600" y="2952750"/>
            <a:ext cx="5486400" cy="2190750"/>
          </a:xfrm>
        </p:spPr>
      </p:pic>
      <p:cxnSp>
        <p:nvCxnSpPr>
          <p:cNvPr id="17" name="Straight Connector 16"/>
          <p:cNvCxnSpPr/>
          <p:nvPr/>
        </p:nvCxnSpPr>
        <p:spPr>
          <a:xfrm rot="1489032" flipH="1">
            <a:off x="4572000" y="66675"/>
            <a:ext cx="0" cy="501015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1489032" flipH="1">
            <a:off x="457200" y="2571750"/>
            <a:ext cx="8229600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114800" y="2114550"/>
            <a:ext cx="914400" cy="914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4</a:t>
            </a:r>
            <a:endParaRPr 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15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6" y="0"/>
            <a:ext cx="4322233" cy="2419350"/>
          </a:xfrm>
        </p:spPr>
      </p:pic>
      <p:pic>
        <p:nvPicPr>
          <p:cNvPr id="11" name="Picture Placeholder 10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" b="10760"/>
          <a:stretch/>
        </p:blipFill>
        <p:spPr>
          <a:xfrm>
            <a:off x="4800600" y="0"/>
            <a:ext cx="4343399" cy="241935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r="991"/>
          <a:stretch/>
        </p:blipFill>
        <p:spPr>
          <a:xfrm>
            <a:off x="0" y="2759310"/>
            <a:ext cx="4371975" cy="238419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5" b="5215"/>
          <a:stretch/>
        </p:blipFill>
        <p:spPr>
          <a:xfrm>
            <a:off x="4800600" y="2712028"/>
            <a:ext cx="4343400" cy="2431472"/>
          </a:xfrm>
        </p:spPr>
      </p:pic>
      <p:cxnSp>
        <p:nvCxnSpPr>
          <p:cNvPr id="14" name="Straight Connector 13"/>
          <p:cNvCxnSpPr/>
          <p:nvPr/>
        </p:nvCxnSpPr>
        <p:spPr>
          <a:xfrm>
            <a:off x="4572000" y="66675"/>
            <a:ext cx="0" cy="501015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57200" y="2571750"/>
            <a:ext cx="8229600" cy="0"/>
          </a:xfrm>
          <a:prstGeom prst="line">
            <a:avLst/>
          </a:prstGeom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114800" y="2114550"/>
            <a:ext cx="914400" cy="9144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5</a:t>
            </a:r>
            <a:endParaRPr lang="en-US" sz="2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64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decel="100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decel="100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00" decel="100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decel="100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30" presetClass="exit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decel="100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0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00" decel="100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0.4+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accel="100000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0.4-0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>
            <a:spLocks noEditPoints="1"/>
          </p:cNvSpPr>
          <p:nvPr/>
        </p:nvSpPr>
        <p:spPr bwMode="auto">
          <a:xfrm rot="21248877">
            <a:off x="4917871" y="47747"/>
            <a:ext cx="709004" cy="762322"/>
          </a:xfrm>
          <a:custGeom>
            <a:avLst/>
            <a:gdLst>
              <a:gd name="T0" fmla="*/ 2 w 984"/>
              <a:gd name="T1" fmla="*/ 234 h 1058"/>
              <a:gd name="T2" fmla="*/ 28 w 984"/>
              <a:gd name="T3" fmla="*/ 128 h 1058"/>
              <a:gd name="T4" fmla="*/ 56 w 984"/>
              <a:gd name="T5" fmla="*/ 78 h 1058"/>
              <a:gd name="T6" fmla="*/ 98 w 984"/>
              <a:gd name="T7" fmla="*/ 32 h 1058"/>
              <a:gd name="T8" fmla="*/ 134 w 984"/>
              <a:gd name="T9" fmla="*/ 0 h 1058"/>
              <a:gd name="T10" fmla="*/ 214 w 984"/>
              <a:gd name="T11" fmla="*/ 20 h 1058"/>
              <a:gd name="T12" fmla="*/ 278 w 984"/>
              <a:gd name="T13" fmla="*/ 62 h 1058"/>
              <a:gd name="T14" fmla="*/ 332 w 984"/>
              <a:gd name="T15" fmla="*/ 122 h 1058"/>
              <a:gd name="T16" fmla="*/ 410 w 984"/>
              <a:gd name="T17" fmla="*/ 250 h 1058"/>
              <a:gd name="T18" fmla="*/ 512 w 984"/>
              <a:gd name="T19" fmla="*/ 422 h 1058"/>
              <a:gd name="T20" fmla="*/ 578 w 984"/>
              <a:gd name="T21" fmla="*/ 506 h 1058"/>
              <a:gd name="T22" fmla="*/ 658 w 984"/>
              <a:gd name="T23" fmla="*/ 582 h 1058"/>
              <a:gd name="T24" fmla="*/ 756 w 984"/>
              <a:gd name="T25" fmla="*/ 644 h 1058"/>
              <a:gd name="T26" fmla="*/ 880 w 984"/>
              <a:gd name="T27" fmla="*/ 690 h 1058"/>
              <a:gd name="T28" fmla="*/ 920 w 984"/>
              <a:gd name="T29" fmla="*/ 726 h 1058"/>
              <a:gd name="T30" fmla="*/ 964 w 984"/>
              <a:gd name="T31" fmla="*/ 792 h 1058"/>
              <a:gd name="T32" fmla="*/ 984 w 984"/>
              <a:gd name="T33" fmla="*/ 868 h 1058"/>
              <a:gd name="T34" fmla="*/ 932 w 984"/>
              <a:gd name="T35" fmla="*/ 888 h 1058"/>
              <a:gd name="T36" fmla="*/ 752 w 984"/>
              <a:gd name="T37" fmla="*/ 930 h 1058"/>
              <a:gd name="T38" fmla="*/ 760 w 984"/>
              <a:gd name="T39" fmla="*/ 952 h 1058"/>
              <a:gd name="T40" fmla="*/ 926 w 984"/>
              <a:gd name="T41" fmla="*/ 934 h 1058"/>
              <a:gd name="T42" fmla="*/ 976 w 984"/>
              <a:gd name="T43" fmla="*/ 950 h 1058"/>
              <a:gd name="T44" fmla="*/ 940 w 984"/>
              <a:gd name="T45" fmla="*/ 1014 h 1058"/>
              <a:gd name="T46" fmla="*/ 806 w 984"/>
              <a:gd name="T47" fmla="*/ 1046 h 1058"/>
              <a:gd name="T48" fmla="*/ 708 w 984"/>
              <a:gd name="T49" fmla="*/ 1056 h 1058"/>
              <a:gd name="T50" fmla="*/ 614 w 984"/>
              <a:gd name="T51" fmla="*/ 1056 h 1058"/>
              <a:gd name="T52" fmla="*/ 486 w 984"/>
              <a:gd name="T53" fmla="*/ 1038 h 1058"/>
              <a:gd name="T54" fmla="*/ 392 w 984"/>
              <a:gd name="T55" fmla="*/ 924 h 1058"/>
              <a:gd name="T56" fmla="*/ 320 w 984"/>
              <a:gd name="T57" fmla="*/ 710 h 1058"/>
              <a:gd name="T58" fmla="*/ 250 w 984"/>
              <a:gd name="T59" fmla="*/ 550 h 1058"/>
              <a:gd name="T60" fmla="*/ 158 w 984"/>
              <a:gd name="T61" fmla="*/ 406 h 1058"/>
              <a:gd name="T62" fmla="*/ 84 w 984"/>
              <a:gd name="T63" fmla="*/ 328 h 1058"/>
              <a:gd name="T64" fmla="*/ 22 w 984"/>
              <a:gd name="T65" fmla="*/ 282 h 1058"/>
              <a:gd name="T66" fmla="*/ 168 w 984"/>
              <a:gd name="T67" fmla="*/ 38 h 1058"/>
              <a:gd name="T68" fmla="*/ 168 w 984"/>
              <a:gd name="T69" fmla="*/ 64 h 1058"/>
              <a:gd name="T70" fmla="*/ 190 w 984"/>
              <a:gd name="T71" fmla="*/ 132 h 1058"/>
              <a:gd name="T72" fmla="*/ 258 w 984"/>
              <a:gd name="T73" fmla="*/ 268 h 1058"/>
              <a:gd name="T74" fmla="*/ 352 w 984"/>
              <a:gd name="T75" fmla="*/ 416 h 1058"/>
              <a:gd name="T76" fmla="*/ 448 w 984"/>
              <a:gd name="T77" fmla="*/ 548 h 1058"/>
              <a:gd name="T78" fmla="*/ 526 w 984"/>
              <a:gd name="T79" fmla="*/ 638 h 1058"/>
              <a:gd name="T80" fmla="*/ 556 w 984"/>
              <a:gd name="T81" fmla="*/ 658 h 1058"/>
              <a:gd name="T82" fmla="*/ 600 w 984"/>
              <a:gd name="T83" fmla="*/ 670 h 1058"/>
              <a:gd name="T84" fmla="*/ 708 w 984"/>
              <a:gd name="T85" fmla="*/ 676 h 1058"/>
              <a:gd name="T86" fmla="*/ 766 w 984"/>
              <a:gd name="T87" fmla="*/ 672 h 1058"/>
              <a:gd name="T88" fmla="*/ 680 w 984"/>
              <a:gd name="T89" fmla="*/ 662 h 1058"/>
              <a:gd name="T90" fmla="*/ 638 w 984"/>
              <a:gd name="T91" fmla="*/ 650 h 1058"/>
              <a:gd name="T92" fmla="*/ 596 w 984"/>
              <a:gd name="T93" fmla="*/ 618 h 1058"/>
              <a:gd name="T94" fmla="*/ 500 w 984"/>
              <a:gd name="T95" fmla="*/ 518 h 1058"/>
              <a:gd name="T96" fmla="*/ 314 w 984"/>
              <a:gd name="T97" fmla="*/ 280 h 1058"/>
              <a:gd name="T98" fmla="*/ 220 w 984"/>
              <a:gd name="T99" fmla="*/ 140 h 1058"/>
              <a:gd name="T100" fmla="*/ 168 w 984"/>
              <a:gd name="T101" fmla="*/ 38 h 1058"/>
              <a:gd name="T102" fmla="*/ 0 w 984"/>
              <a:gd name="T103" fmla="*/ 342 h 1058"/>
              <a:gd name="T104" fmla="*/ 48 w 984"/>
              <a:gd name="T105" fmla="*/ 572 h 1058"/>
              <a:gd name="T106" fmla="*/ 74 w 984"/>
              <a:gd name="T107" fmla="*/ 814 h 1058"/>
              <a:gd name="T108" fmla="*/ 78 w 984"/>
              <a:gd name="T109" fmla="*/ 994 h 1058"/>
              <a:gd name="T110" fmla="*/ 136 w 984"/>
              <a:gd name="T111" fmla="*/ 934 h 1058"/>
              <a:gd name="T112" fmla="*/ 150 w 984"/>
              <a:gd name="T113" fmla="*/ 762 h 1058"/>
              <a:gd name="T114" fmla="*/ 182 w 984"/>
              <a:gd name="T115" fmla="*/ 598 h 1058"/>
              <a:gd name="T116" fmla="*/ 152 w 984"/>
              <a:gd name="T117" fmla="*/ 480 h 1058"/>
              <a:gd name="T118" fmla="*/ 84 w 984"/>
              <a:gd name="T119" fmla="*/ 404 h 1058"/>
              <a:gd name="T120" fmla="*/ 0 w 984"/>
              <a:gd name="T121" fmla="*/ 342 h 1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84" h="1058">
                <a:moveTo>
                  <a:pt x="0" y="270"/>
                </a:moveTo>
                <a:lnTo>
                  <a:pt x="0" y="270"/>
                </a:lnTo>
                <a:lnTo>
                  <a:pt x="2" y="234"/>
                </a:lnTo>
                <a:lnTo>
                  <a:pt x="6" y="198"/>
                </a:lnTo>
                <a:lnTo>
                  <a:pt x="16" y="164"/>
                </a:lnTo>
                <a:lnTo>
                  <a:pt x="28" y="128"/>
                </a:lnTo>
                <a:lnTo>
                  <a:pt x="36" y="112"/>
                </a:lnTo>
                <a:lnTo>
                  <a:pt x="44" y="96"/>
                </a:lnTo>
                <a:lnTo>
                  <a:pt x="56" y="78"/>
                </a:lnTo>
                <a:lnTo>
                  <a:pt x="68" y="62"/>
                </a:lnTo>
                <a:lnTo>
                  <a:pt x="82" y="46"/>
                </a:lnTo>
                <a:lnTo>
                  <a:pt x="98" y="32"/>
                </a:lnTo>
                <a:lnTo>
                  <a:pt x="114" y="16"/>
                </a:lnTo>
                <a:lnTo>
                  <a:pt x="134" y="0"/>
                </a:lnTo>
                <a:lnTo>
                  <a:pt x="134" y="0"/>
                </a:lnTo>
                <a:lnTo>
                  <a:pt x="162" y="4"/>
                </a:lnTo>
                <a:lnTo>
                  <a:pt x="188" y="10"/>
                </a:lnTo>
                <a:lnTo>
                  <a:pt x="214" y="20"/>
                </a:lnTo>
                <a:lnTo>
                  <a:pt x="236" y="32"/>
                </a:lnTo>
                <a:lnTo>
                  <a:pt x="258" y="46"/>
                </a:lnTo>
                <a:lnTo>
                  <a:pt x="278" y="62"/>
                </a:lnTo>
                <a:lnTo>
                  <a:pt x="296" y="80"/>
                </a:lnTo>
                <a:lnTo>
                  <a:pt x="314" y="100"/>
                </a:lnTo>
                <a:lnTo>
                  <a:pt x="332" y="122"/>
                </a:lnTo>
                <a:lnTo>
                  <a:pt x="348" y="146"/>
                </a:lnTo>
                <a:lnTo>
                  <a:pt x="380" y="196"/>
                </a:lnTo>
                <a:lnTo>
                  <a:pt x="410" y="250"/>
                </a:lnTo>
                <a:lnTo>
                  <a:pt x="442" y="306"/>
                </a:lnTo>
                <a:lnTo>
                  <a:pt x="476" y="364"/>
                </a:lnTo>
                <a:lnTo>
                  <a:pt x="512" y="422"/>
                </a:lnTo>
                <a:lnTo>
                  <a:pt x="534" y="450"/>
                </a:lnTo>
                <a:lnTo>
                  <a:pt x="554" y="478"/>
                </a:lnTo>
                <a:lnTo>
                  <a:pt x="578" y="506"/>
                </a:lnTo>
                <a:lnTo>
                  <a:pt x="602" y="532"/>
                </a:lnTo>
                <a:lnTo>
                  <a:pt x="628" y="558"/>
                </a:lnTo>
                <a:lnTo>
                  <a:pt x="658" y="582"/>
                </a:lnTo>
                <a:lnTo>
                  <a:pt x="688" y="604"/>
                </a:lnTo>
                <a:lnTo>
                  <a:pt x="722" y="626"/>
                </a:lnTo>
                <a:lnTo>
                  <a:pt x="756" y="644"/>
                </a:lnTo>
                <a:lnTo>
                  <a:pt x="796" y="662"/>
                </a:lnTo>
                <a:lnTo>
                  <a:pt x="836" y="678"/>
                </a:lnTo>
                <a:lnTo>
                  <a:pt x="880" y="690"/>
                </a:lnTo>
                <a:lnTo>
                  <a:pt x="880" y="690"/>
                </a:lnTo>
                <a:lnTo>
                  <a:pt x="902" y="708"/>
                </a:lnTo>
                <a:lnTo>
                  <a:pt x="920" y="726"/>
                </a:lnTo>
                <a:lnTo>
                  <a:pt x="936" y="746"/>
                </a:lnTo>
                <a:lnTo>
                  <a:pt x="952" y="768"/>
                </a:lnTo>
                <a:lnTo>
                  <a:pt x="964" y="792"/>
                </a:lnTo>
                <a:lnTo>
                  <a:pt x="972" y="816"/>
                </a:lnTo>
                <a:lnTo>
                  <a:pt x="980" y="842"/>
                </a:lnTo>
                <a:lnTo>
                  <a:pt x="984" y="868"/>
                </a:lnTo>
                <a:lnTo>
                  <a:pt x="984" y="868"/>
                </a:lnTo>
                <a:lnTo>
                  <a:pt x="958" y="878"/>
                </a:lnTo>
                <a:lnTo>
                  <a:pt x="932" y="888"/>
                </a:lnTo>
                <a:lnTo>
                  <a:pt x="874" y="906"/>
                </a:lnTo>
                <a:lnTo>
                  <a:pt x="816" y="920"/>
                </a:lnTo>
                <a:lnTo>
                  <a:pt x="752" y="930"/>
                </a:lnTo>
                <a:lnTo>
                  <a:pt x="752" y="930"/>
                </a:lnTo>
                <a:lnTo>
                  <a:pt x="760" y="952"/>
                </a:lnTo>
                <a:lnTo>
                  <a:pt x="760" y="952"/>
                </a:lnTo>
                <a:lnTo>
                  <a:pt x="816" y="948"/>
                </a:lnTo>
                <a:lnTo>
                  <a:pt x="870" y="942"/>
                </a:lnTo>
                <a:lnTo>
                  <a:pt x="926" y="934"/>
                </a:lnTo>
                <a:lnTo>
                  <a:pt x="982" y="926"/>
                </a:lnTo>
                <a:lnTo>
                  <a:pt x="982" y="926"/>
                </a:lnTo>
                <a:lnTo>
                  <a:pt x="976" y="950"/>
                </a:lnTo>
                <a:lnTo>
                  <a:pt x="968" y="972"/>
                </a:lnTo>
                <a:lnTo>
                  <a:pt x="956" y="994"/>
                </a:lnTo>
                <a:lnTo>
                  <a:pt x="940" y="1014"/>
                </a:lnTo>
                <a:lnTo>
                  <a:pt x="940" y="1014"/>
                </a:lnTo>
                <a:lnTo>
                  <a:pt x="872" y="1032"/>
                </a:lnTo>
                <a:lnTo>
                  <a:pt x="806" y="1046"/>
                </a:lnTo>
                <a:lnTo>
                  <a:pt x="772" y="1050"/>
                </a:lnTo>
                <a:lnTo>
                  <a:pt x="740" y="1054"/>
                </a:lnTo>
                <a:lnTo>
                  <a:pt x="708" y="1056"/>
                </a:lnTo>
                <a:lnTo>
                  <a:pt x="676" y="1058"/>
                </a:lnTo>
                <a:lnTo>
                  <a:pt x="646" y="1058"/>
                </a:lnTo>
                <a:lnTo>
                  <a:pt x="614" y="1056"/>
                </a:lnTo>
                <a:lnTo>
                  <a:pt x="582" y="1054"/>
                </a:lnTo>
                <a:lnTo>
                  <a:pt x="550" y="1050"/>
                </a:lnTo>
                <a:lnTo>
                  <a:pt x="486" y="1038"/>
                </a:lnTo>
                <a:lnTo>
                  <a:pt x="420" y="1020"/>
                </a:lnTo>
                <a:lnTo>
                  <a:pt x="420" y="1020"/>
                </a:lnTo>
                <a:lnTo>
                  <a:pt x="392" y="924"/>
                </a:lnTo>
                <a:lnTo>
                  <a:pt x="358" y="820"/>
                </a:lnTo>
                <a:lnTo>
                  <a:pt x="340" y="764"/>
                </a:lnTo>
                <a:lnTo>
                  <a:pt x="320" y="710"/>
                </a:lnTo>
                <a:lnTo>
                  <a:pt x="298" y="656"/>
                </a:lnTo>
                <a:lnTo>
                  <a:pt x="274" y="602"/>
                </a:lnTo>
                <a:lnTo>
                  <a:pt x="250" y="550"/>
                </a:lnTo>
                <a:lnTo>
                  <a:pt x="222" y="500"/>
                </a:lnTo>
                <a:lnTo>
                  <a:pt x="190" y="452"/>
                </a:lnTo>
                <a:lnTo>
                  <a:pt x="158" y="406"/>
                </a:lnTo>
                <a:lnTo>
                  <a:pt x="122" y="366"/>
                </a:lnTo>
                <a:lnTo>
                  <a:pt x="104" y="346"/>
                </a:lnTo>
                <a:lnTo>
                  <a:pt x="84" y="328"/>
                </a:lnTo>
                <a:lnTo>
                  <a:pt x="64" y="312"/>
                </a:lnTo>
                <a:lnTo>
                  <a:pt x="44" y="296"/>
                </a:lnTo>
                <a:lnTo>
                  <a:pt x="22" y="282"/>
                </a:lnTo>
                <a:lnTo>
                  <a:pt x="0" y="270"/>
                </a:lnTo>
                <a:lnTo>
                  <a:pt x="0" y="270"/>
                </a:lnTo>
                <a:close/>
                <a:moveTo>
                  <a:pt x="168" y="38"/>
                </a:moveTo>
                <a:lnTo>
                  <a:pt x="168" y="38"/>
                </a:lnTo>
                <a:lnTo>
                  <a:pt x="166" y="50"/>
                </a:lnTo>
                <a:lnTo>
                  <a:pt x="168" y="64"/>
                </a:lnTo>
                <a:lnTo>
                  <a:pt x="170" y="78"/>
                </a:lnTo>
                <a:lnTo>
                  <a:pt x="176" y="96"/>
                </a:lnTo>
                <a:lnTo>
                  <a:pt x="190" y="132"/>
                </a:lnTo>
                <a:lnTo>
                  <a:pt x="208" y="174"/>
                </a:lnTo>
                <a:lnTo>
                  <a:pt x="232" y="220"/>
                </a:lnTo>
                <a:lnTo>
                  <a:pt x="258" y="268"/>
                </a:lnTo>
                <a:lnTo>
                  <a:pt x="288" y="318"/>
                </a:lnTo>
                <a:lnTo>
                  <a:pt x="320" y="366"/>
                </a:lnTo>
                <a:lnTo>
                  <a:pt x="352" y="416"/>
                </a:lnTo>
                <a:lnTo>
                  <a:pt x="386" y="464"/>
                </a:lnTo>
                <a:lnTo>
                  <a:pt x="418" y="508"/>
                </a:lnTo>
                <a:lnTo>
                  <a:pt x="448" y="548"/>
                </a:lnTo>
                <a:lnTo>
                  <a:pt x="478" y="584"/>
                </a:lnTo>
                <a:lnTo>
                  <a:pt x="504" y="614"/>
                </a:lnTo>
                <a:lnTo>
                  <a:pt x="526" y="638"/>
                </a:lnTo>
                <a:lnTo>
                  <a:pt x="544" y="652"/>
                </a:lnTo>
                <a:lnTo>
                  <a:pt x="544" y="652"/>
                </a:lnTo>
                <a:lnTo>
                  <a:pt x="556" y="658"/>
                </a:lnTo>
                <a:lnTo>
                  <a:pt x="568" y="664"/>
                </a:lnTo>
                <a:lnTo>
                  <a:pt x="584" y="668"/>
                </a:lnTo>
                <a:lnTo>
                  <a:pt x="600" y="670"/>
                </a:lnTo>
                <a:lnTo>
                  <a:pt x="636" y="674"/>
                </a:lnTo>
                <a:lnTo>
                  <a:pt x="674" y="676"/>
                </a:lnTo>
                <a:lnTo>
                  <a:pt x="708" y="676"/>
                </a:lnTo>
                <a:lnTo>
                  <a:pt x="738" y="674"/>
                </a:lnTo>
                <a:lnTo>
                  <a:pt x="766" y="672"/>
                </a:lnTo>
                <a:lnTo>
                  <a:pt x="766" y="672"/>
                </a:lnTo>
                <a:lnTo>
                  <a:pt x="752" y="672"/>
                </a:lnTo>
                <a:lnTo>
                  <a:pt x="722" y="668"/>
                </a:lnTo>
                <a:lnTo>
                  <a:pt x="680" y="662"/>
                </a:lnTo>
                <a:lnTo>
                  <a:pt x="660" y="656"/>
                </a:lnTo>
                <a:lnTo>
                  <a:pt x="638" y="650"/>
                </a:lnTo>
                <a:lnTo>
                  <a:pt x="638" y="650"/>
                </a:lnTo>
                <a:lnTo>
                  <a:pt x="630" y="646"/>
                </a:lnTo>
                <a:lnTo>
                  <a:pt x="620" y="638"/>
                </a:lnTo>
                <a:lnTo>
                  <a:pt x="596" y="618"/>
                </a:lnTo>
                <a:lnTo>
                  <a:pt x="568" y="592"/>
                </a:lnTo>
                <a:lnTo>
                  <a:pt x="536" y="558"/>
                </a:lnTo>
                <a:lnTo>
                  <a:pt x="500" y="518"/>
                </a:lnTo>
                <a:lnTo>
                  <a:pt x="464" y="476"/>
                </a:lnTo>
                <a:lnTo>
                  <a:pt x="388" y="380"/>
                </a:lnTo>
                <a:lnTo>
                  <a:pt x="314" y="280"/>
                </a:lnTo>
                <a:lnTo>
                  <a:pt x="280" y="230"/>
                </a:lnTo>
                <a:lnTo>
                  <a:pt x="248" y="184"/>
                </a:lnTo>
                <a:lnTo>
                  <a:pt x="220" y="140"/>
                </a:lnTo>
                <a:lnTo>
                  <a:pt x="196" y="100"/>
                </a:lnTo>
                <a:lnTo>
                  <a:pt x="178" y="66"/>
                </a:lnTo>
                <a:lnTo>
                  <a:pt x="168" y="38"/>
                </a:lnTo>
                <a:lnTo>
                  <a:pt x="168" y="38"/>
                </a:lnTo>
                <a:close/>
                <a:moveTo>
                  <a:pt x="0" y="342"/>
                </a:moveTo>
                <a:lnTo>
                  <a:pt x="0" y="342"/>
                </a:lnTo>
                <a:lnTo>
                  <a:pt x="18" y="418"/>
                </a:lnTo>
                <a:lnTo>
                  <a:pt x="34" y="494"/>
                </a:lnTo>
                <a:lnTo>
                  <a:pt x="48" y="572"/>
                </a:lnTo>
                <a:lnTo>
                  <a:pt x="58" y="650"/>
                </a:lnTo>
                <a:lnTo>
                  <a:pt x="68" y="730"/>
                </a:lnTo>
                <a:lnTo>
                  <a:pt x="74" y="814"/>
                </a:lnTo>
                <a:lnTo>
                  <a:pt x="78" y="902"/>
                </a:lnTo>
                <a:lnTo>
                  <a:pt x="78" y="994"/>
                </a:lnTo>
                <a:lnTo>
                  <a:pt x="78" y="994"/>
                </a:lnTo>
                <a:lnTo>
                  <a:pt x="136" y="994"/>
                </a:lnTo>
                <a:lnTo>
                  <a:pt x="136" y="994"/>
                </a:lnTo>
                <a:lnTo>
                  <a:pt x="136" y="934"/>
                </a:lnTo>
                <a:lnTo>
                  <a:pt x="138" y="874"/>
                </a:lnTo>
                <a:lnTo>
                  <a:pt x="142" y="816"/>
                </a:lnTo>
                <a:lnTo>
                  <a:pt x="150" y="762"/>
                </a:lnTo>
                <a:lnTo>
                  <a:pt x="158" y="706"/>
                </a:lnTo>
                <a:lnTo>
                  <a:pt x="170" y="652"/>
                </a:lnTo>
                <a:lnTo>
                  <a:pt x="182" y="598"/>
                </a:lnTo>
                <a:lnTo>
                  <a:pt x="196" y="544"/>
                </a:lnTo>
                <a:lnTo>
                  <a:pt x="196" y="544"/>
                </a:lnTo>
                <a:lnTo>
                  <a:pt x="152" y="480"/>
                </a:lnTo>
                <a:lnTo>
                  <a:pt x="130" y="452"/>
                </a:lnTo>
                <a:lnTo>
                  <a:pt x="108" y="428"/>
                </a:lnTo>
                <a:lnTo>
                  <a:pt x="84" y="404"/>
                </a:lnTo>
                <a:lnTo>
                  <a:pt x="60" y="382"/>
                </a:lnTo>
                <a:lnTo>
                  <a:pt x="32" y="362"/>
                </a:lnTo>
                <a:lnTo>
                  <a:pt x="0" y="342"/>
                </a:lnTo>
                <a:lnTo>
                  <a:pt x="0" y="342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Freeform 7"/>
          <p:cNvSpPr>
            <a:spLocks noEditPoints="1"/>
          </p:cNvSpPr>
          <p:nvPr/>
        </p:nvSpPr>
        <p:spPr bwMode="auto">
          <a:xfrm rot="834213">
            <a:off x="86582" y="3786678"/>
            <a:ext cx="522458" cy="784356"/>
          </a:xfrm>
          <a:custGeom>
            <a:avLst/>
            <a:gdLst>
              <a:gd name="T0" fmla="*/ 456 w 778"/>
              <a:gd name="T1" fmla="*/ 0 h 1168"/>
              <a:gd name="T2" fmla="*/ 708 w 778"/>
              <a:gd name="T3" fmla="*/ 766 h 1168"/>
              <a:gd name="T4" fmla="*/ 558 w 778"/>
              <a:gd name="T5" fmla="*/ 580 h 1168"/>
              <a:gd name="T6" fmla="*/ 450 w 778"/>
              <a:gd name="T7" fmla="*/ 36 h 1168"/>
              <a:gd name="T8" fmla="*/ 412 w 778"/>
              <a:gd name="T9" fmla="*/ 580 h 1168"/>
              <a:gd name="T10" fmla="*/ 96 w 778"/>
              <a:gd name="T11" fmla="*/ 808 h 1168"/>
              <a:gd name="T12" fmla="*/ 134 w 778"/>
              <a:gd name="T13" fmla="*/ 72 h 1168"/>
              <a:gd name="T14" fmla="*/ 124 w 778"/>
              <a:gd name="T15" fmla="*/ 1130 h 1168"/>
              <a:gd name="T16" fmla="*/ 284 w 778"/>
              <a:gd name="T17" fmla="*/ 1162 h 1168"/>
              <a:gd name="T18" fmla="*/ 412 w 778"/>
              <a:gd name="T19" fmla="*/ 608 h 1168"/>
              <a:gd name="T20" fmla="*/ 438 w 778"/>
              <a:gd name="T21" fmla="*/ 1166 h 1168"/>
              <a:gd name="T22" fmla="*/ 548 w 778"/>
              <a:gd name="T23" fmla="*/ 1158 h 1168"/>
              <a:gd name="T24" fmla="*/ 674 w 778"/>
              <a:gd name="T25" fmla="*/ 1130 h 1168"/>
              <a:gd name="T26" fmla="*/ 438 w 778"/>
              <a:gd name="T27" fmla="*/ 608 h 1168"/>
              <a:gd name="T28" fmla="*/ 382 w 778"/>
              <a:gd name="T29" fmla="*/ 900 h 1168"/>
              <a:gd name="T30" fmla="*/ 386 w 778"/>
              <a:gd name="T31" fmla="*/ 922 h 1168"/>
              <a:gd name="T32" fmla="*/ 368 w 778"/>
              <a:gd name="T33" fmla="*/ 934 h 1168"/>
              <a:gd name="T34" fmla="*/ 348 w 778"/>
              <a:gd name="T35" fmla="*/ 914 h 1168"/>
              <a:gd name="T36" fmla="*/ 360 w 778"/>
              <a:gd name="T37" fmla="*/ 896 h 1168"/>
              <a:gd name="T38" fmla="*/ 368 w 778"/>
              <a:gd name="T39" fmla="*/ 794 h 1168"/>
              <a:gd name="T40" fmla="*/ 348 w 778"/>
              <a:gd name="T41" fmla="*/ 814 h 1168"/>
              <a:gd name="T42" fmla="*/ 360 w 778"/>
              <a:gd name="T43" fmla="*/ 832 h 1168"/>
              <a:gd name="T44" fmla="*/ 382 w 778"/>
              <a:gd name="T45" fmla="*/ 828 h 1168"/>
              <a:gd name="T46" fmla="*/ 386 w 778"/>
              <a:gd name="T47" fmla="*/ 806 h 1168"/>
              <a:gd name="T48" fmla="*/ 368 w 778"/>
              <a:gd name="T49" fmla="*/ 794 h 1168"/>
              <a:gd name="T50" fmla="*/ 354 w 778"/>
              <a:gd name="T51" fmla="*/ 696 h 1168"/>
              <a:gd name="T52" fmla="*/ 350 w 778"/>
              <a:gd name="T53" fmla="*/ 718 h 1168"/>
              <a:gd name="T54" fmla="*/ 368 w 778"/>
              <a:gd name="T55" fmla="*/ 730 h 1168"/>
              <a:gd name="T56" fmla="*/ 388 w 778"/>
              <a:gd name="T57" fmla="*/ 710 h 1168"/>
              <a:gd name="T58" fmla="*/ 376 w 778"/>
              <a:gd name="T59" fmla="*/ 692 h 1168"/>
              <a:gd name="T60" fmla="*/ 368 w 778"/>
              <a:gd name="T61" fmla="*/ 498 h 1168"/>
              <a:gd name="T62" fmla="*/ 348 w 778"/>
              <a:gd name="T63" fmla="*/ 518 h 1168"/>
              <a:gd name="T64" fmla="*/ 360 w 778"/>
              <a:gd name="T65" fmla="*/ 536 h 1168"/>
              <a:gd name="T66" fmla="*/ 382 w 778"/>
              <a:gd name="T67" fmla="*/ 532 h 1168"/>
              <a:gd name="T68" fmla="*/ 386 w 778"/>
              <a:gd name="T69" fmla="*/ 510 h 1168"/>
              <a:gd name="T70" fmla="*/ 368 w 778"/>
              <a:gd name="T71" fmla="*/ 498 h 1168"/>
              <a:gd name="T72" fmla="*/ 354 w 778"/>
              <a:gd name="T73" fmla="*/ 406 h 1168"/>
              <a:gd name="T74" fmla="*/ 350 w 778"/>
              <a:gd name="T75" fmla="*/ 428 h 1168"/>
              <a:gd name="T76" fmla="*/ 368 w 778"/>
              <a:gd name="T77" fmla="*/ 440 h 1168"/>
              <a:gd name="T78" fmla="*/ 388 w 778"/>
              <a:gd name="T79" fmla="*/ 420 h 1168"/>
              <a:gd name="T80" fmla="*/ 376 w 778"/>
              <a:gd name="T81" fmla="*/ 402 h 1168"/>
              <a:gd name="T82" fmla="*/ 368 w 778"/>
              <a:gd name="T83" fmla="*/ 308 h 1168"/>
              <a:gd name="T84" fmla="*/ 348 w 778"/>
              <a:gd name="T85" fmla="*/ 328 h 1168"/>
              <a:gd name="T86" fmla="*/ 360 w 778"/>
              <a:gd name="T87" fmla="*/ 346 h 1168"/>
              <a:gd name="T88" fmla="*/ 382 w 778"/>
              <a:gd name="T89" fmla="*/ 342 h 1168"/>
              <a:gd name="T90" fmla="*/ 386 w 778"/>
              <a:gd name="T91" fmla="*/ 320 h 1168"/>
              <a:gd name="T92" fmla="*/ 368 w 778"/>
              <a:gd name="T93" fmla="*/ 308 h 1168"/>
              <a:gd name="T94" fmla="*/ 354 w 778"/>
              <a:gd name="T95" fmla="*/ 210 h 1168"/>
              <a:gd name="T96" fmla="*/ 350 w 778"/>
              <a:gd name="T97" fmla="*/ 232 h 1168"/>
              <a:gd name="T98" fmla="*/ 368 w 778"/>
              <a:gd name="T99" fmla="*/ 244 h 1168"/>
              <a:gd name="T100" fmla="*/ 388 w 778"/>
              <a:gd name="T101" fmla="*/ 224 h 1168"/>
              <a:gd name="T102" fmla="*/ 376 w 778"/>
              <a:gd name="T103" fmla="*/ 206 h 1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78" h="1168">
                <a:moveTo>
                  <a:pt x="134" y="72"/>
                </a:moveTo>
                <a:lnTo>
                  <a:pt x="206" y="72"/>
                </a:lnTo>
                <a:lnTo>
                  <a:pt x="326" y="0"/>
                </a:lnTo>
                <a:lnTo>
                  <a:pt x="456" y="0"/>
                </a:lnTo>
                <a:lnTo>
                  <a:pt x="576" y="72"/>
                </a:lnTo>
                <a:lnTo>
                  <a:pt x="654" y="72"/>
                </a:lnTo>
                <a:lnTo>
                  <a:pt x="778" y="368"/>
                </a:lnTo>
                <a:lnTo>
                  <a:pt x="708" y="766"/>
                </a:lnTo>
                <a:lnTo>
                  <a:pt x="624" y="740"/>
                </a:lnTo>
                <a:lnTo>
                  <a:pt x="638" y="460"/>
                </a:lnTo>
                <a:lnTo>
                  <a:pt x="600" y="364"/>
                </a:lnTo>
                <a:lnTo>
                  <a:pt x="558" y="580"/>
                </a:lnTo>
                <a:lnTo>
                  <a:pt x="438" y="580"/>
                </a:lnTo>
                <a:lnTo>
                  <a:pt x="438" y="136"/>
                </a:lnTo>
                <a:lnTo>
                  <a:pt x="484" y="58"/>
                </a:lnTo>
                <a:lnTo>
                  <a:pt x="450" y="36"/>
                </a:lnTo>
                <a:lnTo>
                  <a:pt x="336" y="36"/>
                </a:lnTo>
                <a:lnTo>
                  <a:pt x="304" y="56"/>
                </a:lnTo>
                <a:lnTo>
                  <a:pt x="412" y="148"/>
                </a:lnTo>
                <a:lnTo>
                  <a:pt x="412" y="580"/>
                </a:lnTo>
                <a:lnTo>
                  <a:pt x="230" y="580"/>
                </a:lnTo>
                <a:lnTo>
                  <a:pt x="198" y="410"/>
                </a:lnTo>
                <a:lnTo>
                  <a:pt x="154" y="648"/>
                </a:lnTo>
                <a:lnTo>
                  <a:pt x="96" y="808"/>
                </a:lnTo>
                <a:lnTo>
                  <a:pt x="0" y="774"/>
                </a:lnTo>
                <a:lnTo>
                  <a:pt x="58" y="448"/>
                </a:lnTo>
                <a:lnTo>
                  <a:pt x="134" y="72"/>
                </a:lnTo>
                <a:lnTo>
                  <a:pt x="134" y="72"/>
                </a:lnTo>
                <a:close/>
                <a:moveTo>
                  <a:pt x="230" y="608"/>
                </a:moveTo>
                <a:lnTo>
                  <a:pt x="88" y="1118"/>
                </a:lnTo>
                <a:lnTo>
                  <a:pt x="88" y="1118"/>
                </a:lnTo>
                <a:lnTo>
                  <a:pt x="124" y="1130"/>
                </a:lnTo>
                <a:lnTo>
                  <a:pt x="162" y="1140"/>
                </a:lnTo>
                <a:lnTo>
                  <a:pt x="200" y="1150"/>
                </a:lnTo>
                <a:lnTo>
                  <a:pt x="242" y="1156"/>
                </a:lnTo>
                <a:lnTo>
                  <a:pt x="284" y="1162"/>
                </a:lnTo>
                <a:lnTo>
                  <a:pt x="326" y="1164"/>
                </a:lnTo>
                <a:lnTo>
                  <a:pt x="370" y="1166"/>
                </a:lnTo>
                <a:lnTo>
                  <a:pt x="412" y="1168"/>
                </a:lnTo>
                <a:lnTo>
                  <a:pt x="412" y="608"/>
                </a:lnTo>
                <a:lnTo>
                  <a:pt x="230" y="608"/>
                </a:lnTo>
                <a:lnTo>
                  <a:pt x="230" y="608"/>
                </a:lnTo>
                <a:close/>
                <a:moveTo>
                  <a:pt x="438" y="608"/>
                </a:moveTo>
                <a:lnTo>
                  <a:pt x="438" y="1166"/>
                </a:lnTo>
                <a:lnTo>
                  <a:pt x="438" y="1166"/>
                </a:lnTo>
                <a:lnTo>
                  <a:pt x="476" y="1166"/>
                </a:lnTo>
                <a:lnTo>
                  <a:pt x="512" y="1162"/>
                </a:lnTo>
                <a:lnTo>
                  <a:pt x="548" y="1158"/>
                </a:lnTo>
                <a:lnTo>
                  <a:pt x="582" y="1152"/>
                </a:lnTo>
                <a:lnTo>
                  <a:pt x="614" y="1146"/>
                </a:lnTo>
                <a:lnTo>
                  <a:pt x="646" y="1138"/>
                </a:lnTo>
                <a:lnTo>
                  <a:pt x="674" y="1130"/>
                </a:lnTo>
                <a:lnTo>
                  <a:pt x="700" y="1118"/>
                </a:lnTo>
                <a:lnTo>
                  <a:pt x="560" y="608"/>
                </a:lnTo>
                <a:lnTo>
                  <a:pt x="438" y="608"/>
                </a:lnTo>
                <a:lnTo>
                  <a:pt x="438" y="608"/>
                </a:lnTo>
                <a:close/>
                <a:moveTo>
                  <a:pt x="368" y="894"/>
                </a:moveTo>
                <a:lnTo>
                  <a:pt x="368" y="894"/>
                </a:lnTo>
                <a:lnTo>
                  <a:pt x="376" y="896"/>
                </a:lnTo>
                <a:lnTo>
                  <a:pt x="382" y="900"/>
                </a:lnTo>
                <a:lnTo>
                  <a:pt x="386" y="906"/>
                </a:lnTo>
                <a:lnTo>
                  <a:pt x="388" y="914"/>
                </a:lnTo>
                <a:lnTo>
                  <a:pt x="388" y="914"/>
                </a:lnTo>
                <a:lnTo>
                  <a:pt x="386" y="922"/>
                </a:lnTo>
                <a:lnTo>
                  <a:pt x="382" y="928"/>
                </a:lnTo>
                <a:lnTo>
                  <a:pt x="376" y="932"/>
                </a:lnTo>
                <a:lnTo>
                  <a:pt x="368" y="934"/>
                </a:lnTo>
                <a:lnTo>
                  <a:pt x="368" y="934"/>
                </a:lnTo>
                <a:lnTo>
                  <a:pt x="360" y="932"/>
                </a:lnTo>
                <a:lnTo>
                  <a:pt x="354" y="928"/>
                </a:lnTo>
                <a:lnTo>
                  <a:pt x="350" y="922"/>
                </a:lnTo>
                <a:lnTo>
                  <a:pt x="348" y="914"/>
                </a:lnTo>
                <a:lnTo>
                  <a:pt x="348" y="914"/>
                </a:lnTo>
                <a:lnTo>
                  <a:pt x="350" y="906"/>
                </a:lnTo>
                <a:lnTo>
                  <a:pt x="354" y="900"/>
                </a:lnTo>
                <a:lnTo>
                  <a:pt x="360" y="896"/>
                </a:lnTo>
                <a:lnTo>
                  <a:pt x="368" y="894"/>
                </a:lnTo>
                <a:lnTo>
                  <a:pt x="368" y="894"/>
                </a:lnTo>
                <a:close/>
                <a:moveTo>
                  <a:pt x="368" y="794"/>
                </a:moveTo>
                <a:lnTo>
                  <a:pt x="368" y="794"/>
                </a:lnTo>
                <a:lnTo>
                  <a:pt x="360" y="796"/>
                </a:lnTo>
                <a:lnTo>
                  <a:pt x="354" y="800"/>
                </a:lnTo>
                <a:lnTo>
                  <a:pt x="350" y="806"/>
                </a:lnTo>
                <a:lnTo>
                  <a:pt x="348" y="814"/>
                </a:lnTo>
                <a:lnTo>
                  <a:pt x="348" y="814"/>
                </a:lnTo>
                <a:lnTo>
                  <a:pt x="350" y="822"/>
                </a:lnTo>
                <a:lnTo>
                  <a:pt x="354" y="828"/>
                </a:lnTo>
                <a:lnTo>
                  <a:pt x="360" y="832"/>
                </a:lnTo>
                <a:lnTo>
                  <a:pt x="368" y="834"/>
                </a:lnTo>
                <a:lnTo>
                  <a:pt x="368" y="834"/>
                </a:lnTo>
                <a:lnTo>
                  <a:pt x="376" y="832"/>
                </a:lnTo>
                <a:lnTo>
                  <a:pt x="382" y="828"/>
                </a:lnTo>
                <a:lnTo>
                  <a:pt x="386" y="822"/>
                </a:lnTo>
                <a:lnTo>
                  <a:pt x="388" y="814"/>
                </a:lnTo>
                <a:lnTo>
                  <a:pt x="388" y="814"/>
                </a:lnTo>
                <a:lnTo>
                  <a:pt x="386" y="806"/>
                </a:lnTo>
                <a:lnTo>
                  <a:pt x="382" y="800"/>
                </a:lnTo>
                <a:lnTo>
                  <a:pt x="376" y="796"/>
                </a:lnTo>
                <a:lnTo>
                  <a:pt x="368" y="794"/>
                </a:lnTo>
                <a:lnTo>
                  <a:pt x="368" y="794"/>
                </a:lnTo>
                <a:close/>
                <a:moveTo>
                  <a:pt x="368" y="690"/>
                </a:moveTo>
                <a:lnTo>
                  <a:pt x="368" y="690"/>
                </a:lnTo>
                <a:lnTo>
                  <a:pt x="360" y="692"/>
                </a:lnTo>
                <a:lnTo>
                  <a:pt x="354" y="696"/>
                </a:lnTo>
                <a:lnTo>
                  <a:pt x="350" y="702"/>
                </a:lnTo>
                <a:lnTo>
                  <a:pt x="348" y="710"/>
                </a:lnTo>
                <a:lnTo>
                  <a:pt x="348" y="710"/>
                </a:lnTo>
                <a:lnTo>
                  <a:pt x="350" y="718"/>
                </a:lnTo>
                <a:lnTo>
                  <a:pt x="354" y="724"/>
                </a:lnTo>
                <a:lnTo>
                  <a:pt x="360" y="728"/>
                </a:lnTo>
                <a:lnTo>
                  <a:pt x="368" y="730"/>
                </a:lnTo>
                <a:lnTo>
                  <a:pt x="368" y="730"/>
                </a:lnTo>
                <a:lnTo>
                  <a:pt x="376" y="728"/>
                </a:lnTo>
                <a:lnTo>
                  <a:pt x="382" y="724"/>
                </a:lnTo>
                <a:lnTo>
                  <a:pt x="386" y="718"/>
                </a:lnTo>
                <a:lnTo>
                  <a:pt x="388" y="710"/>
                </a:lnTo>
                <a:lnTo>
                  <a:pt x="388" y="710"/>
                </a:lnTo>
                <a:lnTo>
                  <a:pt x="386" y="702"/>
                </a:lnTo>
                <a:lnTo>
                  <a:pt x="382" y="696"/>
                </a:lnTo>
                <a:lnTo>
                  <a:pt x="376" y="692"/>
                </a:lnTo>
                <a:lnTo>
                  <a:pt x="368" y="690"/>
                </a:lnTo>
                <a:lnTo>
                  <a:pt x="368" y="690"/>
                </a:lnTo>
                <a:close/>
                <a:moveTo>
                  <a:pt x="368" y="498"/>
                </a:moveTo>
                <a:lnTo>
                  <a:pt x="368" y="498"/>
                </a:lnTo>
                <a:lnTo>
                  <a:pt x="360" y="500"/>
                </a:lnTo>
                <a:lnTo>
                  <a:pt x="354" y="504"/>
                </a:lnTo>
                <a:lnTo>
                  <a:pt x="350" y="510"/>
                </a:lnTo>
                <a:lnTo>
                  <a:pt x="348" y="518"/>
                </a:lnTo>
                <a:lnTo>
                  <a:pt x="348" y="518"/>
                </a:lnTo>
                <a:lnTo>
                  <a:pt x="350" y="526"/>
                </a:lnTo>
                <a:lnTo>
                  <a:pt x="354" y="532"/>
                </a:lnTo>
                <a:lnTo>
                  <a:pt x="360" y="536"/>
                </a:lnTo>
                <a:lnTo>
                  <a:pt x="368" y="538"/>
                </a:lnTo>
                <a:lnTo>
                  <a:pt x="368" y="538"/>
                </a:lnTo>
                <a:lnTo>
                  <a:pt x="376" y="536"/>
                </a:lnTo>
                <a:lnTo>
                  <a:pt x="382" y="532"/>
                </a:lnTo>
                <a:lnTo>
                  <a:pt x="386" y="526"/>
                </a:lnTo>
                <a:lnTo>
                  <a:pt x="388" y="518"/>
                </a:lnTo>
                <a:lnTo>
                  <a:pt x="388" y="518"/>
                </a:lnTo>
                <a:lnTo>
                  <a:pt x="386" y="510"/>
                </a:lnTo>
                <a:lnTo>
                  <a:pt x="382" y="504"/>
                </a:lnTo>
                <a:lnTo>
                  <a:pt x="376" y="500"/>
                </a:lnTo>
                <a:lnTo>
                  <a:pt x="368" y="498"/>
                </a:lnTo>
                <a:lnTo>
                  <a:pt x="368" y="498"/>
                </a:lnTo>
                <a:close/>
                <a:moveTo>
                  <a:pt x="368" y="402"/>
                </a:moveTo>
                <a:lnTo>
                  <a:pt x="368" y="402"/>
                </a:lnTo>
                <a:lnTo>
                  <a:pt x="360" y="402"/>
                </a:lnTo>
                <a:lnTo>
                  <a:pt x="354" y="406"/>
                </a:lnTo>
                <a:lnTo>
                  <a:pt x="350" y="414"/>
                </a:lnTo>
                <a:lnTo>
                  <a:pt x="348" y="420"/>
                </a:lnTo>
                <a:lnTo>
                  <a:pt x="348" y="420"/>
                </a:lnTo>
                <a:lnTo>
                  <a:pt x="350" y="428"/>
                </a:lnTo>
                <a:lnTo>
                  <a:pt x="354" y="434"/>
                </a:lnTo>
                <a:lnTo>
                  <a:pt x="360" y="438"/>
                </a:lnTo>
                <a:lnTo>
                  <a:pt x="368" y="440"/>
                </a:lnTo>
                <a:lnTo>
                  <a:pt x="368" y="440"/>
                </a:lnTo>
                <a:lnTo>
                  <a:pt x="376" y="438"/>
                </a:lnTo>
                <a:lnTo>
                  <a:pt x="382" y="434"/>
                </a:lnTo>
                <a:lnTo>
                  <a:pt x="386" y="428"/>
                </a:lnTo>
                <a:lnTo>
                  <a:pt x="388" y="420"/>
                </a:lnTo>
                <a:lnTo>
                  <a:pt x="388" y="420"/>
                </a:lnTo>
                <a:lnTo>
                  <a:pt x="386" y="414"/>
                </a:lnTo>
                <a:lnTo>
                  <a:pt x="382" y="406"/>
                </a:lnTo>
                <a:lnTo>
                  <a:pt x="376" y="402"/>
                </a:lnTo>
                <a:lnTo>
                  <a:pt x="368" y="402"/>
                </a:lnTo>
                <a:lnTo>
                  <a:pt x="368" y="402"/>
                </a:lnTo>
                <a:close/>
                <a:moveTo>
                  <a:pt x="368" y="308"/>
                </a:moveTo>
                <a:lnTo>
                  <a:pt x="368" y="308"/>
                </a:lnTo>
                <a:lnTo>
                  <a:pt x="360" y="310"/>
                </a:lnTo>
                <a:lnTo>
                  <a:pt x="354" y="314"/>
                </a:lnTo>
                <a:lnTo>
                  <a:pt x="350" y="320"/>
                </a:lnTo>
                <a:lnTo>
                  <a:pt x="348" y="328"/>
                </a:lnTo>
                <a:lnTo>
                  <a:pt x="348" y="328"/>
                </a:lnTo>
                <a:lnTo>
                  <a:pt x="350" y="334"/>
                </a:lnTo>
                <a:lnTo>
                  <a:pt x="354" y="342"/>
                </a:lnTo>
                <a:lnTo>
                  <a:pt x="360" y="346"/>
                </a:lnTo>
                <a:lnTo>
                  <a:pt x="368" y="346"/>
                </a:lnTo>
                <a:lnTo>
                  <a:pt x="368" y="346"/>
                </a:lnTo>
                <a:lnTo>
                  <a:pt x="376" y="346"/>
                </a:lnTo>
                <a:lnTo>
                  <a:pt x="382" y="342"/>
                </a:lnTo>
                <a:lnTo>
                  <a:pt x="386" y="334"/>
                </a:lnTo>
                <a:lnTo>
                  <a:pt x="388" y="328"/>
                </a:lnTo>
                <a:lnTo>
                  <a:pt x="388" y="328"/>
                </a:lnTo>
                <a:lnTo>
                  <a:pt x="386" y="320"/>
                </a:lnTo>
                <a:lnTo>
                  <a:pt x="382" y="314"/>
                </a:lnTo>
                <a:lnTo>
                  <a:pt x="376" y="310"/>
                </a:lnTo>
                <a:lnTo>
                  <a:pt x="368" y="308"/>
                </a:lnTo>
                <a:lnTo>
                  <a:pt x="368" y="308"/>
                </a:lnTo>
                <a:close/>
                <a:moveTo>
                  <a:pt x="368" y="204"/>
                </a:moveTo>
                <a:lnTo>
                  <a:pt x="368" y="204"/>
                </a:lnTo>
                <a:lnTo>
                  <a:pt x="360" y="206"/>
                </a:lnTo>
                <a:lnTo>
                  <a:pt x="354" y="210"/>
                </a:lnTo>
                <a:lnTo>
                  <a:pt x="350" y="216"/>
                </a:lnTo>
                <a:lnTo>
                  <a:pt x="348" y="224"/>
                </a:lnTo>
                <a:lnTo>
                  <a:pt x="348" y="224"/>
                </a:lnTo>
                <a:lnTo>
                  <a:pt x="350" y="232"/>
                </a:lnTo>
                <a:lnTo>
                  <a:pt x="354" y="238"/>
                </a:lnTo>
                <a:lnTo>
                  <a:pt x="360" y="242"/>
                </a:lnTo>
                <a:lnTo>
                  <a:pt x="368" y="244"/>
                </a:lnTo>
                <a:lnTo>
                  <a:pt x="368" y="244"/>
                </a:lnTo>
                <a:lnTo>
                  <a:pt x="376" y="242"/>
                </a:lnTo>
                <a:lnTo>
                  <a:pt x="382" y="238"/>
                </a:lnTo>
                <a:lnTo>
                  <a:pt x="386" y="232"/>
                </a:lnTo>
                <a:lnTo>
                  <a:pt x="388" y="224"/>
                </a:lnTo>
                <a:lnTo>
                  <a:pt x="388" y="224"/>
                </a:lnTo>
                <a:lnTo>
                  <a:pt x="386" y="216"/>
                </a:lnTo>
                <a:lnTo>
                  <a:pt x="382" y="210"/>
                </a:lnTo>
                <a:lnTo>
                  <a:pt x="376" y="206"/>
                </a:lnTo>
                <a:lnTo>
                  <a:pt x="368" y="204"/>
                </a:lnTo>
                <a:lnTo>
                  <a:pt x="368" y="2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458039" y="4618014"/>
            <a:ext cx="719704" cy="299984"/>
            <a:chOff x="4458039" y="4618014"/>
            <a:chExt cx="719704" cy="299984"/>
          </a:xfrm>
        </p:grpSpPr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4683349" y="4732600"/>
              <a:ext cx="39912" cy="21888"/>
            </a:xfrm>
            <a:custGeom>
              <a:avLst/>
              <a:gdLst>
                <a:gd name="T0" fmla="*/ 24 w 62"/>
                <a:gd name="T1" fmla="*/ 20 h 34"/>
                <a:gd name="T2" fmla="*/ 24 w 62"/>
                <a:gd name="T3" fmla="*/ 20 h 34"/>
                <a:gd name="T4" fmla="*/ 32 w 62"/>
                <a:gd name="T5" fmla="*/ 18 h 34"/>
                <a:gd name="T6" fmla="*/ 34 w 62"/>
                <a:gd name="T7" fmla="*/ 18 h 34"/>
                <a:gd name="T8" fmla="*/ 34 w 62"/>
                <a:gd name="T9" fmla="*/ 18 h 34"/>
                <a:gd name="T10" fmla="*/ 40 w 62"/>
                <a:gd name="T11" fmla="*/ 16 h 34"/>
                <a:gd name="T12" fmla="*/ 42 w 62"/>
                <a:gd name="T13" fmla="*/ 12 h 34"/>
                <a:gd name="T14" fmla="*/ 44 w 62"/>
                <a:gd name="T15" fmla="*/ 8 h 34"/>
                <a:gd name="T16" fmla="*/ 44 w 62"/>
                <a:gd name="T17" fmla="*/ 4 h 34"/>
                <a:gd name="T18" fmla="*/ 42 w 62"/>
                <a:gd name="T19" fmla="*/ 0 h 34"/>
                <a:gd name="T20" fmla="*/ 42 w 62"/>
                <a:gd name="T21" fmla="*/ 0 h 34"/>
                <a:gd name="T22" fmla="*/ 46 w 62"/>
                <a:gd name="T23" fmla="*/ 0 h 34"/>
                <a:gd name="T24" fmla="*/ 46 w 62"/>
                <a:gd name="T25" fmla="*/ 0 h 34"/>
                <a:gd name="T26" fmla="*/ 56 w 62"/>
                <a:gd name="T27" fmla="*/ 2 h 34"/>
                <a:gd name="T28" fmla="*/ 60 w 62"/>
                <a:gd name="T29" fmla="*/ 4 h 34"/>
                <a:gd name="T30" fmla="*/ 62 w 62"/>
                <a:gd name="T31" fmla="*/ 8 h 34"/>
                <a:gd name="T32" fmla="*/ 62 w 62"/>
                <a:gd name="T33" fmla="*/ 8 h 34"/>
                <a:gd name="T34" fmla="*/ 62 w 62"/>
                <a:gd name="T35" fmla="*/ 10 h 34"/>
                <a:gd name="T36" fmla="*/ 62 w 62"/>
                <a:gd name="T37" fmla="*/ 14 h 34"/>
                <a:gd name="T38" fmla="*/ 56 w 62"/>
                <a:gd name="T39" fmla="*/ 20 h 34"/>
                <a:gd name="T40" fmla="*/ 48 w 62"/>
                <a:gd name="T41" fmla="*/ 26 h 34"/>
                <a:gd name="T42" fmla="*/ 36 w 62"/>
                <a:gd name="T43" fmla="*/ 30 h 34"/>
                <a:gd name="T44" fmla="*/ 36 w 62"/>
                <a:gd name="T45" fmla="*/ 30 h 34"/>
                <a:gd name="T46" fmla="*/ 26 w 62"/>
                <a:gd name="T47" fmla="*/ 32 h 34"/>
                <a:gd name="T48" fmla="*/ 18 w 62"/>
                <a:gd name="T49" fmla="*/ 34 h 34"/>
                <a:gd name="T50" fmla="*/ 18 w 62"/>
                <a:gd name="T51" fmla="*/ 34 h 34"/>
                <a:gd name="T52" fmla="*/ 6 w 62"/>
                <a:gd name="T53" fmla="*/ 32 h 34"/>
                <a:gd name="T54" fmla="*/ 2 w 62"/>
                <a:gd name="T55" fmla="*/ 30 h 34"/>
                <a:gd name="T56" fmla="*/ 0 w 62"/>
                <a:gd name="T57" fmla="*/ 26 h 34"/>
                <a:gd name="T58" fmla="*/ 0 w 62"/>
                <a:gd name="T59" fmla="*/ 26 h 34"/>
                <a:gd name="T60" fmla="*/ 0 w 62"/>
                <a:gd name="T61" fmla="*/ 22 h 34"/>
                <a:gd name="T62" fmla="*/ 2 w 62"/>
                <a:gd name="T63" fmla="*/ 18 h 34"/>
                <a:gd name="T64" fmla="*/ 8 w 62"/>
                <a:gd name="T65" fmla="*/ 12 h 34"/>
                <a:gd name="T66" fmla="*/ 14 w 62"/>
                <a:gd name="T67" fmla="*/ 8 h 34"/>
                <a:gd name="T68" fmla="*/ 16 w 62"/>
                <a:gd name="T69" fmla="*/ 16 h 34"/>
                <a:gd name="T70" fmla="*/ 16 w 62"/>
                <a:gd name="T71" fmla="*/ 16 h 34"/>
                <a:gd name="T72" fmla="*/ 20 w 62"/>
                <a:gd name="T73" fmla="*/ 18 h 34"/>
                <a:gd name="T74" fmla="*/ 24 w 62"/>
                <a:gd name="T75" fmla="*/ 2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2" h="34">
                  <a:moveTo>
                    <a:pt x="24" y="20"/>
                  </a:moveTo>
                  <a:lnTo>
                    <a:pt x="24" y="20"/>
                  </a:lnTo>
                  <a:lnTo>
                    <a:pt x="32" y="18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40" y="16"/>
                  </a:lnTo>
                  <a:lnTo>
                    <a:pt x="42" y="12"/>
                  </a:lnTo>
                  <a:lnTo>
                    <a:pt x="44" y="8"/>
                  </a:lnTo>
                  <a:lnTo>
                    <a:pt x="44" y="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6" y="2"/>
                  </a:lnTo>
                  <a:lnTo>
                    <a:pt x="60" y="4"/>
                  </a:lnTo>
                  <a:lnTo>
                    <a:pt x="62" y="8"/>
                  </a:lnTo>
                  <a:lnTo>
                    <a:pt x="62" y="8"/>
                  </a:lnTo>
                  <a:lnTo>
                    <a:pt x="62" y="10"/>
                  </a:lnTo>
                  <a:lnTo>
                    <a:pt x="62" y="14"/>
                  </a:lnTo>
                  <a:lnTo>
                    <a:pt x="56" y="20"/>
                  </a:lnTo>
                  <a:lnTo>
                    <a:pt x="48" y="26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26" y="32"/>
                  </a:lnTo>
                  <a:lnTo>
                    <a:pt x="18" y="34"/>
                  </a:lnTo>
                  <a:lnTo>
                    <a:pt x="18" y="34"/>
                  </a:lnTo>
                  <a:lnTo>
                    <a:pt x="6" y="32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2" y="18"/>
                  </a:lnTo>
                  <a:lnTo>
                    <a:pt x="8" y="12"/>
                  </a:lnTo>
                  <a:lnTo>
                    <a:pt x="14" y="8"/>
                  </a:lnTo>
                  <a:lnTo>
                    <a:pt x="16" y="16"/>
                  </a:lnTo>
                  <a:lnTo>
                    <a:pt x="16" y="16"/>
                  </a:lnTo>
                  <a:lnTo>
                    <a:pt x="20" y="18"/>
                  </a:lnTo>
                  <a:lnTo>
                    <a:pt x="24" y="20"/>
                  </a:lnTo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4739998" y="4705563"/>
              <a:ext cx="37337" cy="24463"/>
            </a:xfrm>
            <a:custGeom>
              <a:avLst/>
              <a:gdLst>
                <a:gd name="T0" fmla="*/ 18 w 60"/>
                <a:gd name="T1" fmla="*/ 22 h 37"/>
                <a:gd name="T2" fmla="*/ 18 w 60"/>
                <a:gd name="T3" fmla="*/ 22 h 37"/>
                <a:gd name="T4" fmla="*/ 26 w 60"/>
                <a:gd name="T5" fmla="*/ 20 h 37"/>
                <a:gd name="T6" fmla="*/ 28 w 60"/>
                <a:gd name="T7" fmla="*/ 18 h 37"/>
                <a:gd name="T8" fmla="*/ 28 w 60"/>
                <a:gd name="T9" fmla="*/ 18 h 37"/>
                <a:gd name="T10" fmla="*/ 32 w 60"/>
                <a:gd name="T11" fmla="*/ 16 h 37"/>
                <a:gd name="T12" fmla="*/ 36 w 60"/>
                <a:gd name="T13" fmla="*/ 12 h 37"/>
                <a:gd name="T14" fmla="*/ 38 w 60"/>
                <a:gd name="T15" fmla="*/ 10 h 37"/>
                <a:gd name="T16" fmla="*/ 38 w 60"/>
                <a:gd name="T17" fmla="*/ 6 h 37"/>
                <a:gd name="T18" fmla="*/ 36 w 60"/>
                <a:gd name="T19" fmla="*/ 2 h 37"/>
                <a:gd name="T20" fmla="*/ 36 w 60"/>
                <a:gd name="T21" fmla="*/ 2 h 37"/>
                <a:gd name="T22" fmla="*/ 46 w 60"/>
                <a:gd name="T23" fmla="*/ 0 h 37"/>
                <a:gd name="T24" fmla="*/ 46 w 60"/>
                <a:gd name="T25" fmla="*/ 0 h 37"/>
                <a:gd name="T26" fmla="*/ 54 w 60"/>
                <a:gd name="T27" fmla="*/ 2 h 37"/>
                <a:gd name="T28" fmla="*/ 58 w 60"/>
                <a:gd name="T29" fmla="*/ 4 h 37"/>
                <a:gd name="T30" fmla="*/ 60 w 60"/>
                <a:gd name="T31" fmla="*/ 6 h 37"/>
                <a:gd name="T32" fmla="*/ 60 w 60"/>
                <a:gd name="T33" fmla="*/ 6 h 37"/>
                <a:gd name="T34" fmla="*/ 60 w 60"/>
                <a:gd name="T35" fmla="*/ 8 h 37"/>
                <a:gd name="T36" fmla="*/ 60 w 60"/>
                <a:gd name="T37" fmla="*/ 12 h 37"/>
                <a:gd name="T38" fmla="*/ 54 w 60"/>
                <a:gd name="T39" fmla="*/ 18 h 37"/>
                <a:gd name="T40" fmla="*/ 46 w 60"/>
                <a:gd name="T41" fmla="*/ 26 h 37"/>
                <a:gd name="T42" fmla="*/ 36 w 60"/>
                <a:gd name="T43" fmla="*/ 31 h 37"/>
                <a:gd name="T44" fmla="*/ 36 w 60"/>
                <a:gd name="T45" fmla="*/ 31 h 37"/>
                <a:gd name="T46" fmla="*/ 24 w 60"/>
                <a:gd name="T47" fmla="*/ 35 h 37"/>
                <a:gd name="T48" fmla="*/ 12 w 60"/>
                <a:gd name="T49" fmla="*/ 37 h 37"/>
                <a:gd name="T50" fmla="*/ 12 w 60"/>
                <a:gd name="T51" fmla="*/ 37 h 37"/>
                <a:gd name="T52" fmla="*/ 4 w 60"/>
                <a:gd name="T53" fmla="*/ 35 h 37"/>
                <a:gd name="T54" fmla="*/ 2 w 60"/>
                <a:gd name="T55" fmla="*/ 33 h 37"/>
                <a:gd name="T56" fmla="*/ 0 w 60"/>
                <a:gd name="T57" fmla="*/ 31 h 37"/>
                <a:gd name="T58" fmla="*/ 0 w 60"/>
                <a:gd name="T59" fmla="*/ 31 h 37"/>
                <a:gd name="T60" fmla="*/ 0 w 60"/>
                <a:gd name="T61" fmla="*/ 28 h 37"/>
                <a:gd name="T62" fmla="*/ 0 w 60"/>
                <a:gd name="T63" fmla="*/ 24 h 37"/>
                <a:gd name="T64" fmla="*/ 8 w 60"/>
                <a:gd name="T65" fmla="*/ 14 h 37"/>
                <a:gd name="T66" fmla="*/ 10 w 60"/>
                <a:gd name="T67" fmla="*/ 18 h 37"/>
                <a:gd name="T68" fmla="*/ 10 w 60"/>
                <a:gd name="T69" fmla="*/ 18 h 37"/>
                <a:gd name="T70" fmla="*/ 12 w 60"/>
                <a:gd name="T71" fmla="*/ 20 h 37"/>
                <a:gd name="T72" fmla="*/ 18 w 60"/>
                <a:gd name="T73" fmla="*/ 2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0" h="37">
                  <a:moveTo>
                    <a:pt x="18" y="22"/>
                  </a:moveTo>
                  <a:lnTo>
                    <a:pt x="18" y="22"/>
                  </a:lnTo>
                  <a:lnTo>
                    <a:pt x="26" y="2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32" y="16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38" y="6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54" y="2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8"/>
                  </a:lnTo>
                  <a:lnTo>
                    <a:pt x="60" y="12"/>
                  </a:lnTo>
                  <a:lnTo>
                    <a:pt x="54" y="18"/>
                  </a:lnTo>
                  <a:lnTo>
                    <a:pt x="46" y="26"/>
                  </a:lnTo>
                  <a:lnTo>
                    <a:pt x="36" y="31"/>
                  </a:lnTo>
                  <a:lnTo>
                    <a:pt x="36" y="31"/>
                  </a:lnTo>
                  <a:lnTo>
                    <a:pt x="24" y="35"/>
                  </a:lnTo>
                  <a:lnTo>
                    <a:pt x="12" y="37"/>
                  </a:lnTo>
                  <a:lnTo>
                    <a:pt x="12" y="37"/>
                  </a:lnTo>
                  <a:lnTo>
                    <a:pt x="4" y="35"/>
                  </a:lnTo>
                  <a:lnTo>
                    <a:pt x="2" y="33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8" y="14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2" y="20"/>
                  </a:lnTo>
                  <a:lnTo>
                    <a:pt x="18" y="22"/>
                  </a:lnTo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4797935" y="4679813"/>
              <a:ext cx="38625" cy="23175"/>
            </a:xfrm>
            <a:custGeom>
              <a:avLst/>
              <a:gdLst>
                <a:gd name="T0" fmla="*/ 20 w 60"/>
                <a:gd name="T1" fmla="*/ 22 h 38"/>
                <a:gd name="T2" fmla="*/ 20 w 60"/>
                <a:gd name="T3" fmla="*/ 22 h 38"/>
                <a:gd name="T4" fmla="*/ 28 w 60"/>
                <a:gd name="T5" fmla="*/ 20 h 38"/>
                <a:gd name="T6" fmla="*/ 32 w 60"/>
                <a:gd name="T7" fmla="*/ 18 h 38"/>
                <a:gd name="T8" fmla="*/ 32 w 60"/>
                <a:gd name="T9" fmla="*/ 18 h 38"/>
                <a:gd name="T10" fmla="*/ 36 w 60"/>
                <a:gd name="T11" fmla="*/ 16 h 38"/>
                <a:gd name="T12" fmla="*/ 38 w 60"/>
                <a:gd name="T13" fmla="*/ 12 h 38"/>
                <a:gd name="T14" fmla="*/ 40 w 60"/>
                <a:gd name="T15" fmla="*/ 8 h 38"/>
                <a:gd name="T16" fmla="*/ 40 w 60"/>
                <a:gd name="T17" fmla="*/ 6 h 38"/>
                <a:gd name="T18" fmla="*/ 38 w 60"/>
                <a:gd name="T19" fmla="*/ 2 h 38"/>
                <a:gd name="T20" fmla="*/ 38 w 60"/>
                <a:gd name="T21" fmla="*/ 2 h 38"/>
                <a:gd name="T22" fmla="*/ 48 w 60"/>
                <a:gd name="T23" fmla="*/ 0 h 38"/>
                <a:gd name="T24" fmla="*/ 48 w 60"/>
                <a:gd name="T25" fmla="*/ 0 h 38"/>
                <a:gd name="T26" fmla="*/ 56 w 60"/>
                <a:gd name="T27" fmla="*/ 2 h 38"/>
                <a:gd name="T28" fmla="*/ 58 w 60"/>
                <a:gd name="T29" fmla="*/ 4 h 38"/>
                <a:gd name="T30" fmla="*/ 60 w 60"/>
                <a:gd name="T31" fmla="*/ 6 h 38"/>
                <a:gd name="T32" fmla="*/ 60 w 60"/>
                <a:gd name="T33" fmla="*/ 6 h 38"/>
                <a:gd name="T34" fmla="*/ 60 w 60"/>
                <a:gd name="T35" fmla="*/ 8 h 38"/>
                <a:gd name="T36" fmla="*/ 60 w 60"/>
                <a:gd name="T37" fmla="*/ 12 h 38"/>
                <a:gd name="T38" fmla="*/ 56 w 60"/>
                <a:gd name="T39" fmla="*/ 18 h 38"/>
                <a:gd name="T40" fmla="*/ 48 w 60"/>
                <a:gd name="T41" fmla="*/ 26 h 38"/>
                <a:gd name="T42" fmla="*/ 36 w 60"/>
                <a:gd name="T43" fmla="*/ 32 h 38"/>
                <a:gd name="T44" fmla="*/ 36 w 60"/>
                <a:gd name="T45" fmla="*/ 32 h 38"/>
                <a:gd name="T46" fmla="*/ 24 w 60"/>
                <a:gd name="T47" fmla="*/ 36 h 38"/>
                <a:gd name="T48" fmla="*/ 14 w 60"/>
                <a:gd name="T49" fmla="*/ 38 h 38"/>
                <a:gd name="T50" fmla="*/ 14 w 60"/>
                <a:gd name="T51" fmla="*/ 38 h 38"/>
                <a:gd name="T52" fmla="*/ 6 w 60"/>
                <a:gd name="T53" fmla="*/ 36 h 38"/>
                <a:gd name="T54" fmla="*/ 2 w 60"/>
                <a:gd name="T55" fmla="*/ 34 h 38"/>
                <a:gd name="T56" fmla="*/ 0 w 60"/>
                <a:gd name="T57" fmla="*/ 32 h 38"/>
                <a:gd name="T58" fmla="*/ 0 w 60"/>
                <a:gd name="T59" fmla="*/ 32 h 38"/>
                <a:gd name="T60" fmla="*/ 0 w 60"/>
                <a:gd name="T61" fmla="*/ 28 h 38"/>
                <a:gd name="T62" fmla="*/ 2 w 60"/>
                <a:gd name="T63" fmla="*/ 24 h 38"/>
                <a:gd name="T64" fmla="*/ 6 w 60"/>
                <a:gd name="T65" fmla="*/ 18 h 38"/>
                <a:gd name="T66" fmla="*/ 10 w 60"/>
                <a:gd name="T67" fmla="*/ 14 h 38"/>
                <a:gd name="T68" fmla="*/ 12 w 60"/>
                <a:gd name="T69" fmla="*/ 18 h 38"/>
                <a:gd name="T70" fmla="*/ 12 w 60"/>
                <a:gd name="T71" fmla="*/ 18 h 38"/>
                <a:gd name="T72" fmla="*/ 16 w 60"/>
                <a:gd name="T73" fmla="*/ 20 h 38"/>
                <a:gd name="T74" fmla="*/ 20 w 60"/>
                <a:gd name="T75" fmla="*/ 22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" h="38">
                  <a:moveTo>
                    <a:pt x="20" y="22"/>
                  </a:moveTo>
                  <a:lnTo>
                    <a:pt x="20" y="22"/>
                  </a:lnTo>
                  <a:lnTo>
                    <a:pt x="28" y="20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38" y="2"/>
                  </a:lnTo>
                  <a:lnTo>
                    <a:pt x="38" y="2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56" y="2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0" y="6"/>
                  </a:lnTo>
                  <a:lnTo>
                    <a:pt x="60" y="8"/>
                  </a:lnTo>
                  <a:lnTo>
                    <a:pt x="60" y="12"/>
                  </a:lnTo>
                  <a:lnTo>
                    <a:pt x="56" y="18"/>
                  </a:lnTo>
                  <a:lnTo>
                    <a:pt x="48" y="26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24" y="36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6" y="36"/>
                  </a:lnTo>
                  <a:lnTo>
                    <a:pt x="2" y="34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2" y="24"/>
                  </a:lnTo>
                  <a:lnTo>
                    <a:pt x="6" y="18"/>
                  </a:lnTo>
                  <a:lnTo>
                    <a:pt x="10" y="14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6" y="20"/>
                  </a:lnTo>
                  <a:lnTo>
                    <a:pt x="20" y="22"/>
                  </a:lnTo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 noEditPoints="1"/>
            </p:cNvSpPr>
            <p:nvPr/>
          </p:nvSpPr>
          <p:spPr bwMode="auto">
            <a:xfrm>
              <a:off x="4469627" y="4637327"/>
              <a:ext cx="708116" cy="230460"/>
            </a:xfrm>
            <a:custGeom>
              <a:avLst/>
              <a:gdLst>
                <a:gd name="T0" fmla="*/ 366 w 1100"/>
                <a:gd name="T1" fmla="*/ 166 h 358"/>
                <a:gd name="T2" fmla="*/ 376 w 1100"/>
                <a:gd name="T3" fmla="*/ 156 h 358"/>
                <a:gd name="T4" fmla="*/ 378 w 1100"/>
                <a:gd name="T5" fmla="*/ 148 h 358"/>
                <a:gd name="T6" fmla="*/ 394 w 1100"/>
                <a:gd name="T7" fmla="*/ 156 h 358"/>
                <a:gd name="T8" fmla="*/ 388 w 1100"/>
                <a:gd name="T9" fmla="*/ 168 h 358"/>
                <a:gd name="T10" fmla="*/ 358 w 1100"/>
                <a:gd name="T11" fmla="*/ 180 h 358"/>
                <a:gd name="T12" fmla="*/ 334 w 1100"/>
                <a:gd name="T13" fmla="*/ 178 h 358"/>
                <a:gd name="T14" fmla="*/ 334 w 1100"/>
                <a:gd name="T15" fmla="*/ 166 h 358"/>
                <a:gd name="T16" fmla="*/ 348 w 1100"/>
                <a:gd name="T17" fmla="*/ 164 h 358"/>
                <a:gd name="T18" fmla="*/ 437 w 1100"/>
                <a:gd name="T19" fmla="*/ 129 h 358"/>
                <a:gd name="T20" fmla="*/ 451 w 1100"/>
                <a:gd name="T21" fmla="*/ 123 h 358"/>
                <a:gd name="T22" fmla="*/ 455 w 1100"/>
                <a:gd name="T23" fmla="*/ 109 h 358"/>
                <a:gd name="T24" fmla="*/ 473 w 1100"/>
                <a:gd name="T25" fmla="*/ 109 h 358"/>
                <a:gd name="T26" fmla="*/ 479 w 1100"/>
                <a:gd name="T27" fmla="*/ 115 h 358"/>
                <a:gd name="T28" fmla="*/ 455 w 1100"/>
                <a:gd name="T29" fmla="*/ 138 h 358"/>
                <a:gd name="T30" fmla="*/ 431 w 1100"/>
                <a:gd name="T31" fmla="*/ 144 h 358"/>
                <a:gd name="T32" fmla="*/ 419 w 1100"/>
                <a:gd name="T33" fmla="*/ 138 h 358"/>
                <a:gd name="T34" fmla="*/ 429 w 1100"/>
                <a:gd name="T35" fmla="*/ 125 h 358"/>
                <a:gd name="T36" fmla="*/ 530 w 1100"/>
                <a:gd name="T37" fmla="*/ 87 h 358"/>
                <a:gd name="T38" fmla="*/ 542 w 1100"/>
                <a:gd name="T39" fmla="*/ 83 h 358"/>
                <a:gd name="T40" fmla="*/ 550 w 1100"/>
                <a:gd name="T41" fmla="*/ 71 h 358"/>
                <a:gd name="T42" fmla="*/ 558 w 1100"/>
                <a:gd name="T43" fmla="*/ 65 h 358"/>
                <a:gd name="T44" fmla="*/ 570 w 1100"/>
                <a:gd name="T45" fmla="*/ 71 h 358"/>
                <a:gd name="T46" fmla="*/ 558 w 1100"/>
                <a:gd name="T47" fmla="*/ 91 h 358"/>
                <a:gd name="T48" fmla="*/ 524 w 1100"/>
                <a:gd name="T49" fmla="*/ 103 h 358"/>
                <a:gd name="T50" fmla="*/ 510 w 1100"/>
                <a:gd name="T51" fmla="*/ 97 h 358"/>
                <a:gd name="T52" fmla="*/ 516 w 1100"/>
                <a:gd name="T53" fmla="*/ 83 h 358"/>
                <a:gd name="T54" fmla="*/ 526 w 1100"/>
                <a:gd name="T55" fmla="*/ 85 h 358"/>
                <a:gd name="T56" fmla="*/ 629 w 1100"/>
                <a:gd name="T57" fmla="*/ 2 h 358"/>
                <a:gd name="T58" fmla="*/ 540 w 1100"/>
                <a:gd name="T59" fmla="*/ 49 h 358"/>
                <a:gd name="T60" fmla="*/ 532 w 1100"/>
                <a:gd name="T61" fmla="*/ 44 h 358"/>
                <a:gd name="T62" fmla="*/ 518 w 1100"/>
                <a:gd name="T63" fmla="*/ 49 h 358"/>
                <a:gd name="T64" fmla="*/ 514 w 1100"/>
                <a:gd name="T65" fmla="*/ 63 h 358"/>
                <a:gd name="T66" fmla="*/ 449 w 1100"/>
                <a:gd name="T67" fmla="*/ 95 h 358"/>
                <a:gd name="T68" fmla="*/ 441 w 1100"/>
                <a:gd name="T69" fmla="*/ 91 h 358"/>
                <a:gd name="T70" fmla="*/ 427 w 1100"/>
                <a:gd name="T71" fmla="*/ 95 h 358"/>
                <a:gd name="T72" fmla="*/ 421 w 1100"/>
                <a:gd name="T73" fmla="*/ 109 h 358"/>
                <a:gd name="T74" fmla="*/ 368 w 1100"/>
                <a:gd name="T75" fmla="*/ 131 h 358"/>
                <a:gd name="T76" fmla="*/ 360 w 1100"/>
                <a:gd name="T77" fmla="*/ 125 h 358"/>
                <a:gd name="T78" fmla="*/ 346 w 1100"/>
                <a:gd name="T79" fmla="*/ 131 h 358"/>
                <a:gd name="T80" fmla="*/ 340 w 1100"/>
                <a:gd name="T81" fmla="*/ 142 h 358"/>
                <a:gd name="T82" fmla="*/ 222 w 1100"/>
                <a:gd name="T83" fmla="*/ 184 h 358"/>
                <a:gd name="T84" fmla="*/ 57 w 1100"/>
                <a:gd name="T85" fmla="*/ 208 h 358"/>
                <a:gd name="T86" fmla="*/ 24 w 1100"/>
                <a:gd name="T87" fmla="*/ 226 h 358"/>
                <a:gd name="T88" fmla="*/ 0 w 1100"/>
                <a:gd name="T89" fmla="*/ 261 h 358"/>
                <a:gd name="T90" fmla="*/ 200 w 1100"/>
                <a:gd name="T91" fmla="*/ 311 h 358"/>
                <a:gd name="T92" fmla="*/ 564 w 1100"/>
                <a:gd name="T93" fmla="*/ 354 h 358"/>
                <a:gd name="T94" fmla="*/ 754 w 1100"/>
                <a:gd name="T95" fmla="*/ 358 h 358"/>
                <a:gd name="T96" fmla="*/ 973 w 1100"/>
                <a:gd name="T97" fmla="*/ 346 h 358"/>
                <a:gd name="T98" fmla="*/ 1094 w 1100"/>
                <a:gd name="T99" fmla="*/ 321 h 358"/>
                <a:gd name="T100" fmla="*/ 1100 w 1100"/>
                <a:gd name="T101" fmla="*/ 237 h 358"/>
                <a:gd name="T102" fmla="*/ 1084 w 1100"/>
                <a:gd name="T103" fmla="*/ 89 h 358"/>
                <a:gd name="T104" fmla="*/ 1064 w 1100"/>
                <a:gd name="T105" fmla="*/ 65 h 358"/>
                <a:gd name="T106" fmla="*/ 1033 w 1100"/>
                <a:gd name="T107" fmla="*/ 57 h 358"/>
                <a:gd name="T108" fmla="*/ 936 w 1100"/>
                <a:gd name="T109" fmla="*/ 85 h 358"/>
                <a:gd name="T110" fmla="*/ 849 w 1100"/>
                <a:gd name="T111" fmla="*/ 113 h 358"/>
                <a:gd name="T112" fmla="*/ 799 w 1100"/>
                <a:gd name="T113" fmla="*/ 115 h 358"/>
                <a:gd name="T114" fmla="*/ 736 w 1100"/>
                <a:gd name="T115" fmla="*/ 91 h 358"/>
                <a:gd name="T116" fmla="*/ 681 w 1100"/>
                <a:gd name="T117" fmla="*/ 22 h 358"/>
                <a:gd name="T118" fmla="*/ 643 w 1100"/>
                <a:gd name="T119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00" h="358">
                  <a:moveTo>
                    <a:pt x="356" y="168"/>
                  </a:moveTo>
                  <a:lnTo>
                    <a:pt x="356" y="168"/>
                  </a:lnTo>
                  <a:lnTo>
                    <a:pt x="364" y="166"/>
                  </a:lnTo>
                  <a:lnTo>
                    <a:pt x="366" y="166"/>
                  </a:lnTo>
                  <a:lnTo>
                    <a:pt x="366" y="166"/>
                  </a:lnTo>
                  <a:lnTo>
                    <a:pt x="372" y="164"/>
                  </a:lnTo>
                  <a:lnTo>
                    <a:pt x="374" y="160"/>
                  </a:lnTo>
                  <a:lnTo>
                    <a:pt x="376" y="156"/>
                  </a:lnTo>
                  <a:lnTo>
                    <a:pt x="376" y="152"/>
                  </a:lnTo>
                  <a:lnTo>
                    <a:pt x="374" y="148"/>
                  </a:lnTo>
                  <a:lnTo>
                    <a:pt x="374" y="148"/>
                  </a:lnTo>
                  <a:lnTo>
                    <a:pt x="378" y="148"/>
                  </a:lnTo>
                  <a:lnTo>
                    <a:pt x="378" y="148"/>
                  </a:lnTo>
                  <a:lnTo>
                    <a:pt x="388" y="150"/>
                  </a:lnTo>
                  <a:lnTo>
                    <a:pt x="392" y="152"/>
                  </a:lnTo>
                  <a:lnTo>
                    <a:pt x="394" y="156"/>
                  </a:lnTo>
                  <a:lnTo>
                    <a:pt x="394" y="156"/>
                  </a:lnTo>
                  <a:lnTo>
                    <a:pt x="394" y="158"/>
                  </a:lnTo>
                  <a:lnTo>
                    <a:pt x="394" y="162"/>
                  </a:lnTo>
                  <a:lnTo>
                    <a:pt x="388" y="168"/>
                  </a:lnTo>
                  <a:lnTo>
                    <a:pt x="380" y="174"/>
                  </a:lnTo>
                  <a:lnTo>
                    <a:pt x="368" y="178"/>
                  </a:lnTo>
                  <a:lnTo>
                    <a:pt x="368" y="178"/>
                  </a:lnTo>
                  <a:lnTo>
                    <a:pt x="358" y="180"/>
                  </a:lnTo>
                  <a:lnTo>
                    <a:pt x="350" y="182"/>
                  </a:lnTo>
                  <a:lnTo>
                    <a:pt x="350" y="182"/>
                  </a:lnTo>
                  <a:lnTo>
                    <a:pt x="338" y="180"/>
                  </a:lnTo>
                  <a:lnTo>
                    <a:pt x="334" y="178"/>
                  </a:lnTo>
                  <a:lnTo>
                    <a:pt x="332" y="174"/>
                  </a:lnTo>
                  <a:lnTo>
                    <a:pt x="332" y="174"/>
                  </a:lnTo>
                  <a:lnTo>
                    <a:pt x="332" y="170"/>
                  </a:lnTo>
                  <a:lnTo>
                    <a:pt x="334" y="166"/>
                  </a:lnTo>
                  <a:lnTo>
                    <a:pt x="340" y="160"/>
                  </a:lnTo>
                  <a:lnTo>
                    <a:pt x="346" y="156"/>
                  </a:lnTo>
                  <a:lnTo>
                    <a:pt x="348" y="164"/>
                  </a:lnTo>
                  <a:lnTo>
                    <a:pt x="348" y="164"/>
                  </a:lnTo>
                  <a:lnTo>
                    <a:pt x="352" y="166"/>
                  </a:lnTo>
                  <a:lnTo>
                    <a:pt x="356" y="168"/>
                  </a:lnTo>
                  <a:close/>
                  <a:moveTo>
                    <a:pt x="437" y="129"/>
                  </a:moveTo>
                  <a:lnTo>
                    <a:pt x="437" y="129"/>
                  </a:lnTo>
                  <a:lnTo>
                    <a:pt x="445" y="127"/>
                  </a:lnTo>
                  <a:lnTo>
                    <a:pt x="447" y="125"/>
                  </a:lnTo>
                  <a:lnTo>
                    <a:pt x="447" y="125"/>
                  </a:lnTo>
                  <a:lnTo>
                    <a:pt x="451" y="123"/>
                  </a:lnTo>
                  <a:lnTo>
                    <a:pt x="455" y="119"/>
                  </a:lnTo>
                  <a:lnTo>
                    <a:pt x="457" y="117"/>
                  </a:lnTo>
                  <a:lnTo>
                    <a:pt x="457" y="113"/>
                  </a:lnTo>
                  <a:lnTo>
                    <a:pt x="455" y="109"/>
                  </a:lnTo>
                  <a:lnTo>
                    <a:pt x="455" y="109"/>
                  </a:lnTo>
                  <a:lnTo>
                    <a:pt x="465" y="107"/>
                  </a:lnTo>
                  <a:lnTo>
                    <a:pt x="465" y="107"/>
                  </a:lnTo>
                  <a:lnTo>
                    <a:pt x="473" y="109"/>
                  </a:lnTo>
                  <a:lnTo>
                    <a:pt x="477" y="111"/>
                  </a:lnTo>
                  <a:lnTo>
                    <a:pt x="479" y="113"/>
                  </a:lnTo>
                  <a:lnTo>
                    <a:pt x="479" y="113"/>
                  </a:lnTo>
                  <a:lnTo>
                    <a:pt x="479" y="115"/>
                  </a:lnTo>
                  <a:lnTo>
                    <a:pt x="479" y="119"/>
                  </a:lnTo>
                  <a:lnTo>
                    <a:pt x="473" y="125"/>
                  </a:lnTo>
                  <a:lnTo>
                    <a:pt x="465" y="133"/>
                  </a:lnTo>
                  <a:lnTo>
                    <a:pt x="455" y="138"/>
                  </a:lnTo>
                  <a:lnTo>
                    <a:pt x="455" y="138"/>
                  </a:lnTo>
                  <a:lnTo>
                    <a:pt x="443" y="142"/>
                  </a:lnTo>
                  <a:lnTo>
                    <a:pt x="431" y="144"/>
                  </a:lnTo>
                  <a:lnTo>
                    <a:pt x="431" y="144"/>
                  </a:lnTo>
                  <a:lnTo>
                    <a:pt x="423" y="142"/>
                  </a:lnTo>
                  <a:lnTo>
                    <a:pt x="421" y="140"/>
                  </a:lnTo>
                  <a:lnTo>
                    <a:pt x="419" y="138"/>
                  </a:lnTo>
                  <a:lnTo>
                    <a:pt x="419" y="138"/>
                  </a:lnTo>
                  <a:lnTo>
                    <a:pt x="419" y="135"/>
                  </a:lnTo>
                  <a:lnTo>
                    <a:pt x="419" y="131"/>
                  </a:lnTo>
                  <a:lnTo>
                    <a:pt x="427" y="121"/>
                  </a:lnTo>
                  <a:lnTo>
                    <a:pt x="429" y="125"/>
                  </a:lnTo>
                  <a:lnTo>
                    <a:pt x="429" y="125"/>
                  </a:lnTo>
                  <a:lnTo>
                    <a:pt x="431" y="127"/>
                  </a:lnTo>
                  <a:lnTo>
                    <a:pt x="437" y="129"/>
                  </a:lnTo>
                  <a:close/>
                  <a:moveTo>
                    <a:pt x="530" y="87"/>
                  </a:moveTo>
                  <a:lnTo>
                    <a:pt x="530" y="87"/>
                  </a:lnTo>
                  <a:lnTo>
                    <a:pt x="538" y="85"/>
                  </a:lnTo>
                  <a:lnTo>
                    <a:pt x="542" y="83"/>
                  </a:lnTo>
                  <a:lnTo>
                    <a:pt x="542" y="83"/>
                  </a:lnTo>
                  <a:lnTo>
                    <a:pt x="546" y="81"/>
                  </a:lnTo>
                  <a:lnTo>
                    <a:pt x="548" y="77"/>
                  </a:lnTo>
                  <a:lnTo>
                    <a:pt x="550" y="73"/>
                  </a:lnTo>
                  <a:lnTo>
                    <a:pt x="550" y="71"/>
                  </a:lnTo>
                  <a:lnTo>
                    <a:pt x="548" y="67"/>
                  </a:lnTo>
                  <a:lnTo>
                    <a:pt x="548" y="67"/>
                  </a:lnTo>
                  <a:lnTo>
                    <a:pt x="558" y="65"/>
                  </a:lnTo>
                  <a:lnTo>
                    <a:pt x="558" y="65"/>
                  </a:lnTo>
                  <a:lnTo>
                    <a:pt x="566" y="67"/>
                  </a:lnTo>
                  <a:lnTo>
                    <a:pt x="568" y="69"/>
                  </a:lnTo>
                  <a:lnTo>
                    <a:pt x="570" y="71"/>
                  </a:lnTo>
                  <a:lnTo>
                    <a:pt x="570" y="71"/>
                  </a:lnTo>
                  <a:lnTo>
                    <a:pt x="570" y="73"/>
                  </a:lnTo>
                  <a:lnTo>
                    <a:pt x="570" y="77"/>
                  </a:lnTo>
                  <a:lnTo>
                    <a:pt x="566" y="83"/>
                  </a:lnTo>
                  <a:lnTo>
                    <a:pt x="558" y="91"/>
                  </a:lnTo>
                  <a:lnTo>
                    <a:pt x="546" y="97"/>
                  </a:lnTo>
                  <a:lnTo>
                    <a:pt x="546" y="97"/>
                  </a:lnTo>
                  <a:lnTo>
                    <a:pt x="534" y="101"/>
                  </a:lnTo>
                  <a:lnTo>
                    <a:pt x="524" y="103"/>
                  </a:lnTo>
                  <a:lnTo>
                    <a:pt x="524" y="103"/>
                  </a:lnTo>
                  <a:lnTo>
                    <a:pt x="516" y="101"/>
                  </a:lnTo>
                  <a:lnTo>
                    <a:pt x="512" y="99"/>
                  </a:lnTo>
                  <a:lnTo>
                    <a:pt x="510" y="97"/>
                  </a:lnTo>
                  <a:lnTo>
                    <a:pt x="510" y="97"/>
                  </a:lnTo>
                  <a:lnTo>
                    <a:pt x="510" y="93"/>
                  </a:lnTo>
                  <a:lnTo>
                    <a:pt x="512" y="89"/>
                  </a:lnTo>
                  <a:lnTo>
                    <a:pt x="516" y="83"/>
                  </a:lnTo>
                  <a:lnTo>
                    <a:pt x="520" y="79"/>
                  </a:lnTo>
                  <a:lnTo>
                    <a:pt x="522" y="83"/>
                  </a:lnTo>
                  <a:lnTo>
                    <a:pt x="522" y="83"/>
                  </a:lnTo>
                  <a:lnTo>
                    <a:pt x="526" y="85"/>
                  </a:lnTo>
                  <a:lnTo>
                    <a:pt x="530" y="87"/>
                  </a:lnTo>
                  <a:close/>
                  <a:moveTo>
                    <a:pt x="643" y="0"/>
                  </a:moveTo>
                  <a:lnTo>
                    <a:pt x="643" y="0"/>
                  </a:lnTo>
                  <a:lnTo>
                    <a:pt x="629" y="2"/>
                  </a:lnTo>
                  <a:lnTo>
                    <a:pt x="613" y="10"/>
                  </a:lnTo>
                  <a:lnTo>
                    <a:pt x="613" y="10"/>
                  </a:lnTo>
                  <a:lnTo>
                    <a:pt x="542" y="51"/>
                  </a:lnTo>
                  <a:lnTo>
                    <a:pt x="540" y="49"/>
                  </a:lnTo>
                  <a:lnTo>
                    <a:pt x="540" y="49"/>
                  </a:lnTo>
                  <a:lnTo>
                    <a:pt x="538" y="45"/>
                  </a:lnTo>
                  <a:lnTo>
                    <a:pt x="532" y="44"/>
                  </a:lnTo>
                  <a:lnTo>
                    <a:pt x="532" y="44"/>
                  </a:lnTo>
                  <a:lnTo>
                    <a:pt x="528" y="45"/>
                  </a:lnTo>
                  <a:lnTo>
                    <a:pt x="528" y="45"/>
                  </a:lnTo>
                  <a:lnTo>
                    <a:pt x="518" y="49"/>
                  </a:lnTo>
                  <a:lnTo>
                    <a:pt x="518" y="49"/>
                  </a:lnTo>
                  <a:lnTo>
                    <a:pt x="516" y="53"/>
                  </a:lnTo>
                  <a:lnTo>
                    <a:pt x="514" y="55"/>
                  </a:lnTo>
                  <a:lnTo>
                    <a:pt x="512" y="59"/>
                  </a:lnTo>
                  <a:lnTo>
                    <a:pt x="514" y="63"/>
                  </a:lnTo>
                  <a:lnTo>
                    <a:pt x="514" y="65"/>
                  </a:lnTo>
                  <a:lnTo>
                    <a:pt x="514" y="65"/>
                  </a:lnTo>
                  <a:lnTo>
                    <a:pt x="451" y="99"/>
                  </a:lnTo>
                  <a:lnTo>
                    <a:pt x="449" y="95"/>
                  </a:lnTo>
                  <a:lnTo>
                    <a:pt x="449" y="95"/>
                  </a:lnTo>
                  <a:lnTo>
                    <a:pt x="445" y="91"/>
                  </a:lnTo>
                  <a:lnTo>
                    <a:pt x="441" y="91"/>
                  </a:lnTo>
                  <a:lnTo>
                    <a:pt x="441" y="91"/>
                  </a:lnTo>
                  <a:lnTo>
                    <a:pt x="437" y="91"/>
                  </a:lnTo>
                  <a:lnTo>
                    <a:pt x="437" y="91"/>
                  </a:lnTo>
                  <a:lnTo>
                    <a:pt x="427" y="95"/>
                  </a:lnTo>
                  <a:lnTo>
                    <a:pt x="427" y="95"/>
                  </a:lnTo>
                  <a:lnTo>
                    <a:pt x="423" y="99"/>
                  </a:lnTo>
                  <a:lnTo>
                    <a:pt x="421" y="101"/>
                  </a:lnTo>
                  <a:lnTo>
                    <a:pt x="421" y="105"/>
                  </a:lnTo>
                  <a:lnTo>
                    <a:pt x="421" y="109"/>
                  </a:lnTo>
                  <a:lnTo>
                    <a:pt x="423" y="111"/>
                  </a:lnTo>
                  <a:lnTo>
                    <a:pt x="423" y="111"/>
                  </a:lnTo>
                  <a:lnTo>
                    <a:pt x="370" y="135"/>
                  </a:lnTo>
                  <a:lnTo>
                    <a:pt x="368" y="131"/>
                  </a:lnTo>
                  <a:lnTo>
                    <a:pt x="368" y="131"/>
                  </a:lnTo>
                  <a:lnTo>
                    <a:pt x="364" y="127"/>
                  </a:lnTo>
                  <a:lnTo>
                    <a:pt x="360" y="125"/>
                  </a:lnTo>
                  <a:lnTo>
                    <a:pt x="360" y="125"/>
                  </a:lnTo>
                  <a:lnTo>
                    <a:pt x="356" y="127"/>
                  </a:lnTo>
                  <a:lnTo>
                    <a:pt x="356" y="127"/>
                  </a:lnTo>
                  <a:lnTo>
                    <a:pt x="346" y="131"/>
                  </a:lnTo>
                  <a:lnTo>
                    <a:pt x="346" y="131"/>
                  </a:lnTo>
                  <a:lnTo>
                    <a:pt x="342" y="133"/>
                  </a:lnTo>
                  <a:lnTo>
                    <a:pt x="340" y="135"/>
                  </a:lnTo>
                  <a:lnTo>
                    <a:pt x="340" y="138"/>
                  </a:lnTo>
                  <a:lnTo>
                    <a:pt x="340" y="142"/>
                  </a:lnTo>
                  <a:lnTo>
                    <a:pt x="342" y="146"/>
                  </a:lnTo>
                  <a:lnTo>
                    <a:pt x="342" y="146"/>
                  </a:lnTo>
                  <a:lnTo>
                    <a:pt x="277" y="168"/>
                  </a:lnTo>
                  <a:lnTo>
                    <a:pt x="222" y="184"/>
                  </a:lnTo>
                  <a:lnTo>
                    <a:pt x="174" y="194"/>
                  </a:lnTo>
                  <a:lnTo>
                    <a:pt x="134" y="200"/>
                  </a:lnTo>
                  <a:lnTo>
                    <a:pt x="77" y="206"/>
                  </a:lnTo>
                  <a:lnTo>
                    <a:pt x="57" y="208"/>
                  </a:lnTo>
                  <a:lnTo>
                    <a:pt x="41" y="212"/>
                  </a:lnTo>
                  <a:lnTo>
                    <a:pt x="41" y="212"/>
                  </a:lnTo>
                  <a:lnTo>
                    <a:pt x="32" y="220"/>
                  </a:lnTo>
                  <a:lnTo>
                    <a:pt x="24" y="226"/>
                  </a:lnTo>
                  <a:lnTo>
                    <a:pt x="16" y="231"/>
                  </a:lnTo>
                  <a:lnTo>
                    <a:pt x="12" y="239"/>
                  </a:lnTo>
                  <a:lnTo>
                    <a:pt x="4" y="251"/>
                  </a:lnTo>
                  <a:lnTo>
                    <a:pt x="0" y="261"/>
                  </a:lnTo>
                  <a:lnTo>
                    <a:pt x="0" y="261"/>
                  </a:lnTo>
                  <a:lnTo>
                    <a:pt x="51" y="275"/>
                  </a:lnTo>
                  <a:lnTo>
                    <a:pt x="101" y="289"/>
                  </a:lnTo>
                  <a:lnTo>
                    <a:pt x="200" y="311"/>
                  </a:lnTo>
                  <a:lnTo>
                    <a:pt x="297" y="326"/>
                  </a:lnTo>
                  <a:lnTo>
                    <a:pt x="390" y="338"/>
                  </a:lnTo>
                  <a:lnTo>
                    <a:pt x="479" y="348"/>
                  </a:lnTo>
                  <a:lnTo>
                    <a:pt x="564" y="354"/>
                  </a:lnTo>
                  <a:lnTo>
                    <a:pt x="643" y="356"/>
                  </a:lnTo>
                  <a:lnTo>
                    <a:pt x="714" y="358"/>
                  </a:lnTo>
                  <a:lnTo>
                    <a:pt x="714" y="358"/>
                  </a:lnTo>
                  <a:lnTo>
                    <a:pt x="754" y="358"/>
                  </a:lnTo>
                  <a:lnTo>
                    <a:pt x="754" y="358"/>
                  </a:lnTo>
                  <a:lnTo>
                    <a:pt x="817" y="356"/>
                  </a:lnTo>
                  <a:lnTo>
                    <a:pt x="874" y="352"/>
                  </a:lnTo>
                  <a:lnTo>
                    <a:pt x="973" y="346"/>
                  </a:lnTo>
                  <a:lnTo>
                    <a:pt x="1047" y="338"/>
                  </a:lnTo>
                  <a:lnTo>
                    <a:pt x="1090" y="330"/>
                  </a:lnTo>
                  <a:lnTo>
                    <a:pt x="1090" y="330"/>
                  </a:lnTo>
                  <a:lnTo>
                    <a:pt x="1094" y="321"/>
                  </a:lnTo>
                  <a:lnTo>
                    <a:pt x="1098" y="303"/>
                  </a:lnTo>
                  <a:lnTo>
                    <a:pt x="1100" y="275"/>
                  </a:lnTo>
                  <a:lnTo>
                    <a:pt x="1100" y="237"/>
                  </a:lnTo>
                  <a:lnTo>
                    <a:pt x="1100" y="237"/>
                  </a:lnTo>
                  <a:lnTo>
                    <a:pt x="1094" y="160"/>
                  </a:lnTo>
                  <a:lnTo>
                    <a:pt x="1092" y="131"/>
                  </a:lnTo>
                  <a:lnTo>
                    <a:pt x="1088" y="107"/>
                  </a:lnTo>
                  <a:lnTo>
                    <a:pt x="1084" y="89"/>
                  </a:lnTo>
                  <a:lnTo>
                    <a:pt x="1080" y="81"/>
                  </a:lnTo>
                  <a:lnTo>
                    <a:pt x="1076" y="75"/>
                  </a:lnTo>
                  <a:lnTo>
                    <a:pt x="1070" y="69"/>
                  </a:lnTo>
                  <a:lnTo>
                    <a:pt x="1064" y="65"/>
                  </a:lnTo>
                  <a:lnTo>
                    <a:pt x="1049" y="59"/>
                  </a:lnTo>
                  <a:lnTo>
                    <a:pt x="1049" y="59"/>
                  </a:lnTo>
                  <a:lnTo>
                    <a:pt x="1041" y="57"/>
                  </a:lnTo>
                  <a:lnTo>
                    <a:pt x="1033" y="57"/>
                  </a:lnTo>
                  <a:lnTo>
                    <a:pt x="1033" y="57"/>
                  </a:lnTo>
                  <a:lnTo>
                    <a:pt x="1011" y="59"/>
                  </a:lnTo>
                  <a:lnTo>
                    <a:pt x="987" y="65"/>
                  </a:lnTo>
                  <a:lnTo>
                    <a:pt x="936" y="85"/>
                  </a:lnTo>
                  <a:lnTo>
                    <a:pt x="936" y="85"/>
                  </a:lnTo>
                  <a:lnTo>
                    <a:pt x="908" y="97"/>
                  </a:lnTo>
                  <a:lnTo>
                    <a:pt x="880" y="107"/>
                  </a:lnTo>
                  <a:lnTo>
                    <a:pt x="849" y="113"/>
                  </a:lnTo>
                  <a:lnTo>
                    <a:pt x="835" y="115"/>
                  </a:lnTo>
                  <a:lnTo>
                    <a:pt x="819" y="115"/>
                  </a:lnTo>
                  <a:lnTo>
                    <a:pt x="819" y="115"/>
                  </a:lnTo>
                  <a:lnTo>
                    <a:pt x="799" y="115"/>
                  </a:lnTo>
                  <a:lnTo>
                    <a:pt x="778" y="111"/>
                  </a:lnTo>
                  <a:lnTo>
                    <a:pt x="758" y="103"/>
                  </a:lnTo>
                  <a:lnTo>
                    <a:pt x="736" y="91"/>
                  </a:lnTo>
                  <a:lnTo>
                    <a:pt x="736" y="91"/>
                  </a:lnTo>
                  <a:lnTo>
                    <a:pt x="722" y="79"/>
                  </a:lnTo>
                  <a:lnTo>
                    <a:pt x="710" y="65"/>
                  </a:lnTo>
                  <a:lnTo>
                    <a:pt x="690" y="36"/>
                  </a:lnTo>
                  <a:lnTo>
                    <a:pt x="681" y="22"/>
                  </a:lnTo>
                  <a:lnTo>
                    <a:pt x="669" y="10"/>
                  </a:lnTo>
                  <a:lnTo>
                    <a:pt x="657" y="2"/>
                  </a:lnTo>
                  <a:lnTo>
                    <a:pt x="651" y="0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7"/>
            <p:cNvSpPr>
              <a:spLocks/>
            </p:cNvSpPr>
            <p:nvPr/>
          </p:nvSpPr>
          <p:spPr bwMode="auto">
            <a:xfrm>
              <a:off x="4458039" y="4811136"/>
              <a:ext cx="714553" cy="106862"/>
            </a:xfrm>
            <a:custGeom>
              <a:avLst/>
              <a:gdLst>
                <a:gd name="T0" fmla="*/ 0 w 1110"/>
                <a:gd name="T1" fmla="*/ 22 h 166"/>
                <a:gd name="T2" fmla="*/ 22 w 1110"/>
                <a:gd name="T3" fmla="*/ 69 h 166"/>
                <a:gd name="T4" fmla="*/ 24 w 1110"/>
                <a:gd name="T5" fmla="*/ 79 h 166"/>
                <a:gd name="T6" fmla="*/ 38 w 1110"/>
                <a:gd name="T7" fmla="*/ 85 h 166"/>
                <a:gd name="T8" fmla="*/ 65 w 1110"/>
                <a:gd name="T9" fmla="*/ 85 h 166"/>
                <a:gd name="T10" fmla="*/ 77 w 1110"/>
                <a:gd name="T11" fmla="*/ 99 h 166"/>
                <a:gd name="T12" fmla="*/ 95 w 1110"/>
                <a:gd name="T13" fmla="*/ 95 h 166"/>
                <a:gd name="T14" fmla="*/ 127 w 1110"/>
                <a:gd name="T15" fmla="*/ 111 h 166"/>
                <a:gd name="T16" fmla="*/ 143 w 1110"/>
                <a:gd name="T17" fmla="*/ 111 h 166"/>
                <a:gd name="T18" fmla="*/ 184 w 1110"/>
                <a:gd name="T19" fmla="*/ 121 h 166"/>
                <a:gd name="T20" fmla="*/ 204 w 1110"/>
                <a:gd name="T21" fmla="*/ 123 h 166"/>
                <a:gd name="T22" fmla="*/ 251 w 1110"/>
                <a:gd name="T23" fmla="*/ 131 h 166"/>
                <a:gd name="T24" fmla="*/ 269 w 1110"/>
                <a:gd name="T25" fmla="*/ 133 h 166"/>
                <a:gd name="T26" fmla="*/ 323 w 1110"/>
                <a:gd name="T27" fmla="*/ 139 h 166"/>
                <a:gd name="T28" fmla="*/ 340 w 1110"/>
                <a:gd name="T29" fmla="*/ 141 h 166"/>
                <a:gd name="T30" fmla="*/ 398 w 1110"/>
                <a:gd name="T31" fmla="*/ 147 h 166"/>
                <a:gd name="T32" fmla="*/ 416 w 1110"/>
                <a:gd name="T33" fmla="*/ 148 h 166"/>
                <a:gd name="T34" fmla="*/ 473 w 1110"/>
                <a:gd name="T35" fmla="*/ 152 h 166"/>
                <a:gd name="T36" fmla="*/ 493 w 1110"/>
                <a:gd name="T37" fmla="*/ 152 h 166"/>
                <a:gd name="T38" fmla="*/ 552 w 1110"/>
                <a:gd name="T39" fmla="*/ 156 h 166"/>
                <a:gd name="T40" fmla="*/ 570 w 1110"/>
                <a:gd name="T41" fmla="*/ 156 h 166"/>
                <a:gd name="T42" fmla="*/ 623 w 1110"/>
                <a:gd name="T43" fmla="*/ 152 h 166"/>
                <a:gd name="T44" fmla="*/ 639 w 1110"/>
                <a:gd name="T45" fmla="*/ 162 h 166"/>
                <a:gd name="T46" fmla="*/ 653 w 1110"/>
                <a:gd name="T47" fmla="*/ 154 h 166"/>
                <a:gd name="T48" fmla="*/ 704 w 1110"/>
                <a:gd name="T49" fmla="*/ 160 h 166"/>
                <a:gd name="T50" fmla="*/ 714 w 1110"/>
                <a:gd name="T51" fmla="*/ 164 h 166"/>
                <a:gd name="T52" fmla="*/ 728 w 1110"/>
                <a:gd name="T53" fmla="*/ 154 h 166"/>
                <a:gd name="T54" fmla="*/ 772 w 1110"/>
                <a:gd name="T55" fmla="*/ 154 h 166"/>
                <a:gd name="T56" fmla="*/ 786 w 1110"/>
                <a:gd name="T57" fmla="*/ 164 h 166"/>
                <a:gd name="T58" fmla="*/ 801 w 1110"/>
                <a:gd name="T59" fmla="*/ 160 h 166"/>
                <a:gd name="T60" fmla="*/ 841 w 1110"/>
                <a:gd name="T61" fmla="*/ 154 h 166"/>
                <a:gd name="T62" fmla="*/ 855 w 1110"/>
                <a:gd name="T63" fmla="*/ 166 h 166"/>
                <a:gd name="T64" fmla="*/ 871 w 1110"/>
                <a:gd name="T65" fmla="*/ 160 h 166"/>
                <a:gd name="T66" fmla="*/ 906 w 1110"/>
                <a:gd name="T67" fmla="*/ 154 h 166"/>
                <a:gd name="T68" fmla="*/ 920 w 1110"/>
                <a:gd name="T69" fmla="*/ 164 h 166"/>
                <a:gd name="T70" fmla="*/ 932 w 1110"/>
                <a:gd name="T71" fmla="*/ 162 h 166"/>
                <a:gd name="T72" fmla="*/ 936 w 1110"/>
                <a:gd name="T73" fmla="*/ 152 h 166"/>
                <a:gd name="T74" fmla="*/ 968 w 1110"/>
                <a:gd name="T75" fmla="*/ 160 h 166"/>
                <a:gd name="T76" fmla="*/ 978 w 1110"/>
                <a:gd name="T77" fmla="*/ 162 h 166"/>
                <a:gd name="T78" fmla="*/ 993 w 1110"/>
                <a:gd name="T79" fmla="*/ 152 h 166"/>
                <a:gd name="T80" fmla="*/ 1013 w 1110"/>
                <a:gd name="T81" fmla="*/ 150 h 166"/>
                <a:gd name="T82" fmla="*/ 1029 w 1110"/>
                <a:gd name="T83" fmla="*/ 160 h 166"/>
                <a:gd name="T84" fmla="*/ 1043 w 1110"/>
                <a:gd name="T85" fmla="*/ 148 h 166"/>
                <a:gd name="T86" fmla="*/ 1059 w 1110"/>
                <a:gd name="T87" fmla="*/ 154 h 166"/>
                <a:gd name="T88" fmla="*/ 1071 w 1110"/>
                <a:gd name="T89" fmla="*/ 158 h 166"/>
                <a:gd name="T90" fmla="*/ 1084 w 1110"/>
                <a:gd name="T91" fmla="*/ 147 h 166"/>
                <a:gd name="T92" fmla="*/ 1106 w 1110"/>
                <a:gd name="T93" fmla="*/ 137 h 166"/>
                <a:gd name="T94" fmla="*/ 1110 w 1110"/>
                <a:gd name="T95" fmla="*/ 93 h 166"/>
                <a:gd name="T96" fmla="*/ 890 w 1110"/>
                <a:gd name="T97" fmla="*/ 93 h 166"/>
                <a:gd name="T98" fmla="*/ 732 w 1110"/>
                <a:gd name="T99" fmla="*/ 99 h 166"/>
                <a:gd name="T100" fmla="*/ 309 w 1110"/>
                <a:gd name="T101" fmla="*/ 65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10" h="166">
                  <a:moveTo>
                    <a:pt x="10" y="0"/>
                  </a:moveTo>
                  <a:lnTo>
                    <a:pt x="10" y="0"/>
                  </a:lnTo>
                  <a:lnTo>
                    <a:pt x="4" y="4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0" y="32"/>
                  </a:lnTo>
                  <a:lnTo>
                    <a:pt x="2" y="44"/>
                  </a:lnTo>
                  <a:lnTo>
                    <a:pt x="6" y="54"/>
                  </a:lnTo>
                  <a:lnTo>
                    <a:pt x="12" y="63"/>
                  </a:lnTo>
                  <a:lnTo>
                    <a:pt x="22" y="69"/>
                  </a:lnTo>
                  <a:lnTo>
                    <a:pt x="22" y="69"/>
                  </a:lnTo>
                  <a:lnTo>
                    <a:pt x="20" y="71"/>
                  </a:lnTo>
                  <a:lnTo>
                    <a:pt x="20" y="71"/>
                  </a:lnTo>
                  <a:lnTo>
                    <a:pt x="20" y="75"/>
                  </a:lnTo>
                  <a:lnTo>
                    <a:pt x="24" y="79"/>
                  </a:lnTo>
                  <a:lnTo>
                    <a:pt x="28" y="83"/>
                  </a:lnTo>
                  <a:lnTo>
                    <a:pt x="32" y="85"/>
                  </a:lnTo>
                  <a:lnTo>
                    <a:pt x="32" y="85"/>
                  </a:lnTo>
                  <a:lnTo>
                    <a:pt x="38" y="85"/>
                  </a:lnTo>
                  <a:lnTo>
                    <a:pt x="38" y="85"/>
                  </a:lnTo>
                  <a:lnTo>
                    <a:pt x="46" y="85"/>
                  </a:lnTo>
                  <a:lnTo>
                    <a:pt x="50" y="81"/>
                  </a:lnTo>
                  <a:lnTo>
                    <a:pt x="50" y="81"/>
                  </a:lnTo>
                  <a:lnTo>
                    <a:pt x="65" y="85"/>
                  </a:lnTo>
                  <a:lnTo>
                    <a:pt x="65" y="85"/>
                  </a:lnTo>
                  <a:lnTo>
                    <a:pt x="65" y="89"/>
                  </a:lnTo>
                  <a:lnTo>
                    <a:pt x="67" y="93"/>
                  </a:lnTo>
                  <a:lnTo>
                    <a:pt x="71" y="97"/>
                  </a:lnTo>
                  <a:lnTo>
                    <a:pt x="77" y="99"/>
                  </a:lnTo>
                  <a:lnTo>
                    <a:pt x="77" y="99"/>
                  </a:lnTo>
                  <a:lnTo>
                    <a:pt x="83" y="101"/>
                  </a:lnTo>
                  <a:lnTo>
                    <a:pt x="83" y="101"/>
                  </a:lnTo>
                  <a:lnTo>
                    <a:pt x="89" y="99"/>
                  </a:lnTo>
                  <a:lnTo>
                    <a:pt x="95" y="95"/>
                  </a:lnTo>
                  <a:lnTo>
                    <a:pt x="95" y="95"/>
                  </a:lnTo>
                  <a:lnTo>
                    <a:pt x="119" y="101"/>
                  </a:lnTo>
                  <a:lnTo>
                    <a:pt x="119" y="101"/>
                  </a:lnTo>
                  <a:lnTo>
                    <a:pt x="121" y="105"/>
                  </a:lnTo>
                  <a:lnTo>
                    <a:pt x="123" y="107"/>
                  </a:lnTo>
                  <a:lnTo>
                    <a:pt x="127" y="111"/>
                  </a:lnTo>
                  <a:lnTo>
                    <a:pt x="131" y="113"/>
                  </a:lnTo>
                  <a:lnTo>
                    <a:pt x="131" y="113"/>
                  </a:lnTo>
                  <a:lnTo>
                    <a:pt x="137" y="113"/>
                  </a:lnTo>
                  <a:lnTo>
                    <a:pt x="137" y="113"/>
                  </a:lnTo>
                  <a:lnTo>
                    <a:pt x="143" y="111"/>
                  </a:lnTo>
                  <a:lnTo>
                    <a:pt x="148" y="107"/>
                  </a:lnTo>
                  <a:lnTo>
                    <a:pt x="148" y="107"/>
                  </a:lnTo>
                  <a:lnTo>
                    <a:pt x="180" y="115"/>
                  </a:lnTo>
                  <a:lnTo>
                    <a:pt x="180" y="115"/>
                  </a:lnTo>
                  <a:lnTo>
                    <a:pt x="184" y="121"/>
                  </a:lnTo>
                  <a:lnTo>
                    <a:pt x="192" y="125"/>
                  </a:lnTo>
                  <a:lnTo>
                    <a:pt x="192" y="125"/>
                  </a:lnTo>
                  <a:lnTo>
                    <a:pt x="196" y="125"/>
                  </a:lnTo>
                  <a:lnTo>
                    <a:pt x="196" y="125"/>
                  </a:lnTo>
                  <a:lnTo>
                    <a:pt x="204" y="123"/>
                  </a:lnTo>
                  <a:lnTo>
                    <a:pt x="208" y="119"/>
                  </a:lnTo>
                  <a:lnTo>
                    <a:pt x="208" y="119"/>
                  </a:lnTo>
                  <a:lnTo>
                    <a:pt x="247" y="125"/>
                  </a:lnTo>
                  <a:lnTo>
                    <a:pt x="247" y="125"/>
                  </a:lnTo>
                  <a:lnTo>
                    <a:pt x="251" y="131"/>
                  </a:lnTo>
                  <a:lnTo>
                    <a:pt x="259" y="133"/>
                  </a:lnTo>
                  <a:lnTo>
                    <a:pt x="259" y="133"/>
                  </a:lnTo>
                  <a:lnTo>
                    <a:pt x="263" y="135"/>
                  </a:lnTo>
                  <a:lnTo>
                    <a:pt x="263" y="135"/>
                  </a:lnTo>
                  <a:lnTo>
                    <a:pt x="269" y="133"/>
                  </a:lnTo>
                  <a:lnTo>
                    <a:pt x="275" y="129"/>
                  </a:lnTo>
                  <a:lnTo>
                    <a:pt x="275" y="129"/>
                  </a:lnTo>
                  <a:lnTo>
                    <a:pt x="319" y="135"/>
                  </a:lnTo>
                  <a:lnTo>
                    <a:pt x="319" y="135"/>
                  </a:lnTo>
                  <a:lnTo>
                    <a:pt x="323" y="139"/>
                  </a:lnTo>
                  <a:lnTo>
                    <a:pt x="331" y="143"/>
                  </a:lnTo>
                  <a:lnTo>
                    <a:pt x="331" y="143"/>
                  </a:lnTo>
                  <a:lnTo>
                    <a:pt x="334" y="143"/>
                  </a:lnTo>
                  <a:lnTo>
                    <a:pt x="334" y="143"/>
                  </a:lnTo>
                  <a:lnTo>
                    <a:pt x="340" y="141"/>
                  </a:lnTo>
                  <a:lnTo>
                    <a:pt x="344" y="137"/>
                  </a:lnTo>
                  <a:lnTo>
                    <a:pt x="344" y="137"/>
                  </a:lnTo>
                  <a:lnTo>
                    <a:pt x="392" y="141"/>
                  </a:lnTo>
                  <a:lnTo>
                    <a:pt x="392" y="141"/>
                  </a:lnTo>
                  <a:lnTo>
                    <a:pt x="398" y="147"/>
                  </a:lnTo>
                  <a:lnTo>
                    <a:pt x="404" y="148"/>
                  </a:lnTo>
                  <a:lnTo>
                    <a:pt x="404" y="148"/>
                  </a:lnTo>
                  <a:lnTo>
                    <a:pt x="408" y="148"/>
                  </a:lnTo>
                  <a:lnTo>
                    <a:pt x="408" y="148"/>
                  </a:lnTo>
                  <a:lnTo>
                    <a:pt x="416" y="148"/>
                  </a:lnTo>
                  <a:lnTo>
                    <a:pt x="420" y="143"/>
                  </a:lnTo>
                  <a:lnTo>
                    <a:pt x="420" y="143"/>
                  </a:lnTo>
                  <a:lnTo>
                    <a:pt x="469" y="147"/>
                  </a:lnTo>
                  <a:lnTo>
                    <a:pt x="469" y="147"/>
                  </a:lnTo>
                  <a:lnTo>
                    <a:pt x="473" y="152"/>
                  </a:lnTo>
                  <a:lnTo>
                    <a:pt x="481" y="154"/>
                  </a:lnTo>
                  <a:lnTo>
                    <a:pt x="481" y="154"/>
                  </a:lnTo>
                  <a:lnTo>
                    <a:pt x="485" y="154"/>
                  </a:lnTo>
                  <a:lnTo>
                    <a:pt x="485" y="154"/>
                  </a:lnTo>
                  <a:lnTo>
                    <a:pt x="493" y="152"/>
                  </a:lnTo>
                  <a:lnTo>
                    <a:pt x="497" y="148"/>
                  </a:lnTo>
                  <a:lnTo>
                    <a:pt x="497" y="148"/>
                  </a:lnTo>
                  <a:lnTo>
                    <a:pt x="546" y="150"/>
                  </a:lnTo>
                  <a:lnTo>
                    <a:pt x="546" y="150"/>
                  </a:lnTo>
                  <a:lnTo>
                    <a:pt x="552" y="156"/>
                  </a:lnTo>
                  <a:lnTo>
                    <a:pt x="560" y="158"/>
                  </a:lnTo>
                  <a:lnTo>
                    <a:pt x="560" y="158"/>
                  </a:lnTo>
                  <a:lnTo>
                    <a:pt x="562" y="158"/>
                  </a:lnTo>
                  <a:lnTo>
                    <a:pt x="562" y="158"/>
                  </a:lnTo>
                  <a:lnTo>
                    <a:pt x="570" y="156"/>
                  </a:lnTo>
                  <a:lnTo>
                    <a:pt x="574" y="154"/>
                  </a:lnTo>
                  <a:lnTo>
                    <a:pt x="576" y="152"/>
                  </a:lnTo>
                  <a:lnTo>
                    <a:pt x="576" y="152"/>
                  </a:lnTo>
                  <a:lnTo>
                    <a:pt x="623" y="152"/>
                  </a:lnTo>
                  <a:lnTo>
                    <a:pt x="623" y="152"/>
                  </a:lnTo>
                  <a:lnTo>
                    <a:pt x="625" y="156"/>
                  </a:lnTo>
                  <a:lnTo>
                    <a:pt x="627" y="158"/>
                  </a:lnTo>
                  <a:lnTo>
                    <a:pt x="637" y="162"/>
                  </a:lnTo>
                  <a:lnTo>
                    <a:pt x="637" y="162"/>
                  </a:lnTo>
                  <a:lnTo>
                    <a:pt x="639" y="162"/>
                  </a:lnTo>
                  <a:lnTo>
                    <a:pt x="639" y="162"/>
                  </a:lnTo>
                  <a:lnTo>
                    <a:pt x="643" y="162"/>
                  </a:lnTo>
                  <a:lnTo>
                    <a:pt x="649" y="160"/>
                  </a:lnTo>
                  <a:lnTo>
                    <a:pt x="651" y="156"/>
                  </a:lnTo>
                  <a:lnTo>
                    <a:pt x="653" y="154"/>
                  </a:lnTo>
                  <a:lnTo>
                    <a:pt x="653" y="154"/>
                  </a:lnTo>
                  <a:lnTo>
                    <a:pt x="699" y="154"/>
                  </a:lnTo>
                  <a:lnTo>
                    <a:pt x="699" y="154"/>
                  </a:lnTo>
                  <a:lnTo>
                    <a:pt x="701" y="158"/>
                  </a:lnTo>
                  <a:lnTo>
                    <a:pt x="704" y="160"/>
                  </a:lnTo>
                  <a:lnTo>
                    <a:pt x="708" y="162"/>
                  </a:lnTo>
                  <a:lnTo>
                    <a:pt x="712" y="164"/>
                  </a:lnTo>
                  <a:lnTo>
                    <a:pt x="712" y="164"/>
                  </a:lnTo>
                  <a:lnTo>
                    <a:pt x="714" y="164"/>
                  </a:lnTo>
                  <a:lnTo>
                    <a:pt x="714" y="164"/>
                  </a:lnTo>
                  <a:lnTo>
                    <a:pt x="720" y="164"/>
                  </a:lnTo>
                  <a:lnTo>
                    <a:pt x="724" y="162"/>
                  </a:lnTo>
                  <a:lnTo>
                    <a:pt x="728" y="158"/>
                  </a:lnTo>
                  <a:lnTo>
                    <a:pt x="728" y="154"/>
                  </a:lnTo>
                  <a:lnTo>
                    <a:pt x="728" y="154"/>
                  </a:lnTo>
                  <a:lnTo>
                    <a:pt x="728" y="154"/>
                  </a:lnTo>
                  <a:lnTo>
                    <a:pt x="766" y="154"/>
                  </a:lnTo>
                  <a:lnTo>
                    <a:pt x="766" y="154"/>
                  </a:lnTo>
                  <a:lnTo>
                    <a:pt x="772" y="154"/>
                  </a:lnTo>
                  <a:lnTo>
                    <a:pt x="772" y="154"/>
                  </a:lnTo>
                  <a:lnTo>
                    <a:pt x="774" y="158"/>
                  </a:lnTo>
                  <a:lnTo>
                    <a:pt x="776" y="162"/>
                  </a:lnTo>
                  <a:lnTo>
                    <a:pt x="782" y="164"/>
                  </a:lnTo>
                  <a:lnTo>
                    <a:pt x="786" y="164"/>
                  </a:lnTo>
                  <a:lnTo>
                    <a:pt x="786" y="164"/>
                  </a:lnTo>
                  <a:lnTo>
                    <a:pt x="788" y="164"/>
                  </a:lnTo>
                  <a:lnTo>
                    <a:pt x="788" y="164"/>
                  </a:lnTo>
                  <a:lnTo>
                    <a:pt x="794" y="164"/>
                  </a:lnTo>
                  <a:lnTo>
                    <a:pt x="797" y="162"/>
                  </a:lnTo>
                  <a:lnTo>
                    <a:pt x="801" y="160"/>
                  </a:lnTo>
                  <a:lnTo>
                    <a:pt x="801" y="156"/>
                  </a:lnTo>
                  <a:lnTo>
                    <a:pt x="801" y="154"/>
                  </a:lnTo>
                  <a:lnTo>
                    <a:pt x="801" y="154"/>
                  </a:lnTo>
                  <a:lnTo>
                    <a:pt x="841" y="154"/>
                  </a:lnTo>
                  <a:lnTo>
                    <a:pt x="841" y="154"/>
                  </a:lnTo>
                  <a:lnTo>
                    <a:pt x="843" y="158"/>
                  </a:lnTo>
                  <a:lnTo>
                    <a:pt x="845" y="162"/>
                  </a:lnTo>
                  <a:lnTo>
                    <a:pt x="851" y="164"/>
                  </a:lnTo>
                  <a:lnTo>
                    <a:pt x="855" y="166"/>
                  </a:lnTo>
                  <a:lnTo>
                    <a:pt x="855" y="166"/>
                  </a:lnTo>
                  <a:lnTo>
                    <a:pt x="857" y="166"/>
                  </a:lnTo>
                  <a:lnTo>
                    <a:pt x="857" y="166"/>
                  </a:lnTo>
                  <a:lnTo>
                    <a:pt x="863" y="164"/>
                  </a:lnTo>
                  <a:lnTo>
                    <a:pt x="867" y="162"/>
                  </a:lnTo>
                  <a:lnTo>
                    <a:pt x="871" y="160"/>
                  </a:lnTo>
                  <a:lnTo>
                    <a:pt x="871" y="156"/>
                  </a:lnTo>
                  <a:lnTo>
                    <a:pt x="871" y="154"/>
                  </a:lnTo>
                  <a:lnTo>
                    <a:pt x="871" y="154"/>
                  </a:lnTo>
                  <a:lnTo>
                    <a:pt x="906" y="154"/>
                  </a:lnTo>
                  <a:lnTo>
                    <a:pt x="906" y="154"/>
                  </a:lnTo>
                  <a:lnTo>
                    <a:pt x="906" y="154"/>
                  </a:lnTo>
                  <a:lnTo>
                    <a:pt x="906" y="158"/>
                  </a:lnTo>
                  <a:lnTo>
                    <a:pt x="910" y="160"/>
                  </a:lnTo>
                  <a:lnTo>
                    <a:pt x="914" y="164"/>
                  </a:lnTo>
                  <a:lnTo>
                    <a:pt x="920" y="164"/>
                  </a:lnTo>
                  <a:lnTo>
                    <a:pt x="920" y="164"/>
                  </a:lnTo>
                  <a:lnTo>
                    <a:pt x="920" y="164"/>
                  </a:lnTo>
                  <a:lnTo>
                    <a:pt x="920" y="164"/>
                  </a:lnTo>
                  <a:lnTo>
                    <a:pt x="926" y="164"/>
                  </a:lnTo>
                  <a:lnTo>
                    <a:pt x="932" y="162"/>
                  </a:lnTo>
                  <a:lnTo>
                    <a:pt x="934" y="158"/>
                  </a:lnTo>
                  <a:lnTo>
                    <a:pt x="936" y="154"/>
                  </a:lnTo>
                  <a:lnTo>
                    <a:pt x="936" y="154"/>
                  </a:lnTo>
                  <a:lnTo>
                    <a:pt x="936" y="152"/>
                  </a:lnTo>
                  <a:lnTo>
                    <a:pt x="936" y="152"/>
                  </a:lnTo>
                  <a:lnTo>
                    <a:pt x="964" y="152"/>
                  </a:lnTo>
                  <a:lnTo>
                    <a:pt x="964" y="152"/>
                  </a:lnTo>
                  <a:lnTo>
                    <a:pt x="964" y="152"/>
                  </a:lnTo>
                  <a:lnTo>
                    <a:pt x="964" y="156"/>
                  </a:lnTo>
                  <a:lnTo>
                    <a:pt x="968" y="160"/>
                  </a:lnTo>
                  <a:lnTo>
                    <a:pt x="972" y="162"/>
                  </a:lnTo>
                  <a:lnTo>
                    <a:pt x="978" y="162"/>
                  </a:lnTo>
                  <a:lnTo>
                    <a:pt x="978" y="162"/>
                  </a:lnTo>
                  <a:lnTo>
                    <a:pt x="978" y="162"/>
                  </a:lnTo>
                  <a:lnTo>
                    <a:pt x="978" y="162"/>
                  </a:lnTo>
                  <a:lnTo>
                    <a:pt x="983" y="162"/>
                  </a:lnTo>
                  <a:lnTo>
                    <a:pt x="989" y="160"/>
                  </a:lnTo>
                  <a:lnTo>
                    <a:pt x="991" y="156"/>
                  </a:lnTo>
                  <a:lnTo>
                    <a:pt x="993" y="152"/>
                  </a:lnTo>
                  <a:lnTo>
                    <a:pt x="993" y="152"/>
                  </a:lnTo>
                  <a:lnTo>
                    <a:pt x="993" y="150"/>
                  </a:lnTo>
                  <a:lnTo>
                    <a:pt x="993" y="150"/>
                  </a:lnTo>
                  <a:lnTo>
                    <a:pt x="1013" y="150"/>
                  </a:lnTo>
                  <a:lnTo>
                    <a:pt x="1013" y="150"/>
                  </a:lnTo>
                  <a:lnTo>
                    <a:pt x="1013" y="150"/>
                  </a:lnTo>
                  <a:lnTo>
                    <a:pt x="1015" y="154"/>
                  </a:lnTo>
                  <a:lnTo>
                    <a:pt x="1017" y="158"/>
                  </a:lnTo>
                  <a:lnTo>
                    <a:pt x="1023" y="160"/>
                  </a:lnTo>
                  <a:lnTo>
                    <a:pt x="1029" y="160"/>
                  </a:lnTo>
                  <a:lnTo>
                    <a:pt x="1029" y="160"/>
                  </a:lnTo>
                  <a:lnTo>
                    <a:pt x="1035" y="160"/>
                  </a:lnTo>
                  <a:lnTo>
                    <a:pt x="1039" y="158"/>
                  </a:lnTo>
                  <a:lnTo>
                    <a:pt x="1043" y="154"/>
                  </a:lnTo>
                  <a:lnTo>
                    <a:pt x="1043" y="150"/>
                  </a:lnTo>
                  <a:lnTo>
                    <a:pt x="1043" y="148"/>
                  </a:lnTo>
                  <a:lnTo>
                    <a:pt x="1043" y="148"/>
                  </a:lnTo>
                  <a:lnTo>
                    <a:pt x="1055" y="148"/>
                  </a:lnTo>
                  <a:lnTo>
                    <a:pt x="1055" y="148"/>
                  </a:lnTo>
                  <a:lnTo>
                    <a:pt x="1057" y="152"/>
                  </a:lnTo>
                  <a:lnTo>
                    <a:pt x="1059" y="154"/>
                  </a:lnTo>
                  <a:lnTo>
                    <a:pt x="1065" y="156"/>
                  </a:lnTo>
                  <a:lnTo>
                    <a:pt x="1069" y="158"/>
                  </a:lnTo>
                  <a:lnTo>
                    <a:pt x="1069" y="158"/>
                  </a:lnTo>
                  <a:lnTo>
                    <a:pt x="1071" y="158"/>
                  </a:lnTo>
                  <a:lnTo>
                    <a:pt x="1071" y="158"/>
                  </a:lnTo>
                  <a:lnTo>
                    <a:pt x="1076" y="156"/>
                  </a:lnTo>
                  <a:lnTo>
                    <a:pt x="1080" y="154"/>
                  </a:lnTo>
                  <a:lnTo>
                    <a:pt x="1084" y="150"/>
                  </a:lnTo>
                  <a:lnTo>
                    <a:pt x="1084" y="147"/>
                  </a:lnTo>
                  <a:lnTo>
                    <a:pt x="1084" y="147"/>
                  </a:lnTo>
                  <a:lnTo>
                    <a:pt x="1084" y="147"/>
                  </a:lnTo>
                  <a:lnTo>
                    <a:pt x="1094" y="147"/>
                  </a:lnTo>
                  <a:lnTo>
                    <a:pt x="1094" y="147"/>
                  </a:lnTo>
                  <a:lnTo>
                    <a:pt x="1100" y="143"/>
                  </a:lnTo>
                  <a:lnTo>
                    <a:pt x="1106" y="137"/>
                  </a:lnTo>
                  <a:lnTo>
                    <a:pt x="1108" y="131"/>
                  </a:lnTo>
                  <a:lnTo>
                    <a:pt x="1110" y="127"/>
                  </a:lnTo>
                  <a:lnTo>
                    <a:pt x="1110" y="127"/>
                  </a:lnTo>
                  <a:lnTo>
                    <a:pt x="1110" y="109"/>
                  </a:lnTo>
                  <a:lnTo>
                    <a:pt x="1110" y="93"/>
                  </a:lnTo>
                  <a:lnTo>
                    <a:pt x="1106" y="71"/>
                  </a:lnTo>
                  <a:lnTo>
                    <a:pt x="1106" y="71"/>
                  </a:lnTo>
                  <a:lnTo>
                    <a:pt x="1063" y="79"/>
                  </a:lnTo>
                  <a:lnTo>
                    <a:pt x="989" y="87"/>
                  </a:lnTo>
                  <a:lnTo>
                    <a:pt x="890" y="93"/>
                  </a:lnTo>
                  <a:lnTo>
                    <a:pt x="833" y="97"/>
                  </a:lnTo>
                  <a:lnTo>
                    <a:pt x="772" y="97"/>
                  </a:lnTo>
                  <a:lnTo>
                    <a:pt x="772" y="97"/>
                  </a:lnTo>
                  <a:lnTo>
                    <a:pt x="732" y="99"/>
                  </a:lnTo>
                  <a:lnTo>
                    <a:pt x="732" y="99"/>
                  </a:lnTo>
                  <a:lnTo>
                    <a:pt x="659" y="97"/>
                  </a:lnTo>
                  <a:lnTo>
                    <a:pt x="580" y="93"/>
                  </a:lnTo>
                  <a:lnTo>
                    <a:pt x="495" y="89"/>
                  </a:lnTo>
                  <a:lnTo>
                    <a:pt x="404" y="79"/>
                  </a:lnTo>
                  <a:lnTo>
                    <a:pt x="309" y="65"/>
                  </a:lnTo>
                  <a:lnTo>
                    <a:pt x="212" y="50"/>
                  </a:lnTo>
                  <a:lnTo>
                    <a:pt x="111" y="28"/>
                  </a:lnTo>
                  <a:lnTo>
                    <a:pt x="59" y="14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9"/>
            <p:cNvSpPr>
              <a:spLocks/>
            </p:cNvSpPr>
            <p:nvPr/>
          </p:nvSpPr>
          <p:spPr bwMode="auto">
            <a:xfrm>
              <a:off x="4886772" y="4618014"/>
              <a:ext cx="41199" cy="56649"/>
            </a:xfrm>
            <a:custGeom>
              <a:avLst/>
              <a:gdLst>
                <a:gd name="T0" fmla="*/ 41 w 63"/>
                <a:gd name="T1" fmla="*/ 0 h 87"/>
                <a:gd name="T2" fmla="*/ 41 w 63"/>
                <a:gd name="T3" fmla="*/ 0 h 87"/>
                <a:gd name="T4" fmla="*/ 34 w 63"/>
                <a:gd name="T5" fmla="*/ 2 h 87"/>
                <a:gd name="T6" fmla="*/ 24 w 63"/>
                <a:gd name="T7" fmla="*/ 6 h 87"/>
                <a:gd name="T8" fmla="*/ 12 w 63"/>
                <a:gd name="T9" fmla="*/ 14 h 87"/>
                <a:gd name="T10" fmla="*/ 0 w 63"/>
                <a:gd name="T11" fmla="*/ 24 h 87"/>
                <a:gd name="T12" fmla="*/ 0 w 63"/>
                <a:gd name="T13" fmla="*/ 24 h 87"/>
                <a:gd name="T14" fmla="*/ 8 w 63"/>
                <a:gd name="T15" fmla="*/ 26 h 87"/>
                <a:gd name="T16" fmla="*/ 16 w 63"/>
                <a:gd name="T17" fmla="*/ 28 h 87"/>
                <a:gd name="T18" fmla="*/ 22 w 63"/>
                <a:gd name="T19" fmla="*/ 34 h 87"/>
                <a:gd name="T20" fmla="*/ 28 w 63"/>
                <a:gd name="T21" fmla="*/ 40 h 87"/>
                <a:gd name="T22" fmla="*/ 39 w 63"/>
                <a:gd name="T23" fmla="*/ 54 h 87"/>
                <a:gd name="T24" fmla="*/ 51 w 63"/>
                <a:gd name="T25" fmla="*/ 70 h 87"/>
                <a:gd name="T26" fmla="*/ 51 w 63"/>
                <a:gd name="T27" fmla="*/ 70 h 87"/>
                <a:gd name="T28" fmla="*/ 63 w 63"/>
                <a:gd name="T29" fmla="*/ 87 h 87"/>
                <a:gd name="T30" fmla="*/ 63 w 63"/>
                <a:gd name="T31" fmla="*/ 87 h 87"/>
                <a:gd name="T32" fmla="*/ 61 w 63"/>
                <a:gd name="T33" fmla="*/ 60 h 87"/>
                <a:gd name="T34" fmla="*/ 57 w 63"/>
                <a:gd name="T35" fmla="*/ 32 h 87"/>
                <a:gd name="T36" fmla="*/ 55 w 63"/>
                <a:gd name="T37" fmla="*/ 20 h 87"/>
                <a:gd name="T38" fmla="*/ 53 w 63"/>
                <a:gd name="T39" fmla="*/ 10 h 87"/>
                <a:gd name="T40" fmla="*/ 49 w 63"/>
                <a:gd name="T41" fmla="*/ 4 h 87"/>
                <a:gd name="T42" fmla="*/ 43 w 63"/>
                <a:gd name="T43" fmla="*/ 0 h 87"/>
                <a:gd name="T44" fmla="*/ 43 w 63"/>
                <a:gd name="T45" fmla="*/ 0 h 87"/>
                <a:gd name="T46" fmla="*/ 41 w 63"/>
                <a:gd name="T47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3" h="87">
                  <a:moveTo>
                    <a:pt x="41" y="0"/>
                  </a:moveTo>
                  <a:lnTo>
                    <a:pt x="41" y="0"/>
                  </a:lnTo>
                  <a:lnTo>
                    <a:pt x="34" y="2"/>
                  </a:lnTo>
                  <a:lnTo>
                    <a:pt x="24" y="6"/>
                  </a:lnTo>
                  <a:lnTo>
                    <a:pt x="12" y="1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8" y="26"/>
                  </a:lnTo>
                  <a:lnTo>
                    <a:pt x="16" y="28"/>
                  </a:lnTo>
                  <a:lnTo>
                    <a:pt x="22" y="34"/>
                  </a:lnTo>
                  <a:lnTo>
                    <a:pt x="28" y="40"/>
                  </a:lnTo>
                  <a:lnTo>
                    <a:pt x="39" y="54"/>
                  </a:lnTo>
                  <a:lnTo>
                    <a:pt x="51" y="70"/>
                  </a:lnTo>
                  <a:lnTo>
                    <a:pt x="51" y="70"/>
                  </a:lnTo>
                  <a:lnTo>
                    <a:pt x="63" y="87"/>
                  </a:lnTo>
                  <a:lnTo>
                    <a:pt x="63" y="87"/>
                  </a:lnTo>
                  <a:lnTo>
                    <a:pt x="61" y="60"/>
                  </a:lnTo>
                  <a:lnTo>
                    <a:pt x="57" y="32"/>
                  </a:lnTo>
                  <a:lnTo>
                    <a:pt x="55" y="20"/>
                  </a:lnTo>
                  <a:lnTo>
                    <a:pt x="53" y="10"/>
                  </a:lnTo>
                  <a:lnTo>
                    <a:pt x="49" y="4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Freeform 34"/>
          <p:cNvSpPr>
            <a:spLocks/>
          </p:cNvSpPr>
          <p:nvPr/>
        </p:nvSpPr>
        <p:spPr bwMode="auto">
          <a:xfrm>
            <a:off x="7163095" y="268271"/>
            <a:ext cx="305134" cy="742880"/>
          </a:xfrm>
          <a:custGeom>
            <a:avLst/>
            <a:gdLst>
              <a:gd name="T0" fmla="*/ 413 w 472"/>
              <a:gd name="T1" fmla="*/ 619 h 1154"/>
              <a:gd name="T2" fmla="*/ 401 w 472"/>
              <a:gd name="T3" fmla="*/ 566 h 1154"/>
              <a:gd name="T4" fmla="*/ 401 w 472"/>
              <a:gd name="T5" fmla="*/ 507 h 1154"/>
              <a:gd name="T6" fmla="*/ 407 w 472"/>
              <a:gd name="T7" fmla="*/ 445 h 1154"/>
              <a:gd name="T8" fmla="*/ 433 w 472"/>
              <a:gd name="T9" fmla="*/ 330 h 1154"/>
              <a:gd name="T10" fmla="*/ 453 w 472"/>
              <a:gd name="T11" fmla="*/ 255 h 1154"/>
              <a:gd name="T12" fmla="*/ 455 w 472"/>
              <a:gd name="T13" fmla="*/ 241 h 1154"/>
              <a:gd name="T14" fmla="*/ 445 w 472"/>
              <a:gd name="T15" fmla="*/ 230 h 1154"/>
              <a:gd name="T16" fmla="*/ 419 w 472"/>
              <a:gd name="T17" fmla="*/ 202 h 1154"/>
              <a:gd name="T18" fmla="*/ 393 w 472"/>
              <a:gd name="T19" fmla="*/ 184 h 1154"/>
              <a:gd name="T20" fmla="*/ 379 w 472"/>
              <a:gd name="T21" fmla="*/ 2 h 1154"/>
              <a:gd name="T22" fmla="*/ 379 w 472"/>
              <a:gd name="T23" fmla="*/ 0 h 1154"/>
              <a:gd name="T24" fmla="*/ 368 w 472"/>
              <a:gd name="T25" fmla="*/ 0 h 1154"/>
              <a:gd name="T26" fmla="*/ 354 w 472"/>
              <a:gd name="T27" fmla="*/ 2 h 1154"/>
              <a:gd name="T28" fmla="*/ 354 w 472"/>
              <a:gd name="T29" fmla="*/ 170 h 1154"/>
              <a:gd name="T30" fmla="*/ 330 w 472"/>
              <a:gd name="T31" fmla="*/ 172 h 1154"/>
              <a:gd name="T32" fmla="*/ 316 w 472"/>
              <a:gd name="T33" fmla="*/ 176 h 1154"/>
              <a:gd name="T34" fmla="*/ 290 w 472"/>
              <a:gd name="T35" fmla="*/ 190 h 1154"/>
              <a:gd name="T36" fmla="*/ 263 w 472"/>
              <a:gd name="T37" fmla="*/ 218 h 1154"/>
              <a:gd name="T38" fmla="*/ 249 w 472"/>
              <a:gd name="T39" fmla="*/ 237 h 1154"/>
              <a:gd name="T40" fmla="*/ 239 w 472"/>
              <a:gd name="T41" fmla="*/ 247 h 1154"/>
              <a:gd name="T42" fmla="*/ 231 w 472"/>
              <a:gd name="T43" fmla="*/ 247 h 1154"/>
              <a:gd name="T44" fmla="*/ 221 w 472"/>
              <a:gd name="T45" fmla="*/ 237 h 1154"/>
              <a:gd name="T46" fmla="*/ 207 w 472"/>
              <a:gd name="T47" fmla="*/ 218 h 1154"/>
              <a:gd name="T48" fmla="*/ 180 w 472"/>
              <a:gd name="T49" fmla="*/ 190 h 1154"/>
              <a:gd name="T50" fmla="*/ 156 w 472"/>
              <a:gd name="T51" fmla="*/ 176 h 1154"/>
              <a:gd name="T52" fmla="*/ 142 w 472"/>
              <a:gd name="T53" fmla="*/ 172 h 1154"/>
              <a:gd name="T54" fmla="*/ 128 w 472"/>
              <a:gd name="T55" fmla="*/ 2 h 1154"/>
              <a:gd name="T56" fmla="*/ 128 w 472"/>
              <a:gd name="T57" fmla="*/ 0 h 1154"/>
              <a:gd name="T58" fmla="*/ 114 w 472"/>
              <a:gd name="T59" fmla="*/ 0 h 1154"/>
              <a:gd name="T60" fmla="*/ 100 w 472"/>
              <a:gd name="T61" fmla="*/ 2 h 1154"/>
              <a:gd name="T62" fmla="*/ 100 w 472"/>
              <a:gd name="T63" fmla="*/ 172 h 1154"/>
              <a:gd name="T64" fmla="*/ 71 w 472"/>
              <a:gd name="T65" fmla="*/ 188 h 1154"/>
              <a:gd name="T66" fmla="*/ 45 w 472"/>
              <a:gd name="T67" fmla="*/ 210 h 1154"/>
              <a:gd name="T68" fmla="*/ 17 w 472"/>
              <a:gd name="T69" fmla="*/ 241 h 1154"/>
              <a:gd name="T70" fmla="*/ 17 w 472"/>
              <a:gd name="T71" fmla="*/ 245 h 1154"/>
              <a:gd name="T72" fmla="*/ 27 w 472"/>
              <a:gd name="T73" fmla="*/ 287 h 1154"/>
              <a:gd name="T74" fmla="*/ 53 w 472"/>
              <a:gd name="T75" fmla="*/ 386 h 1154"/>
              <a:gd name="T76" fmla="*/ 67 w 472"/>
              <a:gd name="T77" fmla="*/ 477 h 1154"/>
              <a:gd name="T78" fmla="*/ 71 w 472"/>
              <a:gd name="T79" fmla="*/ 538 h 1154"/>
              <a:gd name="T80" fmla="*/ 65 w 472"/>
              <a:gd name="T81" fmla="*/ 594 h 1154"/>
              <a:gd name="T82" fmla="*/ 57 w 472"/>
              <a:gd name="T83" fmla="*/ 619 h 1154"/>
              <a:gd name="T84" fmla="*/ 19 w 472"/>
              <a:gd name="T85" fmla="*/ 730 h 1154"/>
              <a:gd name="T86" fmla="*/ 3 w 472"/>
              <a:gd name="T87" fmla="*/ 788 h 1154"/>
              <a:gd name="T88" fmla="*/ 0 w 472"/>
              <a:gd name="T89" fmla="*/ 843 h 1154"/>
              <a:gd name="T90" fmla="*/ 0 w 472"/>
              <a:gd name="T91" fmla="*/ 871 h 1154"/>
              <a:gd name="T92" fmla="*/ 25 w 472"/>
              <a:gd name="T93" fmla="*/ 1124 h 1154"/>
              <a:gd name="T94" fmla="*/ 25 w 472"/>
              <a:gd name="T95" fmla="*/ 1130 h 1154"/>
              <a:gd name="T96" fmla="*/ 35 w 472"/>
              <a:gd name="T97" fmla="*/ 1146 h 1154"/>
              <a:gd name="T98" fmla="*/ 51 w 472"/>
              <a:gd name="T99" fmla="*/ 1154 h 1154"/>
              <a:gd name="T100" fmla="*/ 235 w 472"/>
              <a:gd name="T101" fmla="*/ 1154 h 1154"/>
              <a:gd name="T102" fmla="*/ 413 w 472"/>
              <a:gd name="T103" fmla="*/ 1154 h 1154"/>
              <a:gd name="T104" fmla="*/ 425 w 472"/>
              <a:gd name="T105" fmla="*/ 1152 h 1154"/>
              <a:gd name="T106" fmla="*/ 443 w 472"/>
              <a:gd name="T107" fmla="*/ 1136 h 1154"/>
              <a:gd name="T108" fmla="*/ 447 w 472"/>
              <a:gd name="T109" fmla="*/ 1124 h 1154"/>
              <a:gd name="T110" fmla="*/ 461 w 472"/>
              <a:gd name="T111" fmla="*/ 983 h 1154"/>
              <a:gd name="T112" fmla="*/ 470 w 472"/>
              <a:gd name="T113" fmla="*/ 871 h 1154"/>
              <a:gd name="T114" fmla="*/ 470 w 472"/>
              <a:gd name="T115" fmla="*/ 815 h 1154"/>
              <a:gd name="T116" fmla="*/ 461 w 472"/>
              <a:gd name="T117" fmla="*/ 760 h 1154"/>
              <a:gd name="T118" fmla="*/ 441 w 472"/>
              <a:gd name="T119" fmla="*/ 697 h 1154"/>
              <a:gd name="T120" fmla="*/ 413 w 472"/>
              <a:gd name="T121" fmla="*/ 619 h 1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472" h="1154">
                <a:moveTo>
                  <a:pt x="413" y="619"/>
                </a:moveTo>
                <a:lnTo>
                  <a:pt x="413" y="619"/>
                </a:lnTo>
                <a:lnTo>
                  <a:pt x="405" y="594"/>
                </a:lnTo>
                <a:lnTo>
                  <a:pt x="401" y="566"/>
                </a:lnTo>
                <a:lnTo>
                  <a:pt x="399" y="538"/>
                </a:lnTo>
                <a:lnTo>
                  <a:pt x="401" y="507"/>
                </a:lnTo>
                <a:lnTo>
                  <a:pt x="403" y="477"/>
                </a:lnTo>
                <a:lnTo>
                  <a:pt x="407" y="445"/>
                </a:lnTo>
                <a:lnTo>
                  <a:pt x="419" y="386"/>
                </a:lnTo>
                <a:lnTo>
                  <a:pt x="433" y="330"/>
                </a:lnTo>
                <a:lnTo>
                  <a:pt x="445" y="287"/>
                </a:lnTo>
                <a:lnTo>
                  <a:pt x="453" y="255"/>
                </a:lnTo>
                <a:lnTo>
                  <a:pt x="455" y="245"/>
                </a:lnTo>
                <a:lnTo>
                  <a:pt x="455" y="241"/>
                </a:lnTo>
                <a:lnTo>
                  <a:pt x="455" y="241"/>
                </a:lnTo>
                <a:lnTo>
                  <a:pt x="445" y="230"/>
                </a:lnTo>
                <a:lnTo>
                  <a:pt x="429" y="212"/>
                </a:lnTo>
                <a:lnTo>
                  <a:pt x="419" y="202"/>
                </a:lnTo>
                <a:lnTo>
                  <a:pt x="407" y="194"/>
                </a:lnTo>
                <a:lnTo>
                  <a:pt x="393" y="184"/>
                </a:lnTo>
                <a:lnTo>
                  <a:pt x="379" y="176"/>
                </a:lnTo>
                <a:lnTo>
                  <a:pt x="379" y="2"/>
                </a:lnTo>
                <a:lnTo>
                  <a:pt x="379" y="0"/>
                </a:lnTo>
                <a:lnTo>
                  <a:pt x="379" y="0"/>
                </a:lnTo>
                <a:lnTo>
                  <a:pt x="368" y="0"/>
                </a:lnTo>
                <a:lnTo>
                  <a:pt x="368" y="0"/>
                </a:lnTo>
                <a:lnTo>
                  <a:pt x="354" y="0"/>
                </a:lnTo>
                <a:lnTo>
                  <a:pt x="354" y="2"/>
                </a:lnTo>
                <a:lnTo>
                  <a:pt x="354" y="170"/>
                </a:lnTo>
                <a:lnTo>
                  <a:pt x="354" y="170"/>
                </a:lnTo>
                <a:lnTo>
                  <a:pt x="342" y="170"/>
                </a:lnTo>
                <a:lnTo>
                  <a:pt x="330" y="172"/>
                </a:lnTo>
                <a:lnTo>
                  <a:pt x="330" y="172"/>
                </a:lnTo>
                <a:lnTo>
                  <a:pt x="316" y="176"/>
                </a:lnTo>
                <a:lnTo>
                  <a:pt x="302" y="182"/>
                </a:lnTo>
                <a:lnTo>
                  <a:pt x="290" y="190"/>
                </a:lnTo>
                <a:lnTo>
                  <a:pt x="280" y="198"/>
                </a:lnTo>
                <a:lnTo>
                  <a:pt x="263" y="218"/>
                </a:lnTo>
                <a:lnTo>
                  <a:pt x="249" y="237"/>
                </a:lnTo>
                <a:lnTo>
                  <a:pt x="249" y="237"/>
                </a:lnTo>
                <a:lnTo>
                  <a:pt x="243" y="245"/>
                </a:lnTo>
                <a:lnTo>
                  <a:pt x="239" y="247"/>
                </a:lnTo>
                <a:lnTo>
                  <a:pt x="235" y="247"/>
                </a:lnTo>
                <a:lnTo>
                  <a:pt x="231" y="247"/>
                </a:lnTo>
                <a:lnTo>
                  <a:pt x="229" y="245"/>
                </a:lnTo>
                <a:lnTo>
                  <a:pt x="221" y="237"/>
                </a:lnTo>
                <a:lnTo>
                  <a:pt x="221" y="237"/>
                </a:lnTo>
                <a:lnTo>
                  <a:pt x="207" y="218"/>
                </a:lnTo>
                <a:lnTo>
                  <a:pt x="189" y="198"/>
                </a:lnTo>
                <a:lnTo>
                  <a:pt x="180" y="190"/>
                </a:lnTo>
                <a:lnTo>
                  <a:pt x="168" y="182"/>
                </a:lnTo>
                <a:lnTo>
                  <a:pt x="156" y="176"/>
                </a:lnTo>
                <a:lnTo>
                  <a:pt x="142" y="172"/>
                </a:lnTo>
                <a:lnTo>
                  <a:pt x="142" y="172"/>
                </a:lnTo>
                <a:lnTo>
                  <a:pt x="128" y="170"/>
                </a:lnTo>
                <a:lnTo>
                  <a:pt x="128" y="2"/>
                </a:lnTo>
                <a:lnTo>
                  <a:pt x="128" y="0"/>
                </a:lnTo>
                <a:lnTo>
                  <a:pt x="128" y="0"/>
                </a:lnTo>
                <a:lnTo>
                  <a:pt x="114" y="0"/>
                </a:lnTo>
                <a:lnTo>
                  <a:pt x="114" y="0"/>
                </a:lnTo>
                <a:lnTo>
                  <a:pt x="102" y="0"/>
                </a:lnTo>
                <a:lnTo>
                  <a:pt x="100" y="2"/>
                </a:lnTo>
                <a:lnTo>
                  <a:pt x="100" y="172"/>
                </a:lnTo>
                <a:lnTo>
                  <a:pt x="100" y="172"/>
                </a:lnTo>
                <a:lnTo>
                  <a:pt x="85" y="180"/>
                </a:lnTo>
                <a:lnTo>
                  <a:pt x="71" y="188"/>
                </a:lnTo>
                <a:lnTo>
                  <a:pt x="57" y="198"/>
                </a:lnTo>
                <a:lnTo>
                  <a:pt x="45" y="210"/>
                </a:lnTo>
                <a:lnTo>
                  <a:pt x="27" y="230"/>
                </a:lnTo>
                <a:lnTo>
                  <a:pt x="17" y="241"/>
                </a:lnTo>
                <a:lnTo>
                  <a:pt x="17" y="241"/>
                </a:lnTo>
                <a:lnTo>
                  <a:pt x="17" y="245"/>
                </a:lnTo>
                <a:lnTo>
                  <a:pt x="17" y="255"/>
                </a:lnTo>
                <a:lnTo>
                  <a:pt x="27" y="287"/>
                </a:lnTo>
                <a:lnTo>
                  <a:pt x="39" y="330"/>
                </a:lnTo>
                <a:lnTo>
                  <a:pt x="53" y="386"/>
                </a:lnTo>
                <a:lnTo>
                  <a:pt x="63" y="445"/>
                </a:lnTo>
                <a:lnTo>
                  <a:pt x="67" y="477"/>
                </a:lnTo>
                <a:lnTo>
                  <a:pt x="71" y="507"/>
                </a:lnTo>
                <a:lnTo>
                  <a:pt x="71" y="538"/>
                </a:lnTo>
                <a:lnTo>
                  <a:pt x="69" y="566"/>
                </a:lnTo>
                <a:lnTo>
                  <a:pt x="65" y="594"/>
                </a:lnTo>
                <a:lnTo>
                  <a:pt x="57" y="619"/>
                </a:lnTo>
                <a:lnTo>
                  <a:pt x="57" y="619"/>
                </a:lnTo>
                <a:lnTo>
                  <a:pt x="29" y="697"/>
                </a:lnTo>
                <a:lnTo>
                  <a:pt x="19" y="730"/>
                </a:lnTo>
                <a:lnTo>
                  <a:pt x="11" y="760"/>
                </a:lnTo>
                <a:lnTo>
                  <a:pt x="3" y="788"/>
                </a:lnTo>
                <a:lnTo>
                  <a:pt x="1" y="815"/>
                </a:lnTo>
                <a:lnTo>
                  <a:pt x="0" y="843"/>
                </a:lnTo>
                <a:lnTo>
                  <a:pt x="0" y="871"/>
                </a:lnTo>
                <a:lnTo>
                  <a:pt x="0" y="871"/>
                </a:lnTo>
                <a:lnTo>
                  <a:pt x="9" y="983"/>
                </a:lnTo>
                <a:lnTo>
                  <a:pt x="25" y="1124"/>
                </a:lnTo>
                <a:lnTo>
                  <a:pt x="25" y="1124"/>
                </a:lnTo>
                <a:lnTo>
                  <a:pt x="25" y="1130"/>
                </a:lnTo>
                <a:lnTo>
                  <a:pt x="27" y="1136"/>
                </a:lnTo>
                <a:lnTo>
                  <a:pt x="35" y="1146"/>
                </a:lnTo>
                <a:lnTo>
                  <a:pt x="45" y="1152"/>
                </a:lnTo>
                <a:lnTo>
                  <a:pt x="51" y="1154"/>
                </a:lnTo>
                <a:lnTo>
                  <a:pt x="57" y="1154"/>
                </a:lnTo>
                <a:lnTo>
                  <a:pt x="235" y="1154"/>
                </a:lnTo>
                <a:lnTo>
                  <a:pt x="413" y="1154"/>
                </a:lnTo>
                <a:lnTo>
                  <a:pt x="413" y="1154"/>
                </a:lnTo>
                <a:lnTo>
                  <a:pt x="419" y="1154"/>
                </a:lnTo>
                <a:lnTo>
                  <a:pt x="425" y="1152"/>
                </a:lnTo>
                <a:lnTo>
                  <a:pt x="435" y="1146"/>
                </a:lnTo>
                <a:lnTo>
                  <a:pt x="443" y="1136"/>
                </a:lnTo>
                <a:lnTo>
                  <a:pt x="445" y="1130"/>
                </a:lnTo>
                <a:lnTo>
                  <a:pt x="447" y="1124"/>
                </a:lnTo>
                <a:lnTo>
                  <a:pt x="447" y="1124"/>
                </a:lnTo>
                <a:lnTo>
                  <a:pt x="461" y="983"/>
                </a:lnTo>
                <a:lnTo>
                  <a:pt x="470" y="871"/>
                </a:lnTo>
                <a:lnTo>
                  <a:pt x="470" y="871"/>
                </a:lnTo>
                <a:lnTo>
                  <a:pt x="472" y="843"/>
                </a:lnTo>
                <a:lnTo>
                  <a:pt x="470" y="815"/>
                </a:lnTo>
                <a:lnTo>
                  <a:pt x="466" y="788"/>
                </a:lnTo>
                <a:lnTo>
                  <a:pt x="461" y="760"/>
                </a:lnTo>
                <a:lnTo>
                  <a:pt x="453" y="730"/>
                </a:lnTo>
                <a:lnTo>
                  <a:pt x="441" y="697"/>
                </a:lnTo>
                <a:lnTo>
                  <a:pt x="413" y="619"/>
                </a:lnTo>
                <a:lnTo>
                  <a:pt x="413" y="619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 rot="19646271">
            <a:off x="1583859" y="4370646"/>
            <a:ext cx="569068" cy="645030"/>
            <a:chOff x="2697163" y="3543300"/>
            <a:chExt cx="701674" cy="795338"/>
          </a:xfrm>
          <a:solidFill>
            <a:srgbClr val="FFFFFF">
              <a:alpha val="50196"/>
            </a:srgbClr>
          </a:solidFill>
        </p:grpSpPr>
        <p:sp>
          <p:nvSpPr>
            <p:cNvPr id="18" name="Freeform 35"/>
            <p:cNvSpPr>
              <a:spLocks/>
            </p:cNvSpPr>
            <p:nvPr/>
          </p:nvSpPr>
          <p:spPr bwMode="auto">
            <a:xfrm>
              <a:off x="2697163" y="3989388"/>
              <a:ext cx="26987" cy="109538"/>
            </a:xfrm>
            <a:custGeom>
              <a:avLst/>
              <a:gdLst>
                <a:gd name="T0" fmla="*/ 18 w 33"/>
                <a:gd name="T1" fmla="*/ 0 h 136"/>
                <a:gd name="T2" fmla="*/ 18 w 33"/>
                <a:gd name="T3" fmla="*/ 0 h 136"/>
                <a:gd name="T4" fmla="*/ 10 w 33"/>
                <a:gd name="T5" fmla="*/ 0 h 136"/>
                <a:gd name="T6" fmla="*/ 6 w 33"/>
                <a:gd name="T7" fmla="*/ 3 h 136"/>
                <a:gd name="T8" fmla="*/ 2 w 33"/>
                <a:gd name="T9" fmla="*/ 9 h 136"/>
                <a:gd name="T10" fmla="*/ 0 w 33"/>
                <a:gd name="T11" fmla="*/ 15 h 136"/>
                <a:gd name="T12" fmla="*/ 0 w 33"/>
                <a:gd name="T13" fmla="*/ 118 h 136"/>
                <a:gd name="T14" fmla="*/ 0 w 33"/>
                <a:gd name="T15" fmla="*/ 118 h 136"/>
                <a:gd name="T16" fmla="*/ 2 w 33"/>
                <a:gd name="T17" fmla="*/ 126 h 136"/>
                <a:gd name="T18" fmla="*/ 6 w 33"/>
                <a:gd name="T19" fmla="*/ 132 h 136"/>
                <a:gd name="T20" fmla="*/ 10 w 33"/>
                <a:gd name="T21" fmla="*/ 134 h 136"/>
                <a:gd name="T22" fmla="*/ 18 w 33"/>
                <a:gd name="T23" fmla="*/ 136 h 136"/>
                <a:gd name="T24" fmla="*/ 18 w 33"/>
                <a:gd name="T25" fmla="*/ 136 h 136"/>
                <a:gd name="T26" fmla="*/ 23 w 33"/>
                <a:gd name="T27" fmla="*/ 134 h 136"/>
                <a:gd name="T28" fmla="*/ 29 w 33"/>
                <a:gd name="T29" fmla="*/ 132 h 136"/>
                <a:gd name="T30" fmla="*/ 33 w 33"/>
                <a:gd name="T31" fmla="*/ 126 h 136"/>
                <a:gd name="T32" fmla="*/ 33 w 33"/>
                <a:gd name="T33" fmla="*/ 118 h 136"/>
                <a:gd name="T34" fmla="*/ 33 w 33"/>
                <a:gd name="T35" fmla="*/ 15 h 136"/>
                <a:gd name="T36" fmla="*/ 33 w 33"/>
                <a:gd name="T37" fmla="*/ 15 h 136"/>
                <a:gd name="T38" fmla="*/ 33 w 33"/>
                <a:gd name="T39" fmla="*/ 9 h 136"/>
                <a:gd name="T40" fmla="*/ 29 w 33"/>
                <a:gd name="T41" fmla="*/ 3 h 136"/>
                <a:gd name="T42" fmla="*/ 23 w 33"/>
                <a:gd name="T43" fmla="*/ 0 h 136"/>
                <a:gd name="T44" fmla="*/ 18 w 33"/>
                <a:gd name="T45" fmla="*/ 0 h 136"/>
                <a:gd name="T46" fmla="*/ 18 w 33"/>
                <a:gd name="T4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" h="136">
                  <a:moveTo>
                    <a:pt x="18" y="0"/>
                  </a:moveTo>
                  <a:lnTo>
                    <a:pt x="18" y="0"/>
                  </a:lnTo>
                  <a:lnTo>
                    <a:pt x="10" y="0"/>
                  </a:lnTo>
                  <a:lnTo>
                    <a:pt x="6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2" y="126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8" y="136"/>
                  </a:lnTo>
                  <a:lnTo>
                    <a:pt x="18" y="136"/>
                  </a:lnTo>
                  <a:lnTo>
                    <a:pt x="23" y="134"/>
                  </a:lnTo>
                  <a:lnTo>
                    <a:pt x="29" y="132"/>
                  </a:lnTo>
                  <a:lnTo>
                    <a:pt x="33" y="126"/>
                  </a:lnTo>
                  <a:lnTo>
                    <a:pt x="33" y="118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9"/>
                  </a:lnTo>
                  <a:lnTo>
                    <a:pt x="29" y="3"/>
                  </a:lnTo>
                  <a:lnTo>
                    <a:pt x="23" y="0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36"/>
            <p:cNvSpPr>
              <a:spLocks/>
            </p:cNvSpPr>
            <p:nvPr/>
          </p:nvSpPr>
          <p:spPr bwMode="auto">
            <a:xfrm>
              <a:off x="3371850" y="3989388"/>
              <a:ext cx="26987" cy="109538"/>
            </a:xfrm>
            <a:custGeom>
              <a:avLst/>
              <a:gdLst>
                <a:gd name="T0" fmla="*/ 17 w 33"/>
                <a:gd name="T1" fmla="*/ 0 h 136"/>
                <a:gd name="T2" fmla="*/ 17 w 33"/>
                <a:gd name="T3" fmla="*/ 0 h 136"/>
                <a:gd name="T4" fmla="*/ 9 w 33"/>
                <a:gd name="T5" fmla="*/ 0 h 136"/>
                <a:gd name="T6" fmla="*/ 5 w 33"/>
                <a:gd name="T7" fmla="*/ 3 h 136"/>
                <a:gd name="T8" fmla="*/ 2 w 33"/>
                <a:gd name="T9" fmla="*/ 9 h 136"/>
                <a:gd name="T10" fmla="*/ 0 w 33"/>
                <a:gd name="T11" fmla="*/ 15 h 136"/>
                <a:gd name="T12" fmla="*/ 0 w 33"/>
                <a:gd name="T13" fmla="*/ 118 h 136"/>
                <a:gd name="T14" fmla="*/ 0 w 33"/>
                <a:gd name="T15" fmla="*/ 118 h 136"/>
                <a:gd name="T16" fmla="*/ 2 w 33"/>
                <a:gd name="T17" fmla="*/ 126 h 136"/>
                <a:gd name="T18" fmla="*/ 5 w 33"/>
                <a:gd name="T19" fmla="*/ 132 h 136"/>
                <a:gd name="T20" fmla="*/ 9 w 33"/>
                <a:gd name="T21" fmla="*/ 134 h 136"/>
                <a:gd name="T22" fmla="*/ 17 w 33"/>
                <a:gd name="T23" fmla="*/ 136 h 136"/>
                <a:gd name="T24" fmla="*/ 17 w 33"/>
                <a:gd name="T25" fmla="*/ 136 h 136"/>
                <a:gd name="T26" fmla="*/ 23 w 33"/>
                <a:gd name="T27" fmla="*/ 134 h 136"/>
                <a:gd name="T28" fmla="*/ 29 w 33"/>
                <a:gd name="T29" fmla="*/ 132 h 136"/>
                <a:gd name="T30" fmla="*/ 33 w 33"/>
                <a:gd name="T31" fmla="*/ 126 h 136"/>
                <a:gd name="T32" fmla="*/ 33 w 33"/>
                <a:gd name="T33" fmla="*/ 118 h 136"/>
                <a:gd name="T34" fmla="*/ 33 w 33"/>
                <a:gd name="T35" fmla="*/ 15 h 136"/>
                <a:gd name="T36" fmla="*/ 33 w 33"/>
                <a:gd name="T37" fmla="*/ 15 h 136"/>
                <a:gd name="T38" fmla="*/ 33 w 33"/>
                <a:gd name="T39" fmla="*/ 9 h 136"/>
                <a:gd name="T40" fmla="*/ 29 w 33"/>
                <a:gd name="T41" fmla="*/ 3 h 136"/>
                <a:gd name="T42" fmla="*/ 23 w 33"/>
                <a:gd name="T43" fmla="*/ 0 h 136"/>
                <a:gd name="T44" fmla="*/ 17 w 33"/>
                <a:gd name="T45" fmla="*/ 0 h 136"/>
                <a:gd name="T46" fmla="*/ 17 w 33"/>
                <a:gd name="T47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" h="136">
                  <a:moveTo>
                    <a:pt x="17" y="0"/>
                  </a:moveTo>
                  <a:lnTo>
                    <a:pt x="17" y="0"/>
                  </a:lnTo>
                  <a:lnTo>
                    <a:pt x="9" y="0"/>
                  </a:lnTo>
                  <a:lnTo>
                    <a:pt x="5" y="3"/>
                  </a:lnTo>
                  <a:lnTo>
                    <a:pt x="2" y="9"/>
                  </a:lnTo>
                  <a:lnTo>
                    <a:pt x="0" y="15"/>
                  </a:lnTo>
                  <a:lnTo>
                    <a:pt x="0" y="118"/>
                  </a:lnTo>
                  <a:lnTo>
                    <a:pt x="0" y="118"/>
                  </a:lnTo>
                  <a:lnTo>
                    <a:pt x="2" y="126"/>
                  </a:lnTo>
                  <a:lnTo>
                    <a:pt x="5" y="132"/>
                  </a:lnTo>
                  <a:lnTo>
                    <a:pt x="9" y="134"/>
                  </a:lnTo>
                  <a:lnTo>
                    <a:pt x="17" y="136"/>
                  </a:lnTo>
                  <a:lnTo>
                    <a:pt x="17" y="136"/>
                  </a:lnTo>
                  <a:lnTo>
                    <a:pt x="23" y="134"/>
                  </a:lnTo>
                  <a:lnTo>
                    <a:pt x="29" y="132"/>
                  </a:lnTo>
                  <a:lnTo>
                    <a:pt x="33" y="126"/>
                  </a:lnTo>
                  <a:lnTo>
                    <a:pt x="33" y="118"/>
                  </a:lnTo>
                  <a:lnTo>
                    <a:pt x="33" y="15"/>
                  </a:lnTo>
                  <a:lnTo>
                    <a:pt x="33" y="15"/>
                  </a:lnTo>
                  <a:lnTo>
                    <a:pt x="33" y="9"/>
                  </a:lnTo>
                  <a:lnTo>
                    <a:pt x="29" y="3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37"/>
            <p:cNvSpPr>
              <a:spLocks/>
            </p:cNvSpPr>
            <p:nvPr/>
          </p:nvSpPr>
          <p:spPr bwMode="auto">
            <a:xfrm>
              <a:off x="2705100" y="3543300"/>
              <a:ext cx="684212" cy="430213"/>
            </a:xfrm>
            <a:custGeom>
              <a:avLst/>
              <a:gdLst>
                <a:gd name="T0" fmla="*/ 8 w 860"/>
                <a:gd name="T1" fmla="*/ 542 h 542"/>
                <a:gd name="T2" fmla="*/ 12 w 860"/>
                <a:gd name="T3" fmla="*/ 540 h 542"/>
                <a:gd name="T4" fmla="*/ 13 w 860"/>
                <a:gd name="T5" fmla="*/ 536 h 542"/>
                <a:gd name="T6" fmla="*/ 17 w 860"/>
                <a:gd name="T7" fmla="*/ 486 h 542"/>
                <a:gd name="T8" fmla="*/ 27 w 860"/>
                <a:gd name="T9" fmla="*/ 413 h 542"/>
                <a:gd name="T10" fmla="*/ 49 w 860"/>
                <a:gd name="T11" fmla="*/ 322 h 542"/>
                <a:gd name="T12" fmla="*/ 67 w 860"/>
                <a:gd name="T13" fmla="*/ 273 h 542"/>
                <a:gd name="T14" fmla="*/ 95 w 860"/>
                <a:gd name="T15" fmla="*/ 213 h 542"/>
                <a:gd name="T16" fmla="*/ 128 w 860"/>
                <a:gd name="T17" fmla="*/ 160 h 542"/>
                <a:gd name="T18" fmla="*/ 168 w 860"/>
                <a:gd name="T19" fmla="*/ 116 h 542"/>
                <a:gd name="T20" fmla="*/ 209 w 860"/>
                <a:gd name="T21" fmla="*/ 79 h 542"/>
                <a:gd name="T22" fmla="*/ 259 w 860"/>
                <a:gd name="T23" fmla="*/ 51 h 542"/>
                <a:gd name="T24" fmla="*/ 310 w 860"/>
                <a:gd name="T25" fmla="*/ 29 h 542"/>
                <a:gd name="T26" fmla="*/ 368 w 860"/>
                <a:gd name="T27" fmla="*/ 17 h 542"/>
                <a:gd name="T28" fmla="*/ 431 w 860"/>
                <a:gd name="T29" fmla="*/ 13 h 542"/>
                <a:gd name="T30" fmla="*/ 463 w 860"/>
                <a:gd name="T31" fmla="*/ 15 h 542"/>
                <a:gd name="T32" fmla="*/ 522 w 860"/>
                <a:gd name="T33" fmla="*/ 23 h 542"/>
                <a:gd name="T34" fmla="*/ 577 w 860"/>
                <a:gd name="T35" fmla="*/ 39 h 542"/>
                <a:gd name="T36" fmla="*/ 627 w 860"/>
                <a:gd name="T37" fmla="*/ 63 h 542"/>
                <a:gd name="T38" fmla="*/ 672 w 860"/>
                <a:gd name="T39" fmla="*/ 97 h 542"/>
                <a:gd name="T40" fmla="*/ 714 w 860"/>
                <a:gd name="T41" fmla="*/ 136 h 542"/>
                <a:gd name="T42" fmla="*/ 750 w 860"/>
                <a:gd name="T43" fmla="*/ 186 h 542"/>
                <a:gd name="T44" fmla="*/ 781 w 860"/>
                <a:gd name="T45" fmla="*/ 243 h 542"/>
                <a:gd name="T46" fmla="*/ 795 w 860"/>
                <a:gd name="T47" fmla="*/ 273 h 542"/>
                <a:gd name="T48" fmla="*/ 825 w 860"/>
                <a:gd name="T49" fmla="*/ 370 h 542"/>
                <a:gd name="T50" fmla="*/ 841 w 860"/>
                <a:gd name="T51" fmla="*/ 453 h 542"/>
                <a:gd name="T52" fmla="*/ 846 w 860"/>
                <a:gd name="T53" fmla="*/ 512 h 542"/>
                <a:gd name="T54" fmla="*/ 848 w 860"/>
                <a:gd name="T55" fmla="*/ 536 h 542"/>
                <a:gd name="T56" fmla="*/ 854 w 860"/>
                <a:gd name="T57" fmla="*/ 542 h 542"/>
                <a:gd name="T58" fmla="*/ 858 w 860"/>
                <a:gd name="T59" fmla="*/ 540 h 542"/>
                <a:gd name="T60" fmla="*/ 860 w 860"/>
                <a:gd name="T61" fmla="*/ 536 h 542"/>
                <a:gd name="T62" fmla="*/ 858 w 860"/>
                <a:gd name="T63" fmla="*/ 486 h 542"/>
                <a:gd name="T64" fmla="*/ 848 w 860"/>
                <a:gd name="T65" fmla="*/ 411 h 542"/>
                <a:gd name="T66" fmla="*/ 825 w 860"/>
                <a:gd name="T67" fmla="*/ 318 h 542"/>
                <a:gd name="T68" fmla="*/ 807 w 860"/>
                <a:gd name="T69" fmla="*/ 269 h 542"/>
                <a:gd name="T70" fmla="*/ 777 w 860"/>
                <a:gd name="T71" fmla="*/ 207 h 542"/>
                <a:gd name="T72" fmla="*/ 744 w 860"/>
                <a:gd name="T73" fmla="*/ 152 h 542"/>
                <a:gd name="T74" fmla="*/ 704 w 860"/>
                <a:gd name="T75" fmla="*/ 106 h 542"/>
                <a:gd name="T76" fmla="*/ 659 w 860"/>
                <a:gd name="T77" fmla="*/ 69 h 542"/>
                <a:gd name="T78" fmla="*/ 609 w 860"/>
                <a:gd name="T79" fmla="*/ 39 h 542"/>
                <a:gd name="T80" fmla="*/ 554 w 860"/>
                <a:gd name="T81" fmla="*/ 17 h 542"/>
                <a:gd name="T82" fmla="*/ 494 w 860"/>
                <a:gd name="T83" fmla="*/ 5 h 542"/>
                <a:gd name="T84" fmla="*/ 431 w 860"/>
                <a:gd name="T85" fmla="*/ 0 h 542"/>
                <a:gd name="T86" fmla="*/ 397 w 860"/>
                <a:gd name="T87" fmla="*/ 2 h 542"/>
                <a:gd name="T88" fmla="*/ 336 w 860"/>
                <a:gd name="T89" fmla="*/ 9 h 542"/>
                <a:gd name="T90" fmla="*/ 281 w 860"/>
                <a:gd name="T91" fmla="*/ 27 h 542"/>
                <a:gd name="T92" fmla="*/ 227 w 860"/>
                <a:gd name="T93" fmla="*/ 53 h 542"/>
                <a:gd name="T94" fmla="*/ 180 w 860"/>
                <a:gd name="T95" fmla="*/ 87 h 542"/>
                <a:gd name="T96" fmla="*/ 138 w 860"/>
                <a:gd name="T97" fmla="*/ 128 h 542"/>
                <a:gd name="T98" fmla="*/ 101 w 860"/>
                <a:gd name="T99" fmla="*/ 180 h 542"/>
                <a:gd name="T100" fmla="*/ 69 w 860"/>
                <a:gd name="T101" fmla="*/ 237 h 542"/>
                <a:gd name="T102" fmla="*/ 55 w 860"/>
                <a:gd name="T103" fmla="*/ 269 h 542"/>
                <a:gd name="T104" fmla="*/ 23 w 860"/>
                <a:gd name="T105" fmla="*/ 366 h 542"/>
                <a:gd name="T106" fmla="*/ 8 w 860"/>
                <a:gd name="T107" fmla="*/ 451 h 542"/>
                <a:gd name="T108" fmla="*/ 2 w 860"/>
                <a:gd name="T109" fmla="*/ 512 h 542"/>
                <a:gd name="T110" fmla="*/ 0 w 860"/>
                <a:gd name="T111" fmla="*/ 536 h 542"/>
                <a:gd name="T112" fmla="*/ 8 w 860"/>
                <a:gd name="T113" fmla="*/ 542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60" h="542">
                  <a:moveTo>
                    <a:pt x="8" y="542"/>
                  </a:moveTo>
                  <a:lnTo>
                    <a:pt x="8" y="542"/>
                  </a:lnTo>
                  <a:lnTo>
                    <a:pt x="8" y="542"/>
                  </a:lnTo>
                  <a:lnTo>
                    <a:pt x="12" y="540"/>
                  </a:lnTo>
                  <a:lnTo>
                    <a:pt x="13" y="536"/>
                  </a:lnTo>
                  <a:lnTo>
                    <a:pt x="13" y="536"/>
                  </a:lnTo>
                  <a:lnTo>
                    <a:pt x="13" y="512"/>
                  </a:lnTo>
                  <a:lnTo>
                    <a:pt x="17" y="486"/>
                  </a:lnTo>
                  <a:lnTo>
                    <a:pt x="21" y="453"/>
                  </a:lnTo>
                  <a:lnTo>
                    <a:pt x="27" y="413"/>
                  </a:lnTo>
                  <a:lnTo>
                    <a:pt x="37" y="370"/>
                  </a:lnTo>
                  <a:lnTo>
                    <a:pt x="49" y="322"/>
                  </a:lnTo>
                  <a:lnTo>
                    <a:pt x="67" y="273"/>
                  </a:lnTo>
                  <a:lnTo>
                    <a:pt x="67" y="273"/>
                  </a:lnTo>
                  <a:lnTo>
                    <a:pt x="81" y="243"/>
                  </a:lnTo>
                  <a:lnTo>
                    <a:pt x="95" y="213"/>
                  </a:lnTo>
                  <a:lnTo>
                    <a:pt x="110" y="186"/>
                  </a:lnTo>
                  <a:lnTo>
                    <a:pt x="128" y="160"/>
                  </a:lnTo>
                  <a:lnTo>
                    <a:pt x="148" y="136"/>
                  </a:lnTo>
                  <a:lnTo>
                    <a:pt x="168" y="116"/>
                  </a:lnTo>
                  <a:lnTo>
                    <a:pt x="188" y="97"/>
                  </a:lnTo>
                  <a:lnTo>
                    <a:pt x="209" y="79"/>
                  </a:lnTo>
                  <a:lnTo>
                    <a:pt x="233" y="63"/>
                  </a:lnTo>
                  <a:lnTo>
                    <a:pt x="259" y="51"/>
                  </a:lnTo>
                  <a:lnTo>
                    <a:pt x="285" y="39"/>
                  </a:lnTo>
                  <a:lnTo>
                    <a:pt x="310" y="29"/>
                  </a:lnTo>
                  <a:lnTo>
                    <a:pt x="340" y="23"/>
                  </a:lnTo>
                  <a:lnTo>
                    <a:pt x="368" y="17"/>
                  </a:lnTo>
                  <a:lnTo>
                    <a:pt x="399" y="15"/>
                  </a:lnTo>
                  <a:lnTo>
                    <a:pt x="431" y="13"/>
                  </a:lnTo>
                  <a:lnTo>
                    <a:pt x="431" y="13"/>
                  </a:lnTo>
                  <a:lnTo>
                    <a:pt x="463" y="15"/>
                  </a:lnTo>
                  <a:lnTo>
                    <a:pt x="492" y="17"/>
                  </a:lnTo>
                  <a:lnTo>
                    <a:pt x="522" y="23"/>
                  </a:lnTo>
                  <a:lnTo>
                    <a:pt x="550" y="29"/>
                  </a:lnTo>
                  <a:lnTo>
                    <a:pt x="577" y="39"/>
                  </a:lnTo>
                  <a:lnTo>
                    <a:pt x="603" y="51"/>
                  </a:lnTo>
                  <a:lnTo>
                    <a:pt x="627" y="63"/>
                  </a:lnTo>
                  <a:lnTo>
                    <a:pt x="651" y="79"/>
                  </a:lnTo>
                  <a:lnTo>
                    <a:pt x="672" y="97"/>
                  </a:lnTo>
                  <a:lnTo>
                    <a:pt x="694" y="116"/>
                  </a:lnTo>
                  <a:lnTo>
                    <a:pt x="714" y="136"/>
                  </a:lnTo>
                  <a:lnTo>
                    <a:pt x="732" y="160"/>
                  </a:lnTo>
                  <a:lnTo>
                    <a:pt x="750" y="186"/>
                  </a:lnTo>
                  <a:lnTo>
                    <a:pt x="765" y="213"/>
                  </a:lnTo>
                  <a:lnTo>
                    <a:pt x="781" y="243"/>
                  </a:lnTo>
                  <a:lnTo>
                    <a:pt x="795" y="273"/>
                  </a:lnTo>
                  <a:lnTo>
                    <a:pt x="795" y="273"/>
                  </a:lnTo>
                  <a:lnTo>
                    <a:pt x="813" y="322"/>
                  </a:lnTo>
                  <a:lnTo>
                    <a:pt x="825" y="370"/>
                  </a:lnTo>
                  <a:lnTo>
                    <a:pt x="835" y="413"/>
                  </a:lnTo>
                  <a:lnTo>
                    <a:pt x="841" y="453"/>
                  </a:lnTo>
                  <a:lnTo>
                    <a:pt x="844" y="486"/>
                  </a:lnTo>
                  <a:lnTo>
                    <a:pt x="846" y="512"/>
                  </a:lnTo>
                  <a:lnTo>
                    <a:pt x="848" y="536"/>
                  </a:lnTo>
                  <a:lnTo>
                    <a:pt x="848" y="536"/>
                  </a:lnTo>
                  <a:lnTo>
                    <a:pt x="850" y="540"/>
                  </a:lnTo>
                  <a:lnTo>
                    <a:pt x="854" y="542"/>
                  </a:lnTo>
                  <a:lnTo>
                    <a:pt x="854" y="542"/>
                  </a:lnTo>
                  <a:lnTo>
                    <a:pt x="858" y="540"/>
                  </a:lnTo>
                  <a:lnTo>
                    <a:pt x="860" y="536"/>
                  </a:lnTo>
                  <a:lnTo>
                    <a:pt x="860" y="536"/>
                  </a:lnTo>
                  <a:lnTo>
                    <a:pt x="860" y="512"/>
                  </a:lnTo>
                  <a:lnTo>
                    <a:pt x="858" y="486"/>
                  </a:lnTo>
                  <a:lnTo>
                    <a:pt x="854" y="451"/>
                  </a:lnTo>
                  <a:lnTo>
                    <a:pt x="848" y="411"/>
                  </a:lnTo>
                  <a:lnTo>
                    <a:pt x="839" y="366"/>
                  </a:lnTo>
                  <a:lnTo>
                    <a:pt x="825" y="318"/>
                  </a:lnTo>
                  <a:lnTo>
                    <a:pt x="807" y="269"/>
                  </a:lnTo>
                  <a:lnTo>
                    <a:pt x="807" y="269"/>
                  </a:lnTo>
                  <a:lnTo>
                    <a:pt x="793" y="237"/>
                  </a:lnTo>
                  <a:lnTo>
                    <a:pt x="777" y="207"/>
                  </a:lnTo>
                  <a:lnTo>
                    <a:pt x="761" y="180"/>
                  </a:lnTo>
                  <a:lnTo>
                    <a:pt x="744" y="152"/>
                  </a:lnTo>
                  <a:lnTo>
                    <a:pt x="724" y="128"/>
                  </a:lnTo>
                  <a:lnTo>
                    <a:pt x="704" y="106"/>
                  </a:lnTo>
                  <a:lnTo>
                    <a:pt x="682" y="87"/>
                  </a:lnTo>
                  <a:lnTo>
                    <a:pt x="659" y="69"/>
                  </a:lnTo>
                  <a:lnTo>
                    <a:pt x="635" y="53"/>
                  </a:lnTo>
                  <a:lnTo>
                    <a:pt x="609" y="39"/>
                  </a:lnTo>
                  <a:lnTo>
                    <a:pt x="581" y="27"/>
                  </a:lnTo>
                  <a:lnTo>
                    <a:pt x="554" y="17"/>
                  </a:lnTo>
                  <a:lnTo>
                    <a:pt x="524" y="9"/>
                  </a:lnTo>
                  <a:lnTo>
                    <a:pt x="494" y="5"/>
                  </a:lnTo>
                  <a:lnTo>
                    <a:pt x="463" y="2"/>
                  </a:lnTo>
                  <a:lnTo>
                    <a:pt x="431" y="0"/>
                  </a:lnTo>
                  <a:lnTo>
                    <a:pt x="431" y="0"/>
                  </a:lnTo>
                  <a:lnTo>
                    <a:pt x="397" y="2"/>
                  </a:lnTo>
                  <a:lnTo>
                    <a:pt x="368" y="5"/>
                  </a:lnTo>
                  <a:lnTo>
                    <a:pt x="336" y="9"/>
                  </a:lnTo>
                  <a:lnTo>
                    <a:pt x="308" y="17"/>
                  </a:lnTo>
                  <a:lnTo>
                    <a:pt x="281" y="27"/>
                  </a:lnTo>
                  <a:lnTo>
                    <a:pt x="253" y="39"/>
                  </a:lnTo>
                  <a:lnTo>
                    <a:pt x="227" y="53"/>
                  </a:lnTo>
                  <a:lnTo>
                    <a:pt x="203" y="69"/>
                  </a:lnTo>
                  <a:lnTo>
                    <a:pt x="180" y="87"/>
                  </a:lnTo>
                  <a:lnTo>
                    <a:pt x="158" y="106"/>
                  </a:lnTo>
                  <a:lnTo>
                    <a:pt x="138" y="128"/>
                  </a:lnTo>
                  <a:lnTo>
                    <a:pt x="118" y="152"/>
                  </a:lnTo>
                  <a:lnTo>
                    <a:pt x="101" y="180"/>
                  </a:lnTo>
                  <a:lnTo>
                    <a:pt x="83" y="207"/>
                  </a:lnTo>
                  <a:lnTo>
                    <a:pt x="69" y="237"/>
                  </a:lnTo>
                  <a:lnTo>
                    <a:pt x="55" y="269"/>
                  </a:lnTo>
                  <a:lnTo>
                    <a:pt x="55" y="269"/>
                  </a:lnTo>
                  <a:lnTo>
                    <a:pt x="37" y="318"/>
                  </a:lnTo>
                  <a:lnTo>
                    <a:pt x="23" y="366"/>
                  </a:lnTo>
                  <a:lnTo>
                    <a:pt x="13" y="411"/>
                  </a:lnTo>
                  <a:lnTo>
                    <a:pt x="8" y="451"/>
                  </a:lnTo>
                  <a:lnTo>
                    <a:pt x="4" y="486"/>
                  </a:lnTo>
                  <a:lnTo>
                    <a:pt x="2" y="512"/>
                  </a:lnTo>
                  <a:lnTo>
                    <a:pt x="0" y="536"/>
                  </a:lnTo>
                  <a:lnTo>
                    <a:pt x="0" y="536"/>
                  </a:lnTo>
                  <a:lnTo>
                    <a:pt x="2" y="540"/>
                  </a:lnTo>
                  <a:lnTo>
                    <a:pt x="8" y="542"/>
                  </a:lnTo>
                  <a:lnTo>
                    <a:pt x="8" y="54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8"/>
            <p:cNvSpPr>
              <a:spLocks/>
            </p:cNvSpPr>
            <p:nvPr/>
          </p:nvSpPr>
          <p:spPr bwMode="auto">
            <a:xfrm>
              <a:off x="2728913" y="3989388"/>
              <a:ext cx="636587" cy="106363"/>
            </a:xfrm>
            <a:custGeom>
              <a:avLst/>
              <a:gdLst>
                <a:gd name="T0" fmla="*/ 776 w 802"/>
                <a:gd name="T1" fmla="*/ 0 h 132"/>
                <a:gd name="T2" fmla="*/ 28 w 802"/>
                <a:gd name="T3" fmla="*/ 0 h 132"/>
                <a:gd name="T4" fmla="*/ 28 w 802"/>
                <a:gd name="T5" fmla="*/ 0 h 132"/>
                <a:gd name="T6" fmla="*/ 18 w 802"/>
                <a:gd name="T7" fmla="*/ 1 h 132"/>
                <a:gd name="T8" fmla="*/ 8 w 802"/>
                <a:gd name="T9" fmla="*/ 7 h 132"/>
                <a:gd name="T10" fmla="*/ 2 w 802"/>
                <a:gd name="T11" fmla="*/ 15 h 132"/>
                <a:gd name="T12" fmla="*/ 0 w 802"/>
                <a:gd name="T13" fmla="*/ 27 h 132"/>
                <a:gd name="T14" fmla="*/ 0 w 802"/>
                <a:gd name="T15" fmla="*/ 61 h 132"/>
                <a:gd name="T16" fmla="*/ 2 w 802"/>
                <a:gd name="T17" fmla="*/ 61 h 132"/>
                <a:gd name="T18" fmla="*/ 374 w 802"/>
                <a:gd name="T19" fmla="*/ 132 h 132"/>
                <a:gd name="T20" fmla="*/ 374 w 802"/>
                <a:gd name="T21" fmla="*/ 122 h 132"/>
                <a:gd name="T22" fmla="*/ 374 w 802"/>
                <a:gd name="T23" fmla="*/ 122 h 132"/>
                <a:gd name="T24" fmla="*/ 376 w 802"/>
                <a:gd name="T25" fmla="*/ 114 h 132"/>
                <a:gd name="T26" fmla="*/ 380 w 802"/>
                <a:gd name="T27" fmla="*/ 108 h 132"/>
                <a:gd name="T28" fmla="*/ 386 w 802"/>
                <a:gd name="T29" fmla="*/ 102 h 132"/>
                <a:gd name="T30" fmla="*/ 394 w 802"/>
                <a:gd name="T31" fmla="*/ 100 h 132"/>
                <a:gd name="T32" fmla="*/ 408 w 802"/>
                <a:gd name="T33" fmla="*/ 100 h 132"/>
                <a:gd name="T34" fmla="*/ 408 w 802"/>
                <a:gd name="T35" fmla="*/ 100 h 132"/>
                <a:gd name="T36" fmla="*/ 416 w 802"/>
                <a:gd name="T37" fmla="*/ 102 h 132"/>
                <a:gd name="T38" fmla="*/ 424 w 802"/>
                <a:gd name="T39" fmla="*/ 108 h 132"/>
                <a:gd name="T40" fmla="*/ 428 w 802"/>
                <a:gd name="T41" fmla="*/ 114 h 132"/>
                <a:gd name="T42" fmla="*/ 430 w 802"/>
                <a:gd name="T43" fmla="*/ 122 h 132"/>
                <a:gd name="T44" fmla="*/ 430 w 802"/>
                <a:gd name="T45" fmla="*/ 132 h 132"/>
                <a:gd name="T46" fmla="*/ 802 w 802"/>
                <a:gd name="T47" fmla="*/ 61 h 132"/>
                <a:gd name="T48" fmla="*/ 802 w 802"/>
                <a:gd name="T49" fmla="*/ 61 h 132"/>
                <a:gd name="T50" fmla="*/ 802 w 802"/>
                <a:gd name="T51" fmla="*/ 27 h 132"/>
                <a:gd name="T52" fmla="*/ 802 w 802"/>
                <a:gd name="T53" fmla="*/ 27 h 132"/>
                <a:gd name="T54" fmla="*/ 800 w 802"/>
                <a:gd name="T55" fmla="*/ 15 h 132"/>
                <a:gd name="T56" fmla="*/ 794 w 802"/>
                <a:gd name="T57" fmla="*/ 7 h 132"/>
                <a:gd name="T58" fmla="*/ 786 w 802"/>
                <a:gd name="T59" fmla="*/ 1 h 132"/>
                <a:gd name="T60" fmla="*/ 776 w 802"/>
                <a:gd name="T61" fmla="*/ 0 h 132"/>
                <a:gd name="T62" fmla="*/ 776 w 802"/>
                <a:gd name="T63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02" h="132">
                  <a:moveTo>
                    <a:pt x="776" y="0"/>
                  </a:moveTo>
                  <a:lnTo>
                    <a:pt x="28" y="0"/>
                  </a:lnTo>
                  <a:lnTo>
                    <a:pt x="28" y="0"/>
                  </a:lnTo>
                  <a:lnTo>
                    <a:pt x="18" y="1"/>
                  </a:lnTo>
                  <a:lnTo>
                    <a:pt x="8" y="7"/>
                  </a:lnTo>
                  <a:lnTo>
                    <a:pt x="2" y="15"/>
                  </a:lnTo>
                  <a:lnTo>
                    <a:pt x="0" y="27"/>
                  </a:lnTo>
                  <a:lnTo>
                    <a:pt x="0" y="61"/>
                  </a:lnTo>
                  <a:lnTo>
                    <a:pt x="2" y="61"/>
                  </a:lnTo>
                  <a:lnTo>
                    <a:pt x="374" y="132"/>
                  </a:lnTo>
                  <a:lnTo>
                    <a:pt x="374" y="122"/>
                  </a:lnTo>
                  <a:lnTo>
                    <a:pt x="374" y="122"/>
                  </a:lnTo>
                  <a:lnTo>
                    <a:pt x="376" y="114"/>
                  </a:lnTo>
                  <a:lnTo>
                    <a:pt x="380" y="108"/>
                  </a:lnTo>
                  <a:lnTo>
                    <a:pt x="386" y="102"/>
                  </a:lnTo>
                  <a:lnTo>
                    <a:pt x="394" y="100"/>
                  </a:lnTo>
                  <a:lnTo>
                    <a:pt x="408" y="100"/>
                  </a:lnTo>
                  <a:lnTo>
                    <a:pt x="408" y="100"/>
                  </a:lnTo>
                  <a:lnTo>
                    <a:pt x="416" y="102"/>
                  </a:lnTo>
                  <a:lnTo>
                    <a:pt x="424" y="108"/>
                  </a:lnTo>
                  <a:lnTo>
                    <a:pt x="428" y="114"/>
                  </a:lnTo>
                  <a:lnTo>
                    <a:pt x="430" y="122"/>
                  </a:lnTo>
                  <a:lnTo>
                    <a:pt x="430" y="132"/>
                  </a:lnTo>
                  <a:lnTo>
                    <a:pt x="802" y="61"/>
                  </a:lnTo>
                  <a:lnTo>
                    <a:pt x="802" y="61"/>
                  </a:lnTo>
                  <a:lnTo>
                    <a:pt x="802" y="27"/>
                  </a:lnTo>
                  <a:lnTo>
                    <a:pt x="802" y="27"/>
                  </a:lnTo>
                  <a:lnTo>
                    <a:pt x="800" y="15"/>
                  </a:lnTo>
                  <a:lnTo>
                    <a:pt x="794" y="7"/>
                  </a:lnTo>
                  <a:lnTo>
                    <a:pt x="786" y="1"/>
                  </a:lnTo>
                  <a:lnTo>
                    <a:pt x="776" y="0"/>
                  </a:lnTo>
                  <a:lnTo>
                    <a:pt x="776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39"/>
            <p:cNvSpPr>
              <a:spLocks/>
            </p:cNvSpPr>
            <p:nvPr/>
          </p:nvSpPr>
          <p:spPr bwMode="auto">
            <a:xfrm>
              <a:off x="2728913" y="4049713"/>
              <a:ext cx="636587" cy="288925"/>
            </a:xfrm>
            <a:custGeom>
              <a:avLst/>
              <a:gdLst>
                <a:gd name="T0" fmla="*/ 430 w 802"/>
                <a:gd name="T1" fmla="*/ 97 h 364"/>
                <a:gd name="T2" fmla="*/ 430 w 802"/>
                <a:gd name="T3" fmla="*/ 97 h 364"/>
                <a:gd name="T4" fmla="*/ 428 w 802"/>
                <a:gd name="T5" fmla="*/ 105 h 364"/>
                <a:gd name="T6" fmla="*/ 424 w 802"/>
                <a:gd name="T7" fmla="*/ 111 h 364"/>
                <a:gd name="T8" fmla="*/ 416 w 802"/>
                <a:gd name="T9" fmla="*/ 116 h 364"/>
                <a:gd name="T10" fmla="*/ 408 w 802"/>
                <a:gd name="T11" fmla="*/ 116 h 364"/>
                <a:gd name="T12" fmla="*/ 394 w 802"/>
                <a:gd name="T13" fmla="*/ 116 h 364"/>
                <a:gd name="T14" fmla="*/ 394 w 802"/>
                <a:gd name="T15" fmla="*/ 116 h 364"/>
                <a:gd name="T16" fmla="*/ 386 w 802"/>
                <a:gd name="T17" fmla="*/ 116 h 364"/>
                <a:gd name="T18" fmla="*/ 380 w 802"/>
                <a:gd name="T19" fmla="*/ 111 h 364"/>
                <a:gd name="T20" fmla="*/ 376 w 802"/>
                <a:gd name="T21" fmla="*/ 105 h 364"/>
                <a:gd name="T22" fmla="*/ 374 w 802"/>
                <a:gd name="T23" fmla="*/ 97 h 364"/>
                <a:gd name="T24" fmla="*/ 374 w 802"/>
                <a:gd name="T25" fmla="*/ 69 h 364"/>
                <a:gd name="T26" fmla="*/ 0 w 802"/>
                <a:gd name="T27" fmla="*/ 0 h 364"/>
                <a:gd name="T28" fmla="*/ 0 w 802"/>
                <a:gd name="T29" fmla="*/ 336 h 364"/>
                <a:gd name="T30" fmla="*/ 0 w 802"/>
                <a:gd name="T31" fmla="*/ 336 h 364"/>
                <a:gd name="T32" fmla="*/ 2 w 802"/>
                <a:gd name="T33" fmla="*/ 346 h 364"/>
                <a:gd name="T34" fmla="*/ 8 w 802"/>
                <a:gd name="T35" fmla="*/ 356 h 364"/>
                <a:gd name="T36" fmla="*/ 18 w 802"/>
                <a:gd name="T37" fmla="*/ 362 h 364"/>
                <a:gd name="T38" fmla="*/ 28 w 802"/>
                <a:gd name="T39" fmla="*/ 364 h 364"/>
                <a:gd name="T40" fmla="*/ 776 w 802"/>
                <a:gd name="T41" fmla="*/ 364 h 364"/>
                <a:gd name="T42" fmla="*/ 776 w 802"/>
                <a:gd name="T43" fmla="*/ 364 h 364"/>
                <a:gd name="T44" fmla="*/ 786 w 802"/>
                <a:gd name="T45" fmla="*/ 362 h 364"/>
                <a:gd name="T46" fmla="*/ 794 w 802"/>
                <a:gd name="T47" fmla="*/ 356 h 364"/>
                <a:gd name="T48" fmla="*/ 800 w 802"/>
                <a:gd name="T49" fmla="*/ 346 h 364"/>
                <a:gd name="T50" fmla="*/ 802 w 802"/>
                <a:gd name="T51" fmla="*/ 336 h 364"/>
                <a:gd name="T52" fmla="*/ 802 w 802"/>
                <a:gd name="T53" fmla="*/ 0 h 364"/>
                <a:gd name="T54" fmla="*/ 430 w 802"/>
                <a:gd name="T55" fmla="*/ 69 h 364"/>
                <a:gd name="T56" fmla="*/ 430 w 802"/>
                <a:gd name="T57" fmla="*/ 9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02" h="364">
                  <a:moveTo>
                    <a:pt x="430" y="97"/>
                  </a:moveTo>
                  <a:lnTo>
                    <a:pt x="430" y="97"/>
                  </a:lnTo>
                  <a:lnTo>
                    <a:pt x="428" y="105"/>
                  </a:lnTo>
                  <a:lnTo>
                    <a:pt x="424" y="111"/>
                  </a:lnTo>
                  <a:lnTo>
                    <a:pt x="416" y="116"/>
                  </a:lnTo>
                  <a:lnTo>
                    <a:pt x="408" y="116"/>
                  </a:lnTo>
                  <a:lnTo>
                    <a:pt x="394" y="116"/>
                  </a:lnTo>
                  <a:lnTo>
                    <a:pt x="394" y="116"/>
                  </a:lnTo>
                  <a:lnTo>
                    <a:pt x="386" y="116"/>
                  </a:lnTo>
                  <a:lnTo>
                    <a:pt x="380" y="111"/>
                  </a:lnTo>
                  <a:lnTo>
                    <a:pt x="376" y="105"/>
                  </a:lnTo>
                  <a:lnTo>
                    <a:pt x="374" y="97"/>
                  </a:lnTo>
                  <a:lnTo>
                    <a:pt x="374" y="69"/>
                  </a:lnTo>
                  <a:lnTo>
                    <a:pt x="0" y="0"/>
                  </a:lnTo>
                  <a:lnTo>
                    <a:pt x="0" y="336"/>
                  </a:lnTo>
                  <a:lnTo>
                    <a:pt x="0" y="336"/>
                  </a:lnTo>
                  <a:lnTo>
                    <a:pt x="2" y="346"/>
                  </a:lnTo>
                  <a:lnTo>
                    <a:pt x="8" y="356"/>
                  </a:lnTo>
                  <a:lnTo>
                    <a:pt x="18" y="362"/>
                  </a:lnTo>
                  <a:lnTo>
                    <a:pt x="28" y="364"/>
                  </a:lnTo>
                  <a:lnTo>
                    <a:pt x="776" y="364"/>
                  </a:lnTo>
                  <a:lnTo>
                    <a:pt x="776" y="364"/>
                  </a:lnTo>
                  <a:lnTo>
                    <a:pt x="786" y="362"/>
                  </a:lnTo>
                  <a:lnTo>
                    <a:pt x="794" y="356"/>
                  </a:lnTo>
                  <a:lnTo>
                    <a:pt x="800" y="346"/>
                  </a:lnTo>
                  <a:lnTo>
                    <a:pt x="802" y="336"/>
                  </a:lnTo>
                  <a:lnTo>
                    <a:pt x="802" y="0"/>
                  </a:lnTo>
                  <a:lnTo>
                    <a:pt x="430" y="69"/>
                  </a:lnTo>
                  <a:lnTo>
                    <a:pt x="430" y="9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3268368" y="4403719"/>
            <a:ext cx="339906" cy="619280"/>
            <a:chOff x="4397375" y="3414713"/>
            <a:chExt cx="579437" cy="1055687"/>
          </a:xfrm>
          <a:solidFill>
            <a:srgbClr val="FFFFFF">
              <a:alpha val="50196"/>
            </a:srgbClr>
          </a:solidFill>
        </p:grpSpPr>
        <p:sp>
          <p:nvSpPr>
            <p:cNvPr id="24" name="Freeform 41"/>
            <p:cNvSpPr>
              <a:spLocks noEditPoints="1"/>
            </p:cNvSpPr>
            <p:nvPr/>
          </p:nvSpPr>
          <p:spPr bwMode="auto">
            <a:xfrm>
              <a:off x="4397375" y="4178300"/>
              <a:ext cx="579437" cy="292100"/>
            </a:xfrm>
            <a:custGeom>
              <a:avLst/>
              <a:gdLst>
                <a:gd name="T0" fmla="*/ 720 w 730"/>
                <a:gd name="T1" fmla="*/ 16 h 368"/>
                <a:gd name="T2" fmla="*/ 702 w 730"/>
                <a:gd name="T3" fmla="*/ 4 h 368"/>
                <a:gd name="T4" fmla="*/ 672 w 730"/>
                <a:gd name="T5" fmla="*/ 2 h 368"/>
                <a:gd name="T6" fmla="*/ 657 w 730"/>
                <a:gd name="T7" fmla="*/ 6 h 368"/>
                <a:gd name="T8" fmla="*/ 364 w 730"/>
                <a:gd name="T9" fmla="*/ 105 h 368"/>
                <a:gd name="T10" fmla="*/ 71 w 730"/>
                <a:gd name="T11" fmla="*/ 6 h 368"/>
                <a:gd name="T12" fmla="*/ 57 w 730"/>
                <a:gd name="T13" fmla="*/ 2 h 368"/>
                <a:gd name="T14" fmla="*/ 25 w 730"/>
                <a:gd name="T15" fmla="*/ 4 h 368"/>
                <a:gd name="T16" fmla="*/ 6 w 730"/>
                <a:gd name="T17" fmla="*/ 20 h 368"/>
                <a:gd name="T18" fmla="*/ 0 w 730"/>
                <a:gd name="T19" fmla="*/ 36 h 368"/>
                <a:gd name="T20" fmla="*/ 4 w 730"/>
                <a:gd name="T21" fmla="*/ 43 h 368"/>
                <a:gd name="T22" fmla="*/ 15 w 730"/>
                <a:gd name="T23" fmla="*/ 38 h 368"/>
                <a:gd name="T24" fmla="*/ 29 w 730"/>
                <a:gd name="T25" fmla="*/ 20 h 368"/>
                <a:gd name="T26" fmla="*/ 45 w 730"/>
                <a:gd name="T27" fmla="*/ 12 h 368"/>
                <a:gd name="T28" fmla="*/ 15 w 730"/>
                <a:gd name="T29" fmla="*/ 57 h 368"/>
                <a:gd name="T30" fmla="*/ 17 w 730"/>
                <a:gd name="T31" fmla="*/ 77 h 368"/>
                <a:gd name="T32" fmla="*/ 41 w 730"/>
                <a:gd name="T33" fmla="*/ 20 h 368"/>
                <a:gd name="T34" fmla="*/ 39 w 730"/>
                <a:gd name="T35" fmla="*/ 47 h 368"/>
                <a:gd name="T36" fmla="*/ 51 w 730"/>
                <a:gd name="T37" fmla="*/ 26 h 368"/>
                <a:gd name="T38" fmla="*/ 47 w 730"/>
                <a:gd name="T39" fmla="*/ 45 h 368"/>
                <a:gd name="T40" fmla="*/ 51 w 730"/>
                <a:gd name="T41" fmla="*/ 69 h 368"/>
                <a:gd name="T42" fmla="*/ 53 w 730"/>
                <a:gd name="T43" fmla="*/ 34 h 368"/>
                <a:gd name="T44" fmla="*/ 63 w 730"/>
                <a:gd name="T45" fmla="*/ 14 h 368"/>
                <a:gd name="T46" fmla="*/ 79 w 730"/>
                <a:gd name="T47" fmla="*/ 45 h 368"/>
                <a:gd name="T48" fmla="*/ 231 w 730"/>
                <a:gd name="T49" fmla="*/ 222 h 368"/>
                <a:gd name="T50" fmla="*/ 364 w 730"/>
                <a:gd name="T51" fmla="*/ 368 h 368"/>
                <a:gd name="T52" fmla="*/ 496 w 730"/>
                <a:gd name="T53" fmla="*/ 222 h 368"/>
                <a:gd name="T54" fmla="*/ 660 w 730"/>
                <a:gd name="T55" fmla="*/ 14 h 368"/>
                <a:gd name="T56" fmla="*/ 670 w 730"/>
                <a:gd name="T57" fmla="*/ 24 h 368"/>
                <a:gd name="T58" fmla="*/ 676 w 730"/>
                <a:gd name="T59" fmla="*/ 63 h 368"/>
                <a:gd name="T60" fmla="*/ 680 w 730"/>
                <a:gd name="T61" fmla="*/ 63 h 368"/>
                <a:gd name="T62" fmla="*/ 674 w 730"/>
                <a:gd name="T63" fmla="*/ 22 h 368"/>
                <a:gd name="T64" fmla="*/ 682 w 730"/>
                <a:gd name="T65" fmla="*/ 38 h 368"/>
                <a:gd name="T66" fmla="*/ 694 w 730"/>
                <a:gd name="T67" fmla="*/ 42 h 368"/>
                <a:gd name="T68" fmla="*/ 700 w 730"/>
                <a:gd name="T69" fmla="*/ 34 h 368"/>
                <a:gd name="T70" fmla="*/ 714 w 730"/>
                <a:gd name="T71" fmla="*/ 77 h 368"/>
                <a:gd name="T72" fmla="*/ 678 w 730"/>
                <a:gd name="T73" fmla="*/ 12 h 368"/>
                <a:gd name="T74" fmla="*/ 694 w 730"/>
                <a:gd name="T75" fmla="*/ 18 h 368"/>
                <a:gd name="T76" fmla="*/ 710 w 730"/>
                <a:gd name="T77" fmla="*/ 34 h 368"/>
                <a:gd name="T78" fmla="*/ 726 w 730"/>
                <a:gd name="T79" fmla="*/ 43 h 368"/>
                <a:gd name="T80" fmla="*/ 728 w 730"/>
                <a:gd name="T81" fmla="*/ 40 h 368"/>
                <a:gd name="T82" fmla="*/ 51 w 730"/>
                <a:gd name="T83" fmla="*/ 18 h 368"/>
                <a:gd name="T84" fmla="*/ 41 w 730"/>
                <a:gd name="T85" fmla="*/ 40 h 368"/>
                <a:gd name="T86" fmla="*/ 43 w 730"/>
                <a:gd name="T87" fmla="*/ 24 h 368"/>
                <a:gd name="T88" fmla="*/ 43 w 730"/>
                <a:gd name="T89" fmla="*/ 8 h 368"/>
                <a:gd name="T90" fmla="*/ 25 w 730"/>
                <a:gd name="T91" fmla="*/ 18 h 368"/>
                <a:gd name="T92" fmla="*/ 9 w 730"/>
                <a:gd name="T93" fmla="*/ 38 h 368"/>
                <a:gd name="T94" fmla="*/ 2 w 730"/>
                <a:gd name="T95" fmla="*/ 38 h 368"/>
                <a:gd name="T96" fmla="*/ 6 w 730"/>
                <a:gd name="T97" fmla="*/ 24 h 368"/>
                <a:gd name="T98" fmla="*/ 23 w 730"/>
                <a:gd name="T99" fmla="*/ 10 h 368"/>
                <a:gd name="T100" fmla="*/ 55 w 730"/>
                <a:gd name="T101" fmla="*/ 6 h 368"/>
                <a:gd name="T102" fmla="*/ 690 w 730"/>
                <a:gd name="T103" fmla="*/ 43 h 368"/>
                <a:gd name="T104" fmla="*/ 682 w 730"/>
                <a:gd name="T105" fmla="*/ 28 h 368"/>
                <a:gd name="T106" fmla="*/ 684 w 730"/>
                <a:gd name="T107" fmla="*/ 24 h 368"/>
                <a:gd name="T108" fmla="*/ 722 w 730"/>
                <a:gd name="T109" fmla="*/ 40 h 368"/>
                <a:gd name="T110" fmla="*/ 704 w 730"/>
                <a:gd name="T111" fmla="*/ 22 h 368"/>
                <a:gd name="T112" fmla="*/ 688 w 730"/>
                <a:gd name="T113" fmla="*/ 10 h 368"/>
                <a:gd name="T114" fmla="*/ 672 w 730"/>
                <a:gd name="T115" fmla="*/ 6 h 368"/>
                <a:gd name="T116" fmla="*/ 706 w 730"/>
                <a:gd name="T117" fmla="*/ 10 h 368"/>
                <a:gd name="T118" fmla="*/ 722 w 730"/>
                <a:gd name="T119" fmla="*/ 24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30" h="368">
                  <a:moveTo>
                    <a:pt x="728" y="30"/>
                  </a:moveTo>
                  <a:lnTo>
                    <a:pt x="728" y="30"/>
                  </a:lnTo>
                  <a:lnTo>
                    <a:pt x="726" y="24"/>
                  </a:lnTo>
                  <a:lnTo>
                    <a:pt x="726" y="24"/>
                  </a:lnTo>
                  <a:lnTo>
                    <a:pt x="724" y="22"/>
                  </a:lnTo>
                  <a:lnTo>
                    <a:pt x="724" y="22"/>
                  </a:lnTo>
                  <a:lnTo>
                    <a:pt x="724" y="20"/>
                  </a:lnTo>
                  <a:lnTo>
                    <a:pt x="722" y="18"/>
                  </a:lnTo>
                  <a:lnTo>
                    <a:pt x="720" y="16"/>
                  </a:lnTo>
                  <a:lnTo>
                    <a:pt x="720" y="16"/>
                  </a:lnTo>
                  <a:lnTo>
                    <a:pt x="716" y="12"/>
                  </a:lnTo>
                  <a:lnTo>
                    <a:pt x="716" y="12"/>
                  </a:lnTo>
                  <a:lnTo>
                    <a:pt x="712" y="8"/>
                  </a:lnTo>
                  <a:lnTo>
                    <a:pt x="712" y="8"/>
                  </a:lnTo>
                  <a:lnTo>
                    <a:pt x="706" y="6"/>
                  </a:lnTo>
                  <a:lnTo>
                    <a:pt x="706" y="6"/>
                  </a:lnTo>
                  <a:lnTo>
                    <a:pt x="702" y="4"/>
                  </a:lnTo>
                  <a:lnTo>
                    <a:pt x="702" y="4"/>
                  </a:lnTo>
                  <a:lnTo>
                    <a:pt x="698" y="2"/>
                  </a:lnTo>
                  <a:lnTo>
                    <a:pt x="698" y="2"/>
                  </a:lnTo>
                  <a:lnTo>
                    <a:pt x="692" y="2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8" y="0"/>
                  </a:lnTo>
                  <a:lnTo>
                    <a:pt x="680" y="0"/>
                  </a:lnTo>
                  <a:lnTo>
                    <a:pt x="672" y="2"/>
                  </a:lnTo>
                  <a:lnTo>
                    <a:pt x="672" y="2"/>
                  </a:lnTo>
                  <a:lnTo>
                    <a:pt x="664" y="4"/>
                  </a:lnTo>
                  <a:lnTo>
                    <a:pt x="664" y="4"/>
                  </a:lnTo>
                  <a:lnTo>
                    <a:pt x="660" y="6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8"/>
                  </a:lnTo>
                  <a:lnTo>
                    <a:pt x="658" y="6"/>
                  </a:lnTo>
                  <a:lnTo>
                    <a:pt x="657" y="6"/>
                  </a:lnTo>
                  <a:lnTo>
                    <a:pt x="657" y="6"/>
                  </a:lnTo>
                  <a:lnTo>
                    <a:pt x="607" y="34"/>
                  </a:lnTo>
                  <a:lnTo>
                    <a:pt x="560" y="57"/>
                  </a:lnTo>
                  <a:lnTo>
                    <a:pt x="516" y="73"/>
                  </a:lnTo>
                  <a:lnTo>
                    <a:pt x="476" y="85"/>
                  </a:lnTo>
                  <a:lnTo>
                    <a:pt x="439" y="95"/>
                  </a:lnTo>
                  <a:lnTo>
                    <a:pt x="409" y="101"/>
                  </a:lnTo>
                  <a:lnTo>
                    <a:pt x="383" y="103"/>
                  </a:lnTo>
                  <a:lnTo>
                    <a:pt x="364" y="105"/>
                  </a:lnTo>
                  <a:lnTo>
                    <a:pt x="364" y="105"/>
                  </a:lnTo>
                  <a:lnTo>
                    <a:pt x="344" y="103"/>
                  </a:lnTo>
                  <a:lnTo>
                    <a:pt x="320" y="101"/>
                  </a:lnTo>
                  <a:lnTo>
                    <a:pt x="288" y="95"/>
                  </a:lnTo>
                  <a:lnTo>
                    <a:pt x="253" y="85"/>
                  </a:lnTo>
                  <a:lnTo>
                    <a:pt x="211" y="73"/>
                  </a:lnTo>
                  <a:lnTo>
                    <a:pt x="168" y="57"/>
                  </a:lnTo>
                  <a:lnTo>
                    <a:pt x="120" y="34"/>
                  </a:lnTo>
                  <a:lnTo>
                    <a:pt x="71" y="6"/>
                  </a:lnTo>
                  <a:lnTo>
                    <a:pt x="71" y="6"/>
                  </a:lnTo>
                  <a:lnTo>
                    <a:pt x="69" y="6"/>
                  </a:lnTo>
                  <a:lnTo>
                    <a:pt x="69" y="8"/>
                  </a:lnTo>
                  <a:lnTo>
                    <a:pt x="69" y="8"/>
                  </a:lnTo>
                  <a:lnTo>
                    <a:pt x="67" y="6"/>
                  </a:lnTo>
                  <a:lnTo>
                    <a:pt x="67" y="6"/>
                  </a:lnTo>
                  <a:lnTo>
                    <a:pt x="63" y="4"/>
                  </a:lnTo>
                  <a:lnTo>
                    <a:pt x="63" y="4"/>
                  </a:lnTo>
                  <a:lnTo>
                    <a:pt x="57" y="2"/>
                  </a:lnTo>
                  <a:lnTo>
                    <a:pt x="57" y="2"/>
                  </a:lnTo>
                  <a:lnTo>
                    <a:pt x="49" y="0"/>
                  </a:lnTo>
                  <a:lnTo>
                    <a:pt x="39" y="0"/>
                  </a:lnTo>
                  <a:lnTo>
                    <a:pt x="41" y="0"/>
                  </a:lnTo>
                  <a:lnTo>
                    <a:pt x="35" y="2"/>
                  </a:lnTo>
                  <a:lnTo>
                    <a:pt x="35" y="2"/>
                  </a:lnTo>
                  <a:lnTo>
                    <a:pt x="31" y="2"/>
                  </a:lnTo>
                  <a:lnTo>
                    <a:pt x="31" y="2"/>
                  </a:lnTo>
                  <a:lnTo>
                    <a:pt x="25" y="4"/>
                  </a:lnTo>
                  <a:lnTo>
                    <a:pt x="25" y="4"/>
                  </a:lnTo>
                  <a:lnTo>
                    <a:pt x="21" y="6"/>
                  </a:lnTo>
                  <a:lnTo>
                    <a:pt x="21" y="6"/>
                  </a:lnTo>
                  <a:lnTo>
                    <a:pt x="17" y="8"/>
                  </a:lnTo>
                  <a:lnTo>
                    <a:pt x="17" y="8"/>
                  </a:lnTo>
                  <a:lnTo>
                    <a:pt x="13" y="12"/>
                  </a:lnTo>
                  <a:lnTo>
                    <a:pt x="13" y="12"/>
                  </a:lnTo>
                  <a:lnTo>
                    <a:pt x="8" y="16"/>
                  </a:lnTo>
                  <a:lnTo>
                    <a:pt x="8" y="18"/>
                  </a:lnTo>
                  <a:lnTo>
                    <a:pt x="6" y="20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2" y="24"/>
                  </a:lnTo>
                  <a:lnTo>
                    <a:pt x="2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6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2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6" y="43"/>
                  </a:lnTo>
                  <a:lnTo>
                    <a:pt x="6" y="43"/>
                  </a:lnTo>
                  <a:lnTo>
                    <a:pt x="11" y="42"/>
                  </a:lnTo>
                  <a:lnTo>
                    <a:pt x="11" y="42"/>
                  </a:lnTo>
                  <a:lnTo>
                    <a:pt x="13" y="40"/>
                  </a:lnTo>
                  <a:lnTo>
                    <a:pt x="15" y="38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1" y="30"/>
                  </a:lnTo>
                  <a:lnTo>
                    <a:pt x="21" y="30"/>
                  </a:lnTo>
                  <a:lnTo>
                    <a:pt x="23" y="28"/>
                  </a:lnTo>
                  <a:lnTo>
                    <a:pt x="25" y="24"/>
                  </a:lnTo>
                  <a:lnTo>
                    <a:pt x="27" y="22"/>
                  </a:lnTo>
                  <a:lnTo>
                    <a:pt x="29" y="22"/>
                  </a:lnTo>
                  <a:lnTo>
                    <a:pt x="29" y="20"/>
                  </a:lnTo>
                  <a:lnTo>
                    <a:pt x="31" y="18"/>
                  </a:lnTo>
                  <a:lnTo>
                    <a:pt x="33" y="18"/>
                  </a:lnTo>
                  <a:lnTo>
                    <a:pt x="35" y="16"/>
                  </a:lnTo>
                  <a:lnTo>
                    <a:pt x="35" y="16"/>
                  </a:lnTo>
                  <a:lnTo>
                    <a:pt x="37" y="16"/>
                  </a:lnTo>
                  <a:lnTo>
                    <a:pt x="41" y="14"/>
                  </a:lnTo>
                  <a:lnTo>
                    <a:pt x="41" y="14"/>
                  </a:lnTo>
                  <a:lnTo>
                    <a:pt x="45" y="12"/>
                  </a:lnTo>
                  <a:lnTo>
                    <a:pt x="45" y="12"/>
                  </a:lnTo>
                  <a:lnTo>
                    <a:pt x="47" y="12"/>
                  </a:lnTo>
                  <a:lnTo>
                    <a:pt x="49" y="12"/>
                  </a:lnTo>
                  <a:lnTo>
                    <a:pt x="49" y="12"/>
                  </a:lnTo>
                  <a:lnTo>
                    <a:pt x="39" y="16"/>
                  </a:lnTo>
                  <a:lnTo>
                    <a:pt x="31" y="24"/>
                  </a:lnTo>
                  <a:lnTo>
                    <a:pt x="31" y="24"/>
                  </a:lnTo>
                  <a:lnTo>
                    <a:pt x="25" y="32"/>
                  </a:lnTo>
                  <a:lnTo>
                    <a:pt x="21" y="40"/>
                  </a:lnTo>
                  <a:lnTo>
                    <a:pt x="15" y="57"/>
                  </a:lnTo>
                  <a:lnTo>
                    <a:pt x="13" y="71"/>
                  </a:lnTo>
                  <a:lnTo>
                    <a:pt x="13" y="77"/>
                  </a:lnTo>
                  <a:lnTo>
                    <a:pt x="13" y="77"/>
                  </a:lnTo>
                  <a:lnTo>
                    <a:pt x="13" y="79"/>
                  </a:lnTo>
                  <a:lnTo>
                    <a:pt x="15" y="79"/>
                  </a:lnTo>
                  <a:lnTo>
                    <a:pt x="15" y="79"/>
                  </a:lnTo>
                  <a:lnTo>
                    <a:pt x="17" y="79"/>
                  </a:lnTo>
                  <a:lnTo>
                    <a:pt x="17" y="77"/>
                  </a:lnTo>
                  <a:lnTo>
                    <a:pt x="17" y="77"/>
                  </a:lnTo>
                  <a:lnTo>
                    <a:pt x="17" y="71"/>
                  </a:lnTo>
                  <a:lnTo>
                    <a:pt x="19" y="59"/>
                  </a:lnTo>
                  <a:lnTo>
                    <a:pt x="23" y="42"/>
                  </a:lnTo>
                  <a:lnTo>
                    <a:pt x="27" y="34"/>
                  </a:lnTo>
                  <a:lnTo>
                    <a:pt x="33" y="26"/>
                  </a:lnTo>
                  <a:lnTo>
                    <a:pt x="33" y="26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41" y="20"/>
                  </a:lnTo>
                  <a:lnTo>
                    <a:pt x="37" y="26"/>
                  </a:lnTo>
                  <a:lnTo>
                    <a:pt x="33" y="34"/>
                  </a:lnTo>
                  <a:lnTo>
                    <a:pt x="33" y="34"/>
                  </a:lnTo>
                  <a:lnTo>
                    <a:pt x="33" y="42"/>
                  </a:lnTo>
                  <a:lnTo>
                    <a:pt x="35" y="45"/>
                  </a:lnTo>
                  <a:lnTo>
                    <a:pt x="35" y="45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39" y="47"/>
                  </a:lnTo>
                  <a:lnTo>
                    <a:pt x="41" y="45"/>
                  </a:lnTo>
                  <a:lnTo>
                    <a:pt x="43" y="42"/>
                  </a:lnTo>
                  <a:lnTo>
                    <a:pt x="43" y="42"/>
                  </a:lnTo>
                  <a:lnTo>
                    <a:pt x="45" y="38"/>
                  </a:lnTo>
                  <a:lnTo>
                    <a:pt x="47" y="36"/>
                  </a:lnTo>
                  <a:lnTo>
                    <a:pt x="47" y="36"/>
                  </a:lnTo>
                  <a:lnTo>
                    <a:pt x="49" y="30"/>
                  </a:lnTo>
                  <a:lnTo>
                    <a:pt x="49" y="30"/>
                  </a:lnTo>
                  <a:lnTo>
                    <a:pt x="51" y="26"/>
                  </a:lnTo>
                  <a:lnTo>
                    <a:pt x="51" y="26"/>
                  </a:lnTo>
                  <a:lnTo>
                    <a:pt x="55" y="22"/>
                  </a:lnTo>
                  <a:lnTo>
                    <a:pt x="53" y="22"/>
                  </a:lnTo>
                  <a:lnTo>
                    <a:pt x="53" y="22"/>
                  </a:lnTo>
                  <a:lnTo>
                    <a:pt x="51" y="28"/>
                  </a:lnTo>
                  <a:lnTo>
                    <a:pt x="51" y="28"/>
                  </a:lnTo>
                  <a:lnTo>
                    <a:pt x="49" y="34"/>
                  </a:lnTo>
                  <a:lnTo>
                    <a:pt x="49" y="34"/>
                  </a:lnTo>
                  <a:lnTo>
                    <a:pt x="47" y="45"/>
                  </a:lnTo>
                  <a:lnTo>
                    <a:pt x="47" y="55"/>
                  </a:lnTo>
                  <a:lnTo>
                    <a:pt x="47" y="55"/>
                  </a:lnTo>
                  <a:lnTo>
                    <a:pt x="49" y="63"/>
                  </a:lnTo>
                  <a:lnTo>
                    <a:pt x="49" y="63"/>
                  </a:lnTo>
                  <a:lnTo>
                    <a:pt x="49" y="67"/>
                  </a:lnTo>
                  <a:lnTo>
                    <a:pt x="49" y="67"/>
                  </a:lnTo>
                  <a:lnTo>
                    <a:pt x="49" y="67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3" y="65"/>
                  </a:lnTo>
                  <a:lnTo>
                    <a:pt x="53" y="65"/>
                  </a:lnTo>
                  <a:lnTo>
                    <a:pt x="51" y="63"/>
                  </a:lnTo>
                  <a:lnTo>
                    <a:pt x="51" y="63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51" y="45"/>
                  </a:lnTo>
                  <a:lnTo>
                    <a:pt x="53" y="34"/>
                  </a:lnTo>
                  <a:lnTo>
                    <a:pt x="53" y="34"/>
                  </a:lnTo>
                  <a:lnTo>
                    <a:pt x="55" y="28"/>
                  </a:lnTo>
                  <a:lnTo>
                    <a:pt x="55" y="28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7" y="20"/>
                  </a:lnTo>
                  <a:lnTo>
                    <a:pt x="59" y="18"/>
                  </a:lnTo>
                  <a:lnTo>
                    <a:pt x="59" y="18"/>
                  </a:lnTo>
                  <a:lnTo>
                    <a:pt x="63" y="16"/>
                  </a:lnTo>
                  <a:lnTo>
                    <a:pt x="63" y="14"/>
                  </a:lnTo>
                  <a:lnTo>
                    <a:pt x="65" y="14"/>
                  </a:lnTo>
                  <a:lnTo>
                    <a:pt x="65" y="14"/>
                  </a:lnTo>
                  <a:lnTo>
                    <a:pt x="67" y="14"/>
                  </a:lnTo>
                  <a:lnTo>
                    <a:pt x="67" y="14"/>
                  </a:lnTo>
                  <a:lnTo>
                    <a:pt x="67" y="24"/>
                  </a:lnTo>
                  <a:lnTo>
                    <a:pt x="67" y="24"/>
                  </a:lnTo>
                  <a:lnTo>
                    <a:pt x="69" y="30"/>
                  </a:lnTo>
                  <a:lnTo>
                    <a:pt x="73" y="36"/>
                  </a:lnTo>
                  <a:lnTo>
                    <a:pt x="79" y="45"/>
                  </a:lnTo>
                  <a:lnTo>
                    <a:pt x="79" y="45"/>
                  </a:lnTo>
                  <a:lnTo>
                    <a:pt x="91" y="63"/>
                  </a:lnTo>
                  <a:lnTo>
                    <a:pt x="102" y="79"/>
                  </a:lnTo>
                  <a:lnTo>
                    <a:pt x="130" y="111"/>
                  </a:lnTo>
                  <a:lnTo>
                    <a:pt x="160" y="140"/>
                  </a:lnTo>
                  <a:lnTo>
                    <a:pt x="188" y="170"/>
                  </a:lnTo>
                  <a:lnTo>
                    <a:pt x="188" y="170"/>
                  </a:lnTo>
                  <a:lnTo>
                    <a:pt x="231" y="222"/>
                  </a:lnTo>
                  <a:lnTo>
                    <a:pt x="231" y="222"/>
                  </a:lnTo>
                  <a:lnTo>
                    <a:pt x="273" y="271"/>
                  </a:lnTo>
                  <a:lnTo>
                    <a:pt x="308" y="317"/>
                  </a:lnTo>
                  <a:lnTo>
                    <a:pt x="336" y="350"/>
                  </a:lnTo>
                  <a:lnTo>
                    <a:pt x="348" y="362"/>
                  </a:lnTo>
                  <a:lnTo>
                    <a:pt x="356" y="366"/>
                  </a:lnTo>
                  <a:lnTo>
                    <a:pt x="356" y="366"/>
                  </a:lnTo>
                  <a:lnTo>
                    <a:pt x="364" y="368"/>
                  </a:lnTo>
                  <a:lnTo>
                    <a:pt x="364" y="368"/>
                  </a:lnTo>
                  <a:lnTo>
                    <a:pt x="364" y="368"/>
                  </a:lnTo>
                  <a:lnTo>
                    <a:pt x="364" y="368"/>
                  </a:lnTo>
                  <a:lnTo>
                    <a:pt x="374" y="366"/>
                  </a:lnTo>
                  <a:lnTo>
                    <a:pt x="374" y="366"/>
                  </a:lnTo>
                  <a:lnTo>
                    <a:pt x="381" y="362"/>
                  </a:lnTo>
                  <a:lnTo>
                    <a:pt x="391" y="350"/>
                  </a:lnTo>
                  <a:lnTo>
                    <a:pt x="419" y="317"/>
                  </a:lnTo>
                  <a:lnTo>
                    <a:pt x="455" y="271"/>
                  </a:lnTo>
                  <a:lnTo>
                    <a:pt x="496" y="222"/>
                  </a:lnTo>
                  <a:lnTo>
                    <a:pt x="496" y="222"/>
                  </a:lnTo>
                  <a:lnTo>
                    <a:pt x="554" y="154"/>
                  </a:lnTo>
                  <a:lnTo>
                    <a:pt x="613" y="91"/>
                  </a:lnTo>
                  <a:lnTo>
                    <a:pt x="613" y="91"/>
                  </a:lnTo>
                  <a:lnTo>
                    <a:pt x="627" y="75"/>
                  </a:lnTo>
                  <a:lnTo>
                    <a:pt x="639" y="59"/>
                  </a:lnTo>
                  <a:lnTo>
                    <a:pt x="651" y="42"/>
                  </a:lnTo>
                  <a:lnTo>
                    <a:pt x="660" y="24"/>
                  </a:lnTo>
                  <a:lnTo>
                    <a:pt x="660" y="24"/>
                  </a:lnTo>
                  <a:lnTo>
                    <a:pt x="660" y="14"/>
                  </a:lnTo>
                  <a:lnTo>
                    <a:pt x="660" y="14"/>
                  </a:lnTo>
                  <a:lnTo>
                    <a:pt x="664" y="14"/>
                  </a:lnTo>
                  <a:lnTo>
                    <a:pt x="664" y="14"/>
                  </a:lnTo>
                  <a:lnTo>
                    <a:pt x="666" y="16"/>
                  </a:lnTo>
                  <a:lnTo>
                    <a:pt x="666" y="16"/>
                  </a:lnTo>
                  <a:lnTo>
                    <a:pt x="668" y="18"/>
                  </a:lnTo>
                  <a:lnTo>
                    <a:pt x="670" y="20"/>
                  </a:lnTo>
                  <a:lnTo>
                    <a:pt x="670" y="20"/>
                  </a:lnTo>
                  <a:lnTo>
                    <a:pt x="670" y="24"/>
                  </a:lnTo>
                  <a:lnTo>
                    <a:pt x="670" y="24"/>
                  </a:lnTo>
                  <a:lnTo>
                    <a:pt x="674" y="28"/>
                  </a:lnTo>
                  <a:lnTo>
                    <a:pt x="674" y="28"/>
                  </a:lnTo>
                  <a:lnTo>
                    <a:pt x="674" y="34"/>
                  </a:lnTo>
                  <a:lnTo>
                    <a:pt x="674" y="34"/>
                  </a:lnTo>
                  <a:lnTo>
                    <a:pt x="676" y="45"/>
                  </a:lnTo>
                  <a:lnTo>
                    <a:pt x="676" y="55"/>
                  </a:lnTo>
                  <a:lnTo>
                    <a:pt x="676" y="55"/>
                  </a:lnTo>
                  <a:lnTo>
                    <a:pt x="676" y="63"/>
                  </a:lnTo>
                  <a:lnTo>
                    <a:pt x="676" y="63"/>
                  </a:lnTo>
                  <a:lnTo>
                    <a:pt x="676" y="65"/>
                  </a:lnTo>
                  <a:lnTo>
                    <a:pt x="676" y="65"/>
                  </a:lnTo>
                  <a:lnTo>
                    <a:pt x="676" y="69"/>
                  </a:lnTo>
                  <a:lnTo>
                    <a:pt x="676" y="69"/>
                  </a:lnTo>
                  <a:lnTo>
                    <a:pt x="678" y="67"/>
                  </a:lnTo>
                  <a:lnTo>
                    <a:pt x="678" y="67"/>
                  </a:lnTo>
                  <a:lnTo>
                    <a:pt x="678" y="67"/>
                  </a:lnTo>
                  <a:lnTo>
                    <a:pt x="680" y="63"/>
                  </a:lnTo>
                  <a:lnTo>
                    <a:pt x="680" y="63"/>
                  </a:lnTo>
                  <a:lnTo>
                    <a:pt x="680" y="55"/>
                  </a:lnTo>
                  <a:lnTo>
                    <a:pt x="680" y="55"/>
                  </a:lnTo>
                  <a:lnTo>
                    <a:pt x="680" y="45"/>
                  </a:lnTo>
                  <a:lnTo>
                    <a:pt x="678" y="34"/>
                  </a:lnTo>
                  <a:lnTo>
                    <a:pt x="678" y="34"/>
                  </a:lnTo>
                  <a:lnTo>
                    <a:pt x="676" y="28"/>
                  </a:lnTo>
                  <a:lnTo>
                    <a:pt x="676" y="28"/>
                  </a:lnTo>
                  <a:lnTo>
                    <a:pt x="674" y="22"/>
                  </a:lnTo>
                  <a:lnTo>
                    <a:pt x="674" y="22"/>
                  </a:lnTo>
                  <a:lnTo>
                    <a:pt x="674" y="22"/>
                  </a:lnTo>
                  <a:lnTo>
                    <a:pt x="676" y="26"/>
                  </a:lnTo>
                  <a:lnTo>
                    <a:pt x="676" y="26"/>
                  </a:lnTo>
                  <a:lnTo>
                    <a:pt x="678" y="30"/>
                  </a:lnTo>
                  <a:lnTo>
                    <a:pt x="678" y="30"/>
                  </a:lnTo>
                  <a:lnTo>
                    <a:pt x="682" y="36"/>
                  </a:lnTo>
                  <a:lnTo>
                    <a:pt x="682" y="38"/>
                  </a:lnTo>
                  <a:lnTo>
                    <a:pt x="682" y="38"/>
                  </a:lnTo>
                  <a:lnTo>
                    <a:pt x="684" y="42"/>
                  </a:lnTo>
                  <a:lnTo>
                    <a:pt x="684" y="42"/>
                  </a:lnTo>
                  <a:lnTo>
                    <a:pt x="686" y="45"/>
                  </a:lnTo>
                  <a:lnTo>
                    <a:pt x="690" y="47"/>
                  </a:lnTo>
                  <a:lnTo>
                    <a:pt x="690" y="47"/>
                  </a:lnTo>
                  <a:lnTo>
                    <a:pt x="690" y="47"/>
                  </a:lnTo>
                  <a:lnTo>
                    <a:pt x="692" y="45"/>
                  </a:lnTo>
                  <a:lnTo>
                    <a:pt x="692" y="45"/>
                  </a:lnTo>
                  <a:lnTo>
                    <a:pt x="694" y="42"/>
                  </a:lnTo>
                  <a:lnTo>
                    <a:pt x="694" y="34"/>
                  </a:lnTo>
                  <a:lnTo>
                    <a:pt x="694" y="34"/>
                  </a:lnTo>
                  <a:lnTo>
                    <a:pt x="692" y="26"/>
                  </a:lnTo>
                  <a:lnTo>
                    <a:pt x="686" y="20"/>
                  </a:lnTo>
                  <a:lnTo>
                    <a:pt x="686" y="20"/>
                  </a:lnTo>
                  <a:lnTo>
                    <a:pt x="686" y="20"/>
                  </a:lnTo>
                  <a:lnTo>
                    <a:pt x="694" y="26"/>
                  </a:lnTo>
                  <a:lnTo>
                    <a:pt x="694" y="26"/>
                  </a:lnTo>
                  <a:lnTo>
                    <a:pt x="700" y="34"/>
                  </a:lnTo>
                  <a:lnTo>
                    <a:pt x="704" y="42"/>
                  </a:lnTo>
                  <a:lnTo>
                    <a:pt x="708" y="59"/>
                  </a:lnTo>
                  <a:lnTo>
                    <a:pt x="710" y="71"/>
                  </a:lnTo>
                  <a:lnTo>
                    <a:pt x="710" y="77"/>
                  </a:lnTo>
                  <a:lnTo>
                    <a:pt x="710" y="77"/>
                  </a:lnTo>
                  <a:lnTo>
                    <a:pt x="712" y="79"/>
                  </a:lnTo>
                  <a:lnTo>
                    <a:pt x="712" y="79"/>
                  </a:lnTo>
                  <a:lnTo>
                    <a:pt x="712" y="79"/>
                  </a:lnTo>
                  <a:lnTo>
                    <a:pt x="714" y="77"/>
                  </a:lnTo>
                  <a:lnTo>
                    <a:pt x="714" y="77"/>
                  </a:lnTo>
                  <a:lnTo>
                    <a:pt x="714" y="71"/>
                  </a:lnTo>
                  <a:lnTo>
                    <a:pt x="712" y="57"/>
                  </a:lnTo>
                  <a:lnTo>
                    <a:pt x="708" y="40"/>
                  </a:lnTo>
                  <a:lnTo>
                    <a:pt x="702" y="32"/>
                  </a:lnTo>
                  <a:lnTo>
                    <a:pt x="696" y="24"/>
                  </a:lnTo>
                  <a:lnTo>
                    <a:pt x="696" y="24"/>
                  </a:lnTo>
                  <a:lnTo>
                    <a:pt x="688" y="16"/>
                  </a:lnTo>
                  <a:lnTo>
                    <a:pt x="678" y="12"/>
                  </a:lnTo>
                  <a:lnTo>
                    <a:pt x="680" y="12"/>
                  </a:lnTo>
                  <a:lnTo>
                    <a:pt x="680" y="12"/>
                  </a:lnTo>
                  <a:lnTo>
                    <a:pt x="684" y="12"/>
                  </a:lnTo>
                  <a:lnTo>
                    <a:pt x="684" y="12"/>
                  </a:lnTo>
                  <a:lnTo>
                    <a:pt x="686" y="14"/>
                  </a:lnTo>
                  <a:lnTo>
                    <a:pt x="690" y="16"/>
                  </a:lnTo>
                  <a:lnTo>
                    <a:pt x="690" y="16"/>
                  </a:lnTo>
                  <a:lnTo>
                    <a:pt x="694" y="16"/>
                  </a:lnTo>
                  <a:lnTo>
                    <a:pt x="694" y="18"/>
                  </a:lnTo>
                  <a:lnTo>
                    <a:pt x="696" y="18"/>
                  </a:lnTo>
                  <a:lnTo>
                    <a:pt x="698" y="20"/>
                  </a:lnTo>
                  <a:lnTo>
                    <a:pt x="700" y="22"/>
                  </a:lnTo>
                  <a:lnTo>
                    <a:pt x="700" y="22"/>
                  </a:lnTo>
                  <a:lnTo>
                    <a:pt x="702" y="24"/>
                  </a:lnTo>
                  <a:lnTo>
                    <a:pt x="704" y="28"/>
                  </a:lnTo>
                  <a:lnTo>
                    <a:pt x="704" y="28"/>
                  </a:lnTo>
                  <a:lnTo>
                    <a:pt x="708" y="30"/>
                  </a:lnTo>
                  <a:lnTo>
                    <a:pt x="710" y="34"/>
                  </a:lnTo>
                  <a:lnTo>
                    <a:pt x="710" y="34"/>
                  </a:lnTo>
                  <a:lnTo>
                    <a:pt x="714" y="38"/>
                  </a:lnTo>
                  <a:lnTo>
                    <a:pt x="716" y="40"/>
                  </a:lnTo>
                  <a:lnTo>
                    <a:pt x="716" y="40"/>
                  </a:lnTo>
                  <a:lnTo>
                    <a:pt x="718" y="42"/>
                  </a:lnTo>
                  <a:lnTo>
                    <a:pt x="718" y="42"/>
                  </a:lnTo>
                  <a:lnTo>
                    <a:pt x="722" y="43"/>
                  </a:lnTo>
                  <a:lnTo>
                    <a:pt x="724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6" y="43"/>
                  </a:lnTo>
                  <a:lnTo>
                    <a:pt x="728" y="42"/>
                  </a:lnTo>
                  <a:lnTo>
                    <a:pt x="728" y="40"/>
                  </a:lnTo>
                  <a:lnTo>
                    <a:pt x="728" y="40"/>
                  </a:lnTo>
                  <a:lnTo>
                    <a:pt x="728" y="38"/>
                  </a:lnTo>
                  <a:lnTo>
                    <a:pt x="728" y="38"/>
                  </a:lnTo>
                  <a:lnTo>
                    <a:pt x="730" y="36"/>
                  </a:lnTo>
                  <a:lnTo>
                    <a:pt x="730" y="36"/>
                  </a:lnTo>
                  <a:lnTo>
                    <a:pt x="728" y="30"/>
                  </a:lnTo>
                  <a:lnTo>
                    <a:pt x="728" y="30"/>
                  </a:lnTo>
                  <a:close/>
                  <a:moveTo>
                    <a:pt x="53" y="16"/>
                  </a:moveTo>
                  <a:lnTo>
                    <a:pt x="51" y="18"/>
                  </a:lnTo>
                  <a:lnTo>
                    <a:pt x="51" y="18"/>
                  </a:lnTo>
                  <a:lnTo>
                    <a:pt x="47" y="22"/>
                  </a:lnTo>
                  <a:lnTo>
                    <a:pt x="47" y="22"/>
                  </a:lnTo>
                  <a:lnTo>
                    <a:pt x="45" y="28"/>
                  </a:lnTo>
                  <a:lnTo>
                    <a:pt x="45" y="28"/>
                  </a:lnTo>
                  <a:lnTo>
                    <a:pt x="43" y="34"/>
                  </a:lnTo>
                  <a:lnTo>
                    <a:pt x="43" y="36"/>
                  </a:lnTo>
                  <a:lnTo>
                    <a:pt x="43" y="36"/>
                  </a:lnTo>
                  <a:lnTo>
                    <a:pt x="41" y="40"/>
                  </a:lnTo>
                  <a:lnTo>
                    <a:pt x="41" y="40"/>
                  </a:lnTo>
                  <a:lnTo>
                    <a:pt x="39" y="43"/>
                  </a:lnTo>
                  <a:lnTo>
                    <a:pt x="37" y="43"/>
                  </a:lnTo>
                  <a:lnTo>
                    <a:pt x="37" y="43"/>
                  </a:lnTo>
                  <a:lnTo>
                    <a:pt x="37" y="40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9" y="30"/>
                  </a:lnTo>
                  <a:lnTo>
                    <a:pt x="43" y="24"/>
                  </a:lnTo>
                  <a:lnTo>
                    <a:pt x="43" y="24"/>
                  </a:lnTo>
                  <a:lnTo>
                    <a:pt x="47" y="20"/>
                  </a:lnTo>
                  <a:lnTo>
                    <a:pt x="53" y="16"/>
                  </a:lnTo>
                  <a:lnTo>
                    <a:pt x="55" y="16"/>
                  </a:lnTo>
                  <a:lnTo>
                    <a:pt x="53" y="16"/>
                  </a:lnTo>
                  <a:close/>
                  <a:moveTo>
                    <a:pt x="55" y="6"/>
                  </a:moveTo>
                  <a:lnTo>
                    <a:pt x="55" y="6"/>
                  </a:lnTo>
                  <a:lnTo>
                    <a:pt x="47" y="8"/>
                  </a:lnTo>
                  <a:lnTo>
                    <a:pt x="47" y="8"/>
                  </a:lnTo>
                  <a:lnTo>
                    <a:pt x="43" y="8"/>
                  </a:lnTo>
                  <a:lnTo>
                    <a:pt x="43" y="8"/>
                  </a:lnTo>
                  <a:lnTo>
                    <a:pt x="39" y="10"/>
                  </a:lnTo>
                  <a:lnTo>
                    <a:pt x="37" y="12"/>
                  </a:lnTo>
                  <a:lnTo>
                    <a:pt x="37" y="12"/>
                  </a:lnTo>
                  <a:lnTo>
                    <a:pt x="33" y="14"/>
                  </a:lnTo>
                  <a:lnTo>
                    <a:pt x="31" y="14"/>
                  </a:lnTo>
                  <a:lnTo>
                    <a:pt x="29" y="16"/>
                  </a:lnTo>
                  <a:lnTo>
                    <a:pt x="27" y="18"/>
                  </a:lnTo>
                  <a:lnTo>
                    <a:pt x="25" y="18"/>
                  </a:lnTo>
                  <a:lnTo>
                    <a:pt x="25" y="20"/>
                  </a:lnTo>
                  <a:lnTo>
                    <a:pt x="23" y="22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17" y="28"/>
                  </a:lnTo>
                  <a:lnTo>
                    <a:pt x="15" y="32"/>
                  </a:lnTo>
                  <a:lnTo>
                    <a:pt x="11" y="34"/>
                  </a:lnTo>
                  <a:lnTo>
                    <a:pt x="11" y="36"/>
                  </a:lnTo>
                  <a:lnTo>
                    <a:pt x="9" y="38"/>
                  </a:lnTo>
                  <a:lnTo>
                    <a:pt x="9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4" y="30"/>
                  </a:lnTo>
                  <a:lnTo>
                    <a:pt x="4" y="30"/>
                  </a:lnTo>
                  <a:lnTo>
                    <a:pt x="6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2"/>
                  </a:lnTo>
                  <a:lnTo>
                    <a:pt x="9" y="20"/>
                  </a:lnTo>
                  <a:lnTo>
                    <a:pt x="11" y="18"/>
                  </a:lnTo>
                  <a:lnTo>
                    <a:pt x="11" y="18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3" y="10"/>
                  </a:lnTo>
                  <a:lnTo>
                    <a:pt x="27" y="8"/>
                  </a:lnTo>
                  <a:lnTo>
                    <a:pt x="27" y="8"/>
                  </a:lnTo>
                  <a:lnTo>
                    <a:pt x="31" y="6"/>
                  </a:lnTo>
                  <a:lnTo>
                    <a:pt x="35" y="6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1" y="4"/>
                  </a:lnTo>
                  <a:lnTo>
                    <a:pt x="47" y="4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6"/>
                  </a:lnTo>
                  <a:close/>
                  <a:moveTo>
                    <a:pt x="684" y="24"/>
                  </a:moveTo>
                  <a:lnTo>
                    <a:pt x="684" y="24"/>
                  </a:lnTo>
                  <a:lnTo>
                    <a:pt x="688" y="30"/>
                  </a:lnTo>
                  <a:lnTo>
                    <a:pt x="690" y="36"/>
                  </a:lnTo>
                  <a:lnTo>
                    <a:pt x="690" y="36"/>
                  </a:lnTo>
                  <a:lnTo>
                    <a:pt x="690" y="40"/>
                  </a:lnTo>
                  <a:lnTo>
                    <a:pt x="690" y="43"/>
                  </a:lnTo>
                  <a:lnTo>
                    <a:pt x="690" y="43"/>
                  </a:lnTo>
                  <a:lnTo>
                    <a:pt x="690" y="43"/>
                  </a:lnTo>
                  <a:lnTo>
                    <a:pt x="688" y="40"/>
                  </a:lnTo>
                  <a:lnTo>
                    <a:pt x="688" y="40"/>
                  </a:lnTo>
                  <a:lnTo>
                    <a:pt x="686" y="36"/>
                  </a:lnTo>
                  <a:lnTo>
                    <a:pt x="684" y="34"/>
                  </a:lnTo>
                  <a:lnTo>
                    <a:pt x="684" y="34"/>
                  </a:lnTo>
                  <a:lnTo>
                    <a:pt x="682" y="28"/>
                  </a:lnTo>
                  <a:lnTo>
                    <a:pt x="682" y="28"/>
                  </a:lnTo>
                  <a:lnTo>
                    <a:pt x="680" y="22"/>
                  </a:lnTo>
                  <a:lnTo>
                    <a:pt x="680" y="22"/>
                  </a:lnTo>
                  <a:lnTo>
                    <a:pt x="676" y="18"/>
                  </a:lnTo>
                  <a:lnTo>
                    <a:pt x="674" y="16"/>
                  </a:lnTo>
                  <a:lnTo>
                    <a:pt x="672" y="16"/>
                  </a:lnTo>
                  <a:lnTo>
                    <a:pt x="676" y="16"/>
                  </a:lnTo>
                  <a:lnTo>
                    <a:pt x="676" y="16"/>
                  </a:lnTo>
                  <a:lnTo>
                    <a:pt x="684" y="24"/>
                  </a:lnTo>
                  <a:lnTo>
                    <a:pt x="684" y="24"/>
                  </a:lnTo>
                  <a:close/>
                  <a:moveTo>
                    <a:pt x="726" y="38"/>
                  </a:moveTo>
                  <a:lnTo>
                    <a:pt x="726" y="38"/>
                  </a:lnTo>
                  <a:lnTo>
                    <a:pt x="726" y="40"/>
                  </a:lnTo>
                  <a:lnTo>
                    <a:pt x="724" y="40"/>
                  </a:lnTo>
                  <a:lnTo>
                    <a:pt x="724" y="40"/>
                  </a:lnTo>
                  <a:lnTo>
                    <a:pt x="724" y="40"/>
                  </a:lnTo>
                  <a:lnTo>
                    <a:pt x="724" y="40"/>
                  </a:lnTo>
                  <a:lnTo>
                    <a:pt x="724" y="42"/>
                  </a:lnTo>
                  <a:lnTo>
                    <a:pt x="722" y="40"/>
                  </a:lnTo>
                  <a:lnTo>
                    <a:pt x="722" y="40"/>
                  </a:lnTo>
                  <a:lnTo>
                    <a:pt x="718" y="38"/>
                  </a:lnTo>
                  <a:lnTo>
                    <a:pt x="718" y="36"/>
                  </a:lnTo>
                  <a:lnTo>
                    <a:pt x="716" y="34"/>
                  </a:lnTo>
                  <a:lnTo>
                    <a:pt x="712" y="32"/>
                  </a:lnTo>
                  <a:lnTo>
                    <a:pt x="710" y="28"/>
                  </a:lnTo>
                  <a:lnTo>
                    <a:pt x="710" y="28"/>
                  </a:lnTo>
                  <a:lnTo>
                    <a:pt x="708" y="24"/>
                  </a:lnTo>
                  <a:lnTo>
                    <a:pt x="704" y="22"/>
                  </a:lnTo>
                  <a:lnTo>
                    <a:pt x="702" y="20"/>
                  </a:lnTo>
                  <a:lnTo>
                    <a:pt x="702" y="18"/>
                  </a:lnTo>
                  <a:lnTo>
                    <a:pt x="700" y="18"/>
                  </a:lnTo>
                  <a:lnTo>
                    <a:pt x="698" y="16"/>
                  </a:lnTo>
                  <a:lnTo>
                    <a:pt x="696" y="14"/>
                  </a:lnTo>
                  <a:lnTo>
                    <a:pt x="694" y="14"/>
                  </a:lnTo>
                  <a:lnTo>
                    <a:pt x="694" y="14"/>
                  </a:lnTo>
                  <a:lnTo>
                    <a:pt x="692" y="12"/>
                  </a:lnTo>
                  <a:lnTo>
                    <a:pt x="688" y="10"/>
                  </a:lnTo>
                  <a:lnTo>
                    <a:pt x="688" y="10"/>
                  </a:lnTo>
                  <a:lnTo>
                    <a:pt x="684" y="8"/>
                  </a:lnTo>
                  <a:lnTo>
                    <a:pt x="684" y="8"/>
                  </a:lnTo>
                  <a:lnTo>
                    <a:pt x="680" y="8"/>
                  </a:lnTo>
                  <a:lnTo>
                    <a:pt x="680" y="8"/>
                  </a:lnTo>
                  <a:lnTo>
                    <a:pt x="672" y="6"/>
                  </a:lnTo>
                  <a:lnTo>
                    <a:pt x="672" y="6"/>
                  </a:lnTo>
                  <a:lnTo>
                    <a:pt x="672" y="6"/>
                  </a:lnTo>
                  <a:lnTo>
                    <a:pt x="672" y="6"/>
                  </a:lnTo>
                  <a:lnTo>
                    <a:pt x="680" y="4"/>
                  </a:lnTo>
                  <a:lnTo>
                    <a:pt x="688" y="4"/>
                  </a:lnTo>
                  <a:lnTo>
                    <a:pt x="688" y="4"/>
                  </a:lnTo>
                  <a:lnTo>
                    <a:pt x="692" y="6"/>
                  </a:lnTo>
                  <a:lnTo>
                    <a:pt x="696" y="6"/>
                  </a:lnTo>
                  <a:lnTo>
                    <a:pt x="696" y="6"/>
                  </a:lnTo>
                  <a:lnTo>
                    <a:pt x="700" y="8"/>
                  </a:lnTo>
                  <a:lnTo>
                    <a:pt x="706" y="10"/>
                  </a:lnTo>
                  <a:lnTo>
                    <a:pt x="706" y="10"/>
                  </a:lnTo>
                  <a:lnTo>
                    <a:pt x="710" y="12"/>
                  </a:lnTo>
                  <a:lnTo>
                    <a:pt x="710" y="12"/>
                  </a:lnTo>
                  <a:lnTo>
                    <a:pt x="714" y="14"/>
                  </a:lnTo>
                  <a:lnTo>
                    <a:pt x="714" y="14"/>
                  </a:lnTo>
                  <a:lnTo>
                    <a:pt x="718" y="18"/>
                  </a:lnTo>
                  <a:lnTo>
                    <a:pt x="720" y="20"/>
                  </a:lnTo>
                  <a:lnTo>
                    <a:pt x="720" y="22"/>
                  </a:lnTo>
                  <a:lnTo>
                    <a:pt x="722" y="24"/>
                  </a:lnTo>
                  <a:lnTo>
                    <a:pt x="722" y="24"/>
                  </a:lnTo>
                  <a:lnTo>
                    <a:pt x="724" y="26"/>
                  </a:lnTo>
                  <a:lnTo>
                    <a:pt x="724" y="26"/>
                  </a:lnTo>
                  <a:lnTo>
                    <a:pt x="726" y="30"/>
                  </a:lnTo>
                  <a:lnTo>
                    <a:pt x="726" y="30"/>
                  </a:lnTo>
                  <a:lnTo>
                    <a:pt x="726" y="36"/>
                  </a:lnTo>
                  <a:lnTo>
                    <a:pt x="726" y="36"/>
                  </a:lnTo>
                  <a:lnTo>
                    <a:pt x="726" y="38"/>
                  </a:lnTo>
                  <a:lnTo>
                    <a:pt x="726" y="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42"/>
            <p:cNvSpPr>
              <a:spLocks noChangeShapeType="1"/>
            </p:cNvSpPr>
            <p:nvPr/>
          </p:nvSpPr>
          <p:spPr bwMode="auto">
            <a:xfrm>
              <a:off x="4851400" y="431323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43"/>
            <p:cNvSpPr>
              <a:spLocks noChangeShapeType="1"/>
            </p:cNvSpPr>
            <p:nvPr/>
          </p:nvSpPr>
          <p:spPr bwMode="auto">
            <a:xfrm>
              <a:off x="4851400" y="4313238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4"/>
            <p:cNvSpPr>
              <a:spLocks noEditPoints="1"/>
            </p:cNvSpPr>
            <p:nvPr/>
          </p:nvSpPr>
          <p:spPr bwMode="auto">
            <a:xfrm>
              <a:off x="4443413" y="3414713"/>
              <a:ext cx="484187" cy="438150"/>
            </a:xfrm>
            <a:custGeom>
              <a:avLst/>
              <a:gdLst>
                <a:gd name="T0" fmla="*/ 188 w 609"/>
                <a:gd name="T1" fmla="*/ 540 h 552"/>
                <a:gd name="T2" fmla="*/ 328 w 609"/>
                <a:gd name="T3" fmla="*/ 501 h 552"/>
                <a:gd name="T4" fmla="*/ 538 w 609"/>
                <a:gd name="T5" fmla="*/ 550 h 552"/>
                <a:gd name="T6" fmla="*/ 605 w 609"/>
                <a:gd name="T7" fmla="*/ 497 h 552"/>
                <a:gd name="T8" fmla="*/ 582 w 609"/>
                <a:gd name="T9" fmla="*/ 325 h 552"/>
                <a:gd name="T10" fmla="*/ 505 w 609"/>
                <a:gd name="T11" fmla="*/ 226 h 552"/>
                <a:gd name="T12" fmla="*/ 386 w 609"/>
                <a:gd name="T13" fmla="*/ 40 h 552"/>
                <a:gd name="T14" fmla="*/ 301 w 609"/>
                <a:gd name="T15" fmla="*/ 0 h 552"/>
                <a:gd name="T16" fmla="*/ 202 w 609"/>
                <a:gd name="T17" fmla="*/ 58 h 552"/>
                <a:gd name="T18" fmla="*/ 103 w 609"/>
                <a:gd name="T19" fmla="*/ 228 h 552"/>
                <a:gd name="T20" fmla="*/ 20 w 609"/>
                <a:gd name="T21" fmla="*/ 345 h 552"/>
                <a:gd name="T22" fmla="*/ 8 w 609"/>
                <a:gd name="T23" fmla="*/ 511 h 552"/>
                <a:gd name="T24" fmla="*/ 346 w 609"/>
                <a:gd name="T25" fmla="*/ 32 h 552"/>
                <a:gd name="T26" fmla="*/ 360 w 609"/>
                <a:gd name="T27" fmla="*/ 70 h 552"/>
                <a:gd name="T28" fmla="*/ 350 w 609"/>
                <a:gd name="T29" fmla="*/ 85 h 552"/>
                <a:gd name="T30" fmla="*/ 344 w 609"/>
                <a:gd name="T31" fmla="*/ 81 h 552"/>
                <a:gd name="T32" fmla="*/ 338 w 609"/>
                <a:gd name="T33" fmla="*/ 46 h 552"/>
                <a:gd name="T34" fmla="*/ 330 w 609"/>
                <a:gd name="T35" fmla="*/ 24 h 552"/>
                <a:gd name="T36" fmla="*/ 261 w 609"/>
                <a:gd name="T37" fmla="*/ 32 h 552"/>
                <a:gd name="T38" fmla="*/ 285 w 609"/>
                <a:gd name="T39" fmla="*/ 18 h 552"/>
                <a:gd name="T40" fmla="*/ 277 w 609"/>
                <a:gd name="T41" fmla="*/ 24 h 552"/>
                <a:gd name="T42" fmla="*/ 263 w 609"/>
                <a:gd name="T43" fmla="*/ 40 h 552"/>
                <a:gd name="T44" fmla="*/ 251 w 609"/>
                <a:gd name="T45" fmla="*/ 77 h 552"/>
                <a:gd name="T46" fmla="*/ 245 w 609"/>
                <a:gd name="T47" fmla="*/ 99 h 552"/>
                <a:gd name="T48" fmla="*/ 239 w 609"/>
                <a:gd name="T49" fmla="*/ 99 h 552"/>
                <a:gd name="T50" fmla="*/ 231 w 609"/>
                <a:gd name="T51" fmla="*/ 83 h 552"/>
                <a:gd name="T52" fmla="*/ 233 w 609"/>
                <a:gd name="T53" fmla="*/ 75 h 552"/>
                <a:gd name="T54" fmla="*/ 261 w 609"/>
                <a:gd name="T55" fmla="*/ 32 h 552"/>
                <a:gd name="T56" fmla="*/ 229 w 609"/>
                <a:gd name="T57" fmla="*/ 62 h 552"/>
                <a:gd name="T58" fmla="*/ 226 w 609"/>
                <a:gd name="T59" fmla="*/ 87 h 552"/>
                <a:gd name="T60" fmla="*/ 235 w 609"/>
                <a:gd name="T61" fmla="*/ 107 h 552"/>
                <a:gd name="T62" fmla="*/ 245 w 609"/>
                <a:gd name="T63" fmla="*/ 107 h 552"/>
                <a:gd name="T64" fmla="*/ 255 w 609"/>
                <a:gd name="T65" fmla="*/ 99 h 552"/>
                <a:gd name="T66" fmla="*/ 259 w 609"/>
                <a:gd name="T67" fmla="*/ 72 h 552"/>
                <a:gd name="T68" fmla="*/ 269 w 609"/>
                <a:gd name="T69" fmla="*/ 44 h 552"/>
                <a:gd name="T70" fmla="*/ 281 w 609"/>
                <a:gd name="T71" fmla="*/ 28 h 552"/>
                <a:gd name="T72" fmla="*/ 291 w 609"/>
                <a:gd name="T73" fmla="*/ 22 h 552"/>
                <a:gd name="T74" fmla="*/ 283 w 609"/>
                <a:gd name="T75" fmla="*/ 52 h 552"/>
                <a:gd name="T76" fmla="*/ 277 w 609"/>
                <a:gd name="T77" fmla="*/ 97 h 552"/>
                <a:gd name="T78" fmla="*/ 277 w 609"/>
                <a:gd name="T79" fmla="*/ 113 h 552"/>
                <a:gd name="T80" fmla="*/ 285 w 609"/>
                <a:gd name="T81" fmla="*/ 109 h 552"/>
                <a:gd name="T82" fmla="*/ 287 w 609"/>
                <a:gd name="T83" fmla="*/ 72 h 552"/>
                <a:gd name="T84" fmla="*/ 295 w 609"/>
                <a:gd name="T85" fmla="*/ 28 h 552"/>
                <a:gd name="T86" fmla="*/ 311 w 609"/>
                <a:gd name="T87" fmla="*/ 32 h 552"/>
                <a:gd name="T88" fmla="*/ 319 w 609"/>
                <a:gd name="T89" fmla="*/ 74 h 552"/>
                <a:gd name="T90" fmla="*/ 322 w 609"/>
                <a:gd name="T91" fmla="*/ 137 h 552"/>
                <a:gd name="T92" fmla="*/ 328 w 609"/>
                <a:gd name="T93" fmla="*/ 139 h 552"/>
                <a:gd name="T94" fmla="*/ 328 w 609"/>
                <a:gd name="T95" fmla="*/ 117 h 552"/>
                <a:gd name="T96" fmla="*/ 324 w 609"/>
                <a:gd name="T97" fmla="*/ 56 h 552"/>
                <a:gd name="T98" fmla="*/ 322 w 609"/>
                <a:gd name="T99" fmla="*/ 26 h 552"/>
                <a:gd name="T100" fmla="*/ 332 w 609"/>
                <a:gd name="T101" fmla="*/ 46 h 552"/>
                <a:gd name="T102" fmla="*/ 338 w 609"/>
                <a:gd name="T103" fmla="*/ 85 h 552"/>
                <a:gd name="T104" fmla="*/ 348 w 609"/>
                <a:gd name="T105" fmla="*/ 91 h 552"/>
                <a:gd name="T106" fmla="*/ 366 w 609"/>
                <a:gd name="T107" fmla="*/ 81 h 552"/>
                <a:gd name="T108" fmla="*/ 362 w 609"/>
                <a:gd name="T109" fmla="*/ 44 h 552"/>
                <a:gd name="T110" fmla="*/ 390 w 609"/>
                <a:gd name="T111" fmla="*/ 56 h 552"/>
                <a:gd name="T112" fmla="*/ 487 w 609"/>
                <a:gd name="T113" fmla="*/ 242 h 552"/>
                <a:gd name="T114" fmla="*/ 283 w 609"/>
                <a:gd name="T115" fmla="*/ 487 h 552"/>
                <a:gd name="T116" fmla="*/ 117 w 609"/>
                <a:gd name="T117" fmla="*/ 232 h 552"/>
                <a:gd name="T118" fmla="*/ 216 w 609"/>
                <a:gd name="T119" fmla="*/ 5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09" h="552">
                  <a:moveTo>
                    <a:pt x="40" y="544"/>
                  </a:moveTo>
                  <a:lnTo>
                    <a:pt x="40" y="544"/>
                  </a:lnTo>
                  <a:lnTo>
                    <a:pt x="53" y="548"/>
                  </a:lnTo>
                  <a:lnTo>
                    <a:pt x="71" y="550"/>
                  </a:lnTo>
                  <a:lnTo>
                    <a:pt x="89" y="552"/>
                  </a:lnTo>
                  <a:lnTo>
                    <a:pt x="109" y="552"/>
                  </a:lnTo>
                  <a:lnTo>
                    <a:pt x="148" y="548"/>
                  </a:lnTo>
                  <a:lnTo>
                    <a:pt x="188" y="540"/>
                  </a:lnTo>
                  <a:lnTo>
                    <a:pt x="224" y="531"/>
                  </a:lnTo>
                  <a:lnTo>
                    <a:pt x="253" y="519"/>
                  </a:lnTo>
                  <a:lnTo>
                    <a:pt x="275" y="507"/>
                  </a:lnTo>
                  <a:lnTo>
                    <a:pt x="281" y="501"/>
                  </a:lnTo>
                  <a:lnTo>
                    <a:pt x="285" y="495"/>
                  </a:lnTo>
                  <a:lnTo>
                    <a:pt x="324" y="495"/>
                  </a:lnTo>
                  <a:lnTo>
                    <a:pt x="324" y="495"/>
                  </a:lnTo>
                  <a:lnTo>
                    <a:pt x="328" y="501"/>
                  </a:lnTo>
                  <a:lnTo>
                    <a:pt x="334" y="507"/>
                  </a:lnTo>
                  <a:lnTo>
                    <a:pt x="356" y="519"/>
                  </a:lnTo>
                  <a:lnTo>
                    <a:pt x="386" y="531"/>
                  </a:lnTo>
                  <a:lnTo>
                    <a:pt x="423" y="540"/>
                  </a:lnTo>
                  <a:lnTo>
                    <a:pt x="461" y="548"/>
                  </a:lnTo>
                  <a:lnTo>
                    <a:pt x="501" y="552"/>
                  </a:lnTo>
                  <a:lnTo>
                    <a:pt x="520" y="552"/>
                  </a:lnTo>
                  <a:lnTo>
                    <a:pt x="538" y="550"/>
                  </a:lnTo>
                  <a:lnTo>
                    <a:pt x="556" y="548"/>
                  </a:lnTo>
                  <a:lnTo>
                    <a:pt x="572" y="544"/>
                  </a:lnTo>
                  <a:lnTo>
                    <a:pt x="572" y="544"/>
                  </a:lnTo>
                  <a:lnTo>
                    <a:pt x="582" y="539"/>
                  </a:lnTo>
                  <a:lnTo>
                    <a:pt x="590" y="531"/>
                  </a:lnTo>
                  <a:lnTo>
                    <a:pt x="598" y="521"/>
                  </a:lnTo>
                  <a:lnTo>
                    <a:pt x="603" y="511"/>
                  </a:lnTo>
                  <a:lnTo>
                    <a:pt x="605" y="497"/>
                  </a:lnTo>
                  <a:lnTo>
                    <a:pt x="609" y="483"/>
                  </a:lnTo>
                  <a:lnTo>
                    <a:pt x="609" y="453"/>
                  </a:lnTo>
                  <a:lnTo>
                    <a:pt x="607" y="422"/>
                  </a:lnTo>
                  <a:lnTo>
                    <a:pt x="601" y="392"/>
                  </a:lnTo>
                  <a:lnTo>
                    <a:pt x="596" y="364"/>
                  </a:lnTo>
                  <a:lnTo>
                    <a:pt x="590" y="345"/>
                  </a:lnTo>
                  <a:lnTo>
                    <a:pt x="590" y="345"/>
                  </a:lnTo>
                  <a:lnTo>
                    <a:pt x="582" y="325"/>
                  </a:lnTo>
                  <a:lnTo>
                    <a:pt x="572" y="305"/>
                  </a:lnTo>
                  <a:lnTo>
                    <a:pt x="560" y="285"/>
                  </a:lnTo>
                  <a:lnTo>
                    <a:pt x="548" y="267"/>
                  </a:lnTo>
                  <a:lnTo>
                    <a:pt x="536" y="252"/>
                  </a:lnTo>
                  <a:lnTo>
                    <a:pt x="524" y="238"/>
                  </a:lnTo>
                  <a:lnTo>
                    <a:pt x="514" y="230"/>
                  </a:lnTo>
                  <a:lnTo>
                    <a:pt x="505" y="226"/>
                  </a:lnTo>
                  <a:lnTo>
                    <a:pt x="505" y="226"/>
                  </a:lnTo>
                  <a:lnTo>
                    <a:pt x="485" y="182"/>
                  </a:lnTo>
                  <a:lnTo>
                    <a:pt x="471" y="155"/>
                  </a:lnTo>
                  <a:lnTo>
                    <a:pt x="455" y="125"/>
                  </a:lnTo>
                  <a:lnTo>
                    <a:pt x="455" y="125"/>
                  </a:lnTo>
                  <a:lnTo>
                    <a:pt x="437" y="99"/>
                  </a:lnTo>
                  <a:lnTo>
                    <a:pt x="421" y="75"/>
                  </a:lnTo>
                  <a:lnTo>
                    <a:pt x="404" y="56"/>
                  </a:lnTo>
                  <a:lnTo>
                    <a:pt x="386" y="40"/>
                  </a:lnTo>
                  <a:lnTo>
                    <a:pt x="368" y="26"/>
                  </a:lnTo>
                  <a:lnTo>
                    <a:pt x="350" y="16"/>
                  </a:lnTo>
                  <a:lnTo>
                    <a:pt x="332" y="10"/>
                  </a:lnTo>
                  <a:lnTo>
                    <a:pt x="313" y="6"/>
                  </a:lnTo>
                  <a:lnTo>
                    <a:pt x="313" y="6"/>
                  </a:lnTo>
                  <a:lnTo>
                    <a:pt x="309" y="2"/>
                  </a:lnTo>
                  <a:lnTo>
                    <a:pt x="301" y="0"/>
                  </a:lnTo>
                  <a:lnTo>
                    <a:pt x="301" y="0"/>
                  </a:lnTo>
                  <a:lnTo>
                    <a:pt x="295" y="2"/>
                  </a:lnTo>
                  <a:lnTo>
                    <a:pt x="289" y="6"/>
                  </a:lnTo>
                  <a:lnTo>
                    <a:pt x="289" y="6"/>
                  </a:lnTo>
                  <a:lnTo>
                    <a:pt x="271" y="10"/>
                  </a:lnTo>
                  <a:lnTo>
                    <a:pt x="253" y="18"/>
                  </a:lnTo>
                  <a:lnTo>
                    <a:pt x="237" y="28"/>
                  </a:lnTo>
                  <a:lnTo>
                    <a:pt x="220" y="42"/>
                  </a:lnTo>
                  <a:lnTo>
                    <a:pt x="202" y="58"/>
                  </a:lnTo>
                  <a:lnTo>
                    <a:pt x="186" y="77"/>
                  </a:lnTo>
                  <a:lnTo>
                    <a:pt x="168" y="99"/>
                  </a:lnTo>
                  <a:lnTo>
                    <a:pt x="152" y="125"/>
                  </a:lnTo>
                  <a:lnTo>
                    <a:pt x="152" y="125"/>
                  </a:lnTo>
                  <a:lnTo>
                    <a:pt x="135" y="155"/>
                  </a:lnTo>
                  <a:lnTo>
                    <a:pt x="121" y="182"/>
                  </a:lnTo>
                  <a:lnTo>
                    <a:pt x="103" y="228"/>
                  </a:lnTo>
                  <a:lnTo>
                    <a:pt x="103" y="228"/>
                  </a:lnTo>
                  <a:lnTo>
                    <a:pt x="93" y="232"/>
                  </a:lnTo>
                  <a:lnTo>
                    <a:pt x="81" y="242"/>
                  </a:lnTo>
                  <a:lnTo>
                    <a:pt x="71" y="256"/>
                  </a:lnTo>
                  <a:lnTo>
                    <a:pt x="59" y="271"/>
                  </a:lnTo>
                  <a:lnTo>
                    <a:pt x="47" y="287"/>
                  </a:lnTo>
                  <a:lnTo>
                    <a:pt x="38" y="307"/>
                  </a:lnTo>
                  <a:lnTo>
                    <a:pt x="28" y="327"/>
                  </a:lnTo>
                  <a:lnTo>
                    <a:pt x="20" y="345"/>
                  </a:lnTo>
                  <a:lnTo>
                    <a:pt x="20" y="345"/>
                  </a:lnTo>
                  <a:lnTo>
                    <a:pt x="14" y="364"/>
                  </a:lnTo>
                  <a:lnTo>
                    <a:pt x="8" y="392"/>
                  </a:lnTo>
                  <a:lnTo>
                    <a:pt x="2" y="422"/>
                  </a:lnTo>
                  <a:lnTo>
                    <a:pt x="0" y="453"/>
                  </a:lnTo>
                  <a:lnTo>
                    <a:pt x="2" y="483"/>
                  </a:lnTo>
                  <a:lnTo>
                    <a:pt x="4" y="497"/>
                  </a:lnTo>
                  <a:lnTo>
                    <a:pt x="8" y="511"/>
                  </a:lnTo>
                  <a:lnTo>
                    <a:pt x="12" y="521"/>
                  </a:lnTo>
                  <a:lnTo>
                    <a:pt x="20" y="531"/>
                  </a:lnTo>
                  <a:lnTo>
                    <a:pt x="28" y="539"/>
                  </a:lnTo>
                  <a:lnTo>
                    <a:pt x="40" y="544"/>
                  </a:lnTo>
                  <a:lnTo>
                    <a:pt x="40" y="544"/>
                  </a:lnTo>
                  <a:close/>
                  <a:moveTo>
                    <a:pt x="332" y="24"/>
                  </a:moveTo>
                  <a:lnTo>
                    <a:pt x="332" y="24"/>
                  </a:lnTo>
                  <a:lnTo>
                    <a:pt x="346" y="32"/>
                  </a:lnTo>
                  <a:lnTo>
                    <a:pt x="346" y="32"/>
                  </a:lnTo>
                  <a:lnTo>
                    <a:pt x="352" y="38"/>
                  </a:lnTo>
                  <a:lnTo>
                    <a:pt x="356" y="46"/>
                  </a:lnTo>
                  <a:lnTo>
                    <a:pt x="356" y="46"/>
                  </a:lnTo>
                  <a:lnTo>
                    <a:pt x="358" y="56"/>
                  </a:lnTo>
                  <a:lnTo>
                    <a:pt x="360" y="64"/>
                  </a:lnTo>
                  <a:lnTo>
                    <a:pt x="360" y="64"/>
                  </a:lnTo>
                  <a:lnTo>
                    <a:pt x="360" y="70"/>
                  </a:lnTo>
                  <a:lnTo>
                    <a:pt x="360" y="70"/>
                  </a:lnTo>
                  <a:lnTo>
                    <a:pt x="360" y="74"/>
                  </a:lnTo>
                  <a:lnTo>
                    <a:pt x="360" y="74"/>
                  </a:lnTo>
                  <a:lnTo>
                    <a:pt x="356" y="81"/>
                  </a:lnTo>
                  <a:lnTo>
                    <a:pt x="356" y="81"/>
                  </a:lnTo>
                  <a:lnTo>
                    <a:pt x="354" y="83"/>
                  </a:lnTo>
                  <a:lnTo>
                    <a:pt x="350" y="85"/>
                  </a:lnTo>
                  <a:lnTo>
                    <a:pt x="350" y="85"/>
                  </a:lnTo>
                  <a:lnTo>
                    <a:pt x="350" y="83"/>
                  </a:lnTo>
                  <a:lnTo>
                    <a:pt x="350" y="83"/>
                  </a:lnTo>
                  <a:lnTo>
                    <a:pt x="350" y="83"/>
                  </a:lnTo>
                  <a:lnTo>
                    <a:pt x="350" y="83"/>
                  </a:lnTo>
                  <a:lnTo>
                    <a:pt x="348" y="83"/>
                  </a:lnTo>
                  <a:lnTo>
                    <a:pt x="348" y="83"/>
                  </a:lnTo>
                  <a:lnTo>
                    <a:pt x="348" y="83"/>
                  </a:lnTo>
                  <a:lnTo>
                    <a:pt x="344" y="81"/>
                  </a:lnTo>
                  <a:lnTo>
                    <a:pt x="344" y="81"/>
                  </a:lnTo>
                  <a:lnTo>
                    <a:pt x="342" y="74"/>
                  </a:lnTo>
                  <a:lnTo>
                    <a:pt x="342" y="74"/>
                  </a:lnTo>
                  <a:lnTo>
                    <a:pt x="340" y="64"/>
                  </a:lnTo>
                  <a:lnTo>
                    <a:pt x="340" y="64"/>
                  </a:lnTo>
                  <a:lnTo>
                    <a:pt x="340" y="54"/>
                  </a:lnTo>
                  <a:lnTo>
                    <a:pt x="340" y="54"/>
                  </a:lnTo>
                  <a:lnTo>
                    <a:pt x="338" y="46"/>
                  </a:lnTo>
                  <a:lnTo>
                    <a:pt x="338" y="46"/>
                  </a:lnTo>
                  <a:lnTo>
                    <a:pt x="336" y="40"/>
                  </a:lnTo>
                  <a:lnTo>
                    <a:pt x="336" y="40"/>
                  </a:lnTo>
                  <a:lnTo>
                    <a:pt x="336" y="36"/>
                  </a:lnTo>
                  <a:lnTo>
                    <a:pt x="336" y="36"/>
                  </a:lnTo>
                  <a:lnTo>
                    <a:pt x="332" y="28"/>
                  </a:lnTo>
                  <a:lnTo>
                    <a:pt x="332" y="28"/>
                  </a:lnTo>
                  <a:lnTo>
                    <a:pt x="330" y="24"/>
                  </a:lnTo>
                  <a:lnTo>
                    <a:pt x="330" y="24"/>
                  </a:lnTo>
                  <a:lnTo>
                    <a:pt x="326" y="22"/>
                  </a:lnTo>
                  <a:lnTo>
                    <a:pt x="326" y="22"/>
                  </a:lnTo>
                  <a:lnTo>
                    <a:pt x="324" y="20"/>
                  </a:lnTo>
                  <a:lnTo>
                    <a:pt x="324" y="20"/>
                  </a:lnTo>
                  <a:lnTo>
                    <a:pt x="332" y="24"/>
                  </a:lnTo>
                  <a:lnTo>
                    <a:pt x="332" y="24"/>
                  </a:lnTo>
                  <a:close/>
                  <a:moveTo>
                    <a:pt x="261" y="32"/>
                  </a:moveTo>
                  <a:lnTo>
                    <a:pt x="261" y="32"/>
                  </a:lnTo>
                  <a:lnTo>
                    <a:pt x="265" y="28"/>
                  </a:lnTo>
                  <a:lnTo>
                    <a:pt x="265" y="28"/>
                  </a:lnTo>
                  <a:lnTo>
                    <a:pt x="269" y="26"/>
                  </a:lnTo>
                  <a:lnTo>
                    <a:pt x="269" y="26"/>
                  </a:lnTo>
                  <a:lnTo>
                    <a:pt x="277" y="20"/>
                  </a:lnTo>
                  <a:lnTo>
                    <a:pt x="285" y="18"/>
                  </a:lnTo>
                  <a:lnTo>
                    <a:pt x="285" y="18"/>
                  </a:lnTo>
                  <a:lnTo>
                    <a:pt x="283" y="20"/>
                  </a:lnTo>
                  <a:lnTo>
                    <a:pt x="283" y="20"/>
                  </a:lnTo>
                  <a:lnTo>
                    <a:pt x="279" y="22"/>
                  </a:lnTo>
                  <a:lnTo>
                    <a:pt x="277" y="24"/>
                  </a:lnTo>
                  <a:lnTo>
                    <a:pt x="277" y="24"/>
                  </a:lnTo>
                  <a:lnTo>
                    <a:pt x="277" y="24"/>
                  </a:lnTo>
                  <a:lnTo>
                    <a:pt x="277" y="24"/>
                  </a:lnTo>
                  <a:lnTo>
                    <a:pt x="277" y="24"/>
                  </a:lnTo>
                  <a:lnTo>
                    <a:pt x="275" y="24"/>
                  </a:lnTo>
                  <a:lnTo>
                    <a:pt x="275" y="24"/>
                  </a:lnTo>
                  <a:lnTo>
                    <a:pt x="273" y="28"/>
                  </a:lnTo>
                  <a:lnTo>
                    <a:pt x="273" y="28"/>
                  </a:lnTo>
                  <a:lnTo>
                    <a:pt x="269" y="32"/>
                  </a:lnTo>
                  <a:lnTo>
                    <a:pt x="269" y="32"/>
                  </a:lnTo>
                  <a:lnTo>
                    <a:pt x="263" y="40"/>
                  </a:lnTo>
                  <a:lnTo>
                    <a:pt x="263" y="40"/>
                  </a:lnTo>
                  <a:lnTo>
                    <a:pt x="261" y="44"/>
                  </a:lnTo>
                  <a:lnTo>
                    <a:pt x="261" y="44"/>
                  </a:lnTo>
                  <a:lnTo>
                    <a:pt x="259" y="50"/>
                  </a:lnTo>
                  <a:lnTo>
                    <a:pt x="259" y="50"/>
                  </a:lnTo>
                  <a:lnTo>
                    <a:pt x="255" y="60"/>
                  </a:lnTo>
                  <a:lnTo>
                    <a:pt x="251" y="72"/>
                  </a:lnTo>
                  <a:lnTo>
                    <a:pt x="251" y="72"/>
                  </a:lnTo>
                  <a:lnTo>
                    <a:pt x="251" y="77"/>
                  </a:lnTo>
                  <a:lnTo>
                    <a:pt x="251" y="77"/>
                  </a:lnTo>
                  <a:lnTo>
                    <a:pt x="251" y="83"/>
                  </a:lnTo>
                  <a:lnTo>
                    <a:pt x="251" y="83"/>
                  </a:lnTo>
                  <a:lnTo>
                    <a:pt x="249" y="93"/>
                  </a:lnTo>
                  <a:lnTo>
                    <a:pt x="249" y="93"/>
                  </a:lnTo>
                  <a:lnTo>
                    <a:pt x="247" y="95"/>
                  </a:lnTo>
                  <a:lnTo>
                    <a:pt x="247" y="97"/>
                  </a:lnTo>
                  <a:lnTo>
                    <a:pt x="245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3" y="99"/>
                  </a:lnTo>
                  <a:lnTo>
                    <a:pt x="241" y="99"/>
                  </a:lnTo>
                  <a:lnTo>
                    <a:pt x="239" y="99"/>
                  </a:lnTo>
                  <a:lnTo>
                    <a:pt x="239" y="99"/>
                  </a:lnTo>
                  <a:lnTo>
                    <a:pt x="235" y="97"/>
                  </a:lnTo>
                  <a:lnTo>
                    <a:pt x="235" y="97"/>
                  </a:lnTo>
                  <a:lnTo>
                    <a:pt x="233" y="91"/>
                  </a:lnTo>
                  <a:lnTo>
                    <a:pt x="233" y="87"/>
                  </a:lnTo>
                  <a:lnTo>
                    <a:pt x="233" y="87"/>
                  </a:lnTo>
                  <a:lnTo>
                    <a:pt x="231" y="83"/>
                  </a:lnTo>
                  <a:lnTo>
                    <a:pt x="231" y="83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81"/>
                  </a:lnTo>
                  <a:lnTo>
                    <a:pt x="231" y="77"/>
                  </a:lnTo>
                  <a:lnTo>
                    <a:pt x="231" y="77"/>
                  </a:lnTo>
                  <a:lnTo>
                    <a:pt x="233" y="75"/>
                  </a:lnTo>
                  <a:lnTo>
                    <a:pt x="233" y="75"/>
                  </a:lnTo>
                  <a:lnTo>
                    <a:pt x="235" y="66"/>
                  </a:lnTo>
                  <a:lnTo>
                    <a:pt x="241" y="56"/>
                  </a:lnTo>
                  <a:lnTo>
                    <a:pt x="241" y="56"/>
                  </a:lnTo>
                  <a:lnTo>
                    <a:pt x="255" y="38"/>
                  </a:lnTo>
                  <a:lnTo>
                    <a:pt x="255" y="38"/>
                  </a:lnTo>
                  <a:lnTo>
                    <a:pt x="261" y="32"/>
                  </a:lnTo>
                  <a:lnTo>
                    <a:pt x="261" y="32"/>
                  </a:lnTo>
                  <a:close/>
                  <a:moveTo>
                    <a:pt x="255" y="28"/>
                  </a:moveTo>
                  <a:lnTo>
                    <a:pt x="255" y="28"/>
                  </a:lnTo>
                  <a:lnTo>
                    <a:pt x="249" y="34"/>
                  </a:lnTo>
                  <a:lnTo>
                    <a:pt x="249" y="34"/>
                  </a:lnTo>
                  <a:lnTo>
                    <a:pt x="241" y="42"/>
                  </a:lnTo>
                  <a:lnTo>
                    <a:pt x="235" y="52"/>
                  </a:lnTo>
                  <a:lnTo>
                    <a:pt x="235" y="52"/>
                  </a:lnTo>
                  <a:lnTo>
                    <a:pt x="229" y="62"/>
                  </a:lnTo>
                  <a:lnTo>
                    <a:pt x="226" y="74"/>
                  </a:lnTo>
                  <a:lnTo>
                    <a:pt x="226" y="74"/>
                  </a:lnTo>
                  <a:lnTo>
                    <a:pt x="226" y="77"/>
                  </a:lnTo>
                  <a:lnTo>
                    <a:pt x="224" y="81"/>
                  </a:lnTo>
                  <a:lnTo>
                    <a:pt x="224" y="83"/>
                  </a:lnTo>
                  <a:lnTo>
                    <a:pt x="226" y="85"/>
                  </a:lnTo>
                  <a:lnTo>
                    <a:pt x="226" y="85"/>
                  </a:lnTo>
                  <a:lnTo>
                    <a:pt x="226" y="87"/>
                  </a:lnTo>
                  <a:lnTo>
                    <a:pt x="226" y="87"/>
                  </a:lnTo>
                  <a:lnTo>
                    <a:pt x="228" y="95"/>
                  </a:lnTo>
                  <a:lnTo>
                    <a:pt x="228" y="95"/>
                  </a:lnTo>
                  <a:lnTo>
                    <a:pt x="229" y="101"/>
                  </a:lnTo>
                  <a:lnTo>
                    <a:pt x="229" y="101"/>
                  </a:lnTo>
                  <a:lnTo>
                    <a:pt x="233" y="103"/>
                  </a:lnTo>
                  <a:lnTo>
                    <a:pt x="235" y="107"/>
                  </a:lnTo>
                  <a:lnTo>
                    <a:pt x="235" y="107"/>
                  </a:lnTo>
                  <a:lnTo>
                    <a:pt x="241" y="107"/>
                  </a:lnTo>
                  <a:lnTo>
                    <a:pt x="241" y="107"/>
                  </a:lnTo>
                  <a:lnTo>
                    <a:pt x="243" y="107"/>
                  </a:lnTo>
                  <a:lnTo>
                    <a:pt x="245" y="107"/>
                  </a:lnTo>
                  <a:lnTo>
                    <a:pt x="245" y="107"/>
                  </a:lnTo>
                  <a:lnTo>
                    <a:pt x="245" y="107"/>
                  </a:lnTo>
                  <a:lnTo>
                    <a:pt x="245" y="107"/>
                  </a:lnTo>
                  <a:lnTo>
                    <a:pt x="245" y="107"/>
                  </a:lnTo>
                  <a:lnTo>
                    <a:pt x="245" y="107"/>
                  </a:lnTo>
                  <a:lnTo>
                    <a:pt x="247" y="105"/>
                  </a:lnTo>
                  <a:lnTo>
                    <a:pt x="249" y="105"/>
                  </a:lnTo>
                  <a:lnTo>
                    <a:pt x="249" y="105"/>
                  </a:lnTo>
                  <a:lnTo>
                    <a:pt x="251" y="103"/>
                  </a:lnTo>
                  <a:lnTo>
                    <a:pt x="251" y="103"/>
                  </a:lnTo>
                  <a:lnTo>
                    <a:pt x="255" y="99"/>
                  </a:lnTo>
                  <a:lnTo>
                    <a:pt x="255" y="99"/>
                  </a:lnTo>
                  <a:lnTo>
                    <a:pt x="257" y="97"/>
                  </a:lnTo>
                  <a:lnTo>
                    <a:pt x="257" y="97"/>
                  </a:lnTo>
                  <a:lnTo>
                    <a:pt x="259" y="89"/>
                  </a:lnTo>
                  <a:lnTo>
                    <a:pt x="259" y="83"/>
                  </a:lnTo>
                  <a:lnTo>
                    <a:pt x="259" y="83"/>
                  </a:lnTo>
                  <a:lnTo>
                    <a:pt x="259" y="77"/>
                  </a:lnTo>
                  <a:lnTo>
                    <a:pt x="259" y="77"/>
                  </a:lnTo>
                  <a:lnTo>
                    <a:pt x="259" y="72"/>
                  </a:lnTo>
                  <a:lnTo>
                    <a:pt x="259" y="72"/>
                  </a:lnTo>
                  <a:lnTo>
                    <a:pt x="261" y="62"/>
                  </a:lnTo>
                  <a:lnTo>
                    <a:pt x="265" y="52"/>
                  </a:lnTo>
                  <a:lnTo>
                    <a:pt x="265" y="52"/>
                  </a:lnTo>
                  <a:lnTo>
                    <a:pt x="267" y="48"/>
                  </a:lnTo>
                  <a:lnTo>
                    <a:pt x="267" y="48"/>
                  </a:lnTo>
                  <a:lnTo>
                    <a:pt x="269" y="44"/>
                  </a:lnTo>
                  <a:lnTo>
                    <a:pt x="269" y="44"/>
                  </a:lnTo>
                  <a:lnTo>
                    <a:pt x="275" y="36"/>
                  </a:lnTo>
                  <a:lnTo>
                    <a:pt x="275" y="36"/>
                  </a:lnTo>
                  <a:lnTo>
                    <a:pt x="277" y="32"/>
                  </a:lnTo>
                  <a:lnTo>
                    <a:pt x="277" y="32"/>
                  </a:lnTo>
                  <a:lnTo>
                    <a:pt x="281" y="30"/>
                  </a:lnTo>
                  <a:lnTo>
                    <a:pt x="281" y="28"/>
                  </a:lnTo>
                  <a:lnTo>
                    <a:pt x="281" y="28"/>
                  </a:lnTo>
                  <a:lnTo>
                    <a:pt x="281" y="28"/>
                  </a:lnTo>
                  <a:lnTo>
                    <a:pt x="281" y="28"/>
                  </a:lnTo>
                  <a:lnTo>
                    <a:pt x="281" y="28"/>
                  </a:lnTo>
                  <a:lnTo>
                    <a:pt x="283" y="26"/>
                  </a:lnTo>
                  <a:lnTo>
                    <a:pt x="283" y="26"/>
                  </a:lnTo>
                  <a:lnTo>
                    <a:pt x="287" y="24"/>
                  </a:lnTo>
                  <a:lnTo>
                    <a:pt x="287" y="24"/>
                  </a:lnTo>
                  <a:lnTo>
                    <a:pt x="291" y="22"/>
                  </a:lnTo>
                  <a:lnTo>
                    <a:pt x="291" y="22"/>
                  </a:lnTo>
                  <a:lnTo>
                    <a:pt x="289" y="26"/>
                  </a:lnTo>
                  <a:lnTo>
                    <a:pt x="289" y="26"/>
                  </a:lnTo>
                  <a:lnTo>
                    <a:pt x="287" y="34"/>
                  </a:lnTo>
                  <a:lnTo>
                    <a:pt x="287" y="34"/>
                  </a:lnTo>
                  <a:lnTo>
                    <a:pt x="285" y="42"/>
                  </a:lnTo>
                  <a:lnTo>
                    <a:pt x="285" y="42"/>
                  </a:lnTo>
                  <a:lnTo>
                    <a:pt x="283" y="52"/>
                  </a:lnTo>
                  <a:lnTo>
                    <a:pt x="283" y="52"/>
                  </a:lnTo>
                  <a:lnTo>
                    <a:pt x="281" y="62"/>
                  </a:lnTo>
                  <a:lnTo>
                    <a:pt x="281" y="62"/>
                  </a:lnTo>
                  <a:lnTo>
                    <a:pt x="279" y="72"/>
                  </a:lnTo>
                  <a:lnTo>
                    <a:pt x="279" y="72"/>
                  </a:lnTo>
                  <a:lnTo>
                    <a:pt x="279" y="79"/>
                  </a:lnTo>
                  <a:lnTo>
                    <a:pt x="279" y="79"/>
                  </a:lnTo>
                  <a:lnTo>
                    <a:pt x="277" y="97"/>
                  </a:lnTo>
                  <a:lnTo>
                    <a:pt x="277" y="97"/>
                  </a:lnTo>
                  <a:lnTo>
                    <a:pt x="277" y="103"/>
                  </a:lnTo>
                  <a:lnTo>
                    <a:pt x="277" y="103"/>
                  </a:lnTo>
                  <a:lnTo>
                    <a:pt x="277" y="109"/>
                  </a:lnTo>
                  <a:lnTo>
                    <a:pt x="277" y="109"/>
                  </a:lnTo>
                  <a:lnTo>
                    <a:pt x="277" y="113"/>
                  </a:lnTo>
                  <a:lnTo>
                    <a:pt x="277" y="113"/>
                  </a:lnTo>
                  <a:lnTo>
                    <a:pt x="277" y="113"/>
                  </a:lnTo>
                  <a:lnTo>
                    <a:pt x="277" y="113"/>
                  </a:lnTo>
                  <a:lnTo>
                    <a:pt x="279" y="115"/>
                  </a:lnTo>
                  <a:lnTo>
                    <a:pt x="281" y="117"/>
                  </a:lnTo>
                  <a:lnTo>
                    <a:pt x="281" y="117"/>
                  </a:lnTo>
                  <a:lnTo>
                    <a:pt x="283" y="115"/>
                  </a:lnTo>
                  <a:lnTo>
                    <a:pt x="285" y="113"/>
                  </a:lnTo>
                  <a:lnTo>
                    <a:pt x="285" y="113"/>
                  </a:lnTo>
                  <a:lnTo>
                    <a:pt x="285" y="113"/>
                  </a:lnTo>
                  <a:lnTo>
                    <a:pt x="285" y="109"/>
                  </a:lnTo>
                  <a:lnTo>
                    <a:pt x="285" y="109"/>
                  </a:lnTo>
                  <a:lnTo>
                    <a:pt x="285" y="103"/>
                  </a:lnTo>
                  <a:lnTo>
                    <a:pt x="285" y="103"/>
                  </a:lnTo>
                  <a:lnTo>
                    <a:pt x="285" y="97"/>
                  </a:lnTo>
                  <a:lnTo>
                    <a:pt x="285" y="97"/>
                  </a:lnTo>
                  <a:lnTo>
                    <a:pt x="287" y="81"/>
                  </a:lnTo>
                  <a:lnTo>
                    <a:pt x="287" y="81"/>
                  </a:lnTo>
                  <a:lnTo>
                    <a:pt x="287" y="72"/>
                  </a:lnTo>
                  <a:lnTo>
                    <a:pt x="287" y="72"/>
                  </a:lnTo>
                  <a:lnTo>
                    <a:pt x="289" y="62"/>
                  </a:lnTo>
                  <a:lnTo>
                    <a:pt x="289" y="62"/>
                  </a:lnTo>
                  <a:lnTo>
                    <a:pt x="289" y="52"/>
                  </a:lnTo>
                  <a:lnTo>
                    <a:pt x="289" y="52"/>
                  </a:lnTo>
                  <a:lnTo>
                    <a:pt x="291" y="44"/>
                  </a:lnTo>
                  <a:lnTo>
                    <a:pt x="291" y="44"/>
                  </a:lnTo>
                  <a:lnTo>
                    <a:pt x="295" y="28"/>
                  </a:lnTo>
                  <a:lnTo>
                    <a:pt x="295" y="28"/>
                  </a:lnTo>
                  <a:lnTo>
                    <a:pt x="297" y="20"/>
                  </a:lnTo>
                  <a:lnTo>
                    <a:pt x="297" y="20"/>
                  </a:lnTo>
                  <a:lnTo>
                    <a:pt x="301" y="22"/>
                  </a:lnTo>
                  <a:lnTo>
                    <a:pt x="301" y="22"/>
                  </a:lnTo>
                  <a:lnTo>
                    <a:pt x="309" y="20"/>
                  </a:lnTo>
                  <a:lnTo>
                    <a:pt x="309" y="20"/>
                  </a:lnTo>
                  <a:lnTo>
                    <a:pt x="311" y="32"/>
                  </a:lnTo>
                  <a:lnTo>
                    <a:pt x="311" y="32"/>
                  </a:lnTo>
                  <a:lnTo>
                    <a:pt x="315" y="40"/>
                  </a:lnTo>
                  <a:lnTo>
                    <a:pt x="315" y="40"/>
                  </a:lnTo>
                  <a:lnTo>
                    <a:pt x="317" y="52"/>
                  </a:lnTo>
                  <a:lnTo>
                    <a:pt x="317" y="52"/>
                  </a:lnTo>
                  <a:lnTo>
                    <a:pt x="319" y="62"/>
                  </a:lnTo>
                  <a:lnTo>
                    <a:pt x="319" y="62"/>
                  </a:lnTo>
                  <a:lnTo>
                    <a:pt x="319" y="74"/>
                  </a:lnTo>
                  <a:lnTo>
                    <a:pt x="319" y="74"/>
                  </a:lnTo>
                  <a:lnTo>
                    <a:pt x="322" y="117"/>
                  </a:lnTo>
                  <a:lnTo>
                    <a:pt x="322" y="117"/>
                  </a:lnTo>
                  <a:lnTo>
                    <a:pt x="322" y="133"/>
                  </a:lnTo>
                  <a:lnTo>
                    <a:pt x="322" y="133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37"/>
                  </a:lnTo>
                  <a:lnTo>
                    <a:pt x="322" y="141"/>
                  </a:lnTo>
                  <a:lnTo>
                    <a:pt x="324" y="141"/>
                  </a:lnTo>
                  <a:lnTo>
                    <a:pt x="324" y="141"/>
                  </a:lnTo>
                  <a:lnTo>
                    <a:pt x="326" y="141"/>
                  </a:lnTo>
                  <a:lnTo>
                    <a:pt x="328" y="139"/>
                  </a:lnTo>
                  <a:lnTo>
                    <a:pt x="328" y="139"/>
                  </a:lnTo>
                  <a:lnTo>
                    <a:pt x="328" y="137"/>
                  </a:lnTo>
                  <a:lnTo>
                    <a:pt x="328" y="137"/>
                  </a:lnTo>
                  <a:lnTo>
                    <a:pt x="328" y="133"/>
                  </a:lnTo>
                  <a:lnTo>
                    <a:pt x="328" y="133"/>
                  </a:lnTo>
                  <a:lnTo>
                    <a:pt x="330" y="125"/>
                  </a:lnTo>
                  <a:lnTo>
                    <a:pt x="330" y="125"/>
                  </a:lnTo>
                  <a:lnTo>
                    <a:pt x="328" y="117"/>
                  </a:lnTo>
                  <a:lnTo>
                    <a:pt x="328" y="117"/>
                  </a:lnTo>
                  <a:lnTo>
                    <a:pt x="326" y="74"/>
                  </a:lnTo>
                  <a:lnTo>
                    <a:pt x="326" y="74"/>
                  </a:lnTo>
                  <a:lnTo>
                    <a:pt x="324" y="62"/>
                  </a:lnTo>
                  <a:lnTo>
                    <a:pt x="324" y="60"/>
                  </a:lnTo>
                  <a:lnTo>
                    <a:pt x="324" y="58"/>
                  </a:lnTo>
                  <a:lnTo>
                    <a:pt x="324" y="58"/>
                  </a:lnTo>
                  <a:lnTo>
                    <a:pt x="324" y="56"/>
                  </a:lnTo>
                  <a:lnTo>
                    <a:pt x="324" y="56"/>
                  </a:lnTo>
                  <a:lnTo>
                    <a:pt x="322" y="50"/>
                  </a:lnTo>
                  <a:lnTo>
                    <a:pt x="322" y="50"/>
                  </a:lnTo>
                  <a:lnTo>
                    <a:pt x="319" y="30"/>
                  </a:lnTo>
                  <a:lnTo>
                    <a:pt x="319" y="30"/>
                  </a:lnTo>
                  <a:lnTo>
                    <a:pt x="317" y="20"/>
                  </a:lnTo>
                  <a:lnTo>
                    <a:pt x="319" y="22"/>
                  </a:lnTo>
                  <a:lnTo>
                    <a:pt x="319" y="22"/>
                  </a:lnTo>
                  <a:lnTo>
                    <a:pt x="322" y="26"/>
                  </a:lnTo>
                  <a:lnTo>
                    <a:pt x="322" y="26"/>
                  </a:lnTo>
                  <a:lnTo>
                    <a:pt x="324" y="28"/>
                  </a:lnTo>
                  <a:lnTo>
                    <a:pt x="324" y="28"/>
                  </a:lnTo>
                  <a:lnTo>
                    <a:pt x="326" y="32"/>
                  </a:lnTo>
                  <a:lnTo>
                    <a:pt x="326" y="32"/>
                  </a:lnTo>
                  <a:lnTo>
                    <a:pt x="330" y="38"/>
                  </a:lnTo>
                  <a:lnTo>
                    <a:pt x="332" y="46"/>
                  </a:lnTo>
                  <a:lnTo>
                    <a:pt x="332" y="46"/>
                  </a:lnTo>
                  <a:lnTo>
                    <a:pt x="332" y="56"/>
                  </a:lnTo>
                  <a:lnTo>
                    <a:pt x="332" y="56"/>
                  </a:lnTo>
                  <a:lnTo>
                    <a:pt x="332" y="64"/>
                  </a:lnTo>
                  <a:lnTo>
                    <a:pt x="332" y="64"/>
                  </a:lnTo>
                  <a:lnTo>
                    <a:pt x="334" y="75"/>
                  </a:lnTo>
                  <a:lnTo>
                    <a:pt x="334" y="75"/>
                  </a:lnTo>
                  <a:lnTo>
                    <a:pt x="336" y="79"/>
                  </a:lnTo>
                  <a:lnTo>
                    <a:pt x="338" y="85"/>
                  </a:lnTo>
                  <a:lnTo>
                    <a:pt x="338" y="85"/>
                  </a:lnTo>
                  <a:lnTo>
                    <a:pt x="344" y="89"/>
                  </a:lnTo>
                  <a:lnTo>
                    <a:pt x="344" y="89"/>
                  </a:lnTo>
                  <a:lnTo>
                    <a:pt x="346" y="91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48" y="91"/>
                  </a:lnTo>
                  <a:lnTo>
                    <a:pt x="350" y="91"/>
                  </a:lnTo>
                  <a:lnTo>
                    <a:pt x="350" y="91"/>
                  </a:lnTo>
                  <a:lnTo>
                    <a:pt x="358" y="91"/>
                  </a:lnTo>
                  <a:lnTo>
                    <a:pt x="358" y="91"/>
                  </a:lnTo>
                  <a:lnTo>
                    <a:pt x="362" y="85"/>
                  </a:lnTo>
                  <a:lnTo>
                    <a:pt x="362" y="85"/>
                  </a:lnTo>
                  <a:lnTo>
                    <a:pt x="366" y="81"/>
                  </a:lnTo>
                  <a:lnTo>
                    <a:pt x="368" y="75"/>
                  </a:lnTo>
                  <a:lnTo>
                    <a:pt x="368" y="75"/>
                  </a:lnTo>
                  <a:lnTo>
                    <a:pt x="368" y="70"/>
                  </a:lnTo>
                  <a:lnTo>
                    <a:pt x="368" y="70"/>
                  </a:lnTo>
                  <a:lnTo>
                    <a:pt x="368" y="64"/>
                  </a:lnTo>
                  <a:lnTo>
                    <a:pt x="368" y="64"/>
                  </a:lnTo>
                  <a:lnTo>
                    <a:pt x="366" y="54"/>
                  </a:lnTo>
                  <a:lnTo>
                    <a:pt x="362" y="44"/>
                  </a:lnTo>
                  <a:lnTo>
                    <a:pt x="362" y="44"/>
                  </a:lnTo>
                  <a:lnTo>
                    <a:pt x="356" y="34"/>
                  </a:lnTo>
                  <a:lnTo>
                    <a:pt x="350" y="28"/>
                  </a:lnTo>
                  <a:lnTo>
                    <a:pt x="348" y="26"/>
                  </a:lnTo>
                  <a:lnTo>
                    <a:pt x="348" y="26"/>
                  </a:lnTo>
                  <a:lnTo>
                    <a:pt x="362" y="34"/>
                  </a:lnTo>
                  <a:lnTo>
                    <a:pt x="376" y="44"/>
                  </a:lnTo>
                  <a:lnTo>
                    <a:pt x="390" y="56"/>
                  </a:lnTo>
                  <a:lnTo>
                    <a:pt x="402" y="68"/>
                  </a:lnTo>
                  <a:lnTo>
                    <a:pt x="423" y="95"/>
                  </a:lnTo>
                  <a:lnTo>
                    <a:pt x="445" y="125"/>
                  </a:lnTo>
                  <a:lnTo>
                    <a:pt x="463" y="157"/>
                  </a:lnTo>
                  <a:lnTo>
                    <a:pt x="477" y="184"/>
                  </a:lnTo>
                  <a:lnTo>
                    <a:pt x="497" y="230"/>
                  </a:lnTo>
                  <a:lnTo>
                    <a:pt x="497" y="230"/>
                  </a:lnTo>
                  <a:lnTo>
                    <a:pt x="487" y="242"/>
                  </a:lnTo>
                  <a:lnTo>
                    <a:pt x="477" y="260"/>
                  </a:lnTo>
                  <a:lnTo>
                    <a:pt x="449" y="315"/>
                  </a:lnTo>
                  <a:lnTo>
                    <a:pt x="427" y="351"/>
                  </a:lnTo>
                  <a:lnTo>
                    <a:pt x="402" y="392"/>
                  </a:lnTo>
                  <a:lnTo>
                    <a:pt x="368" y="438"/>
                  </a:lnTo>
                  <a:lnTo>
                    <a:pt x="326" y="487"/>
                  </a:lnTo>
                  <a:lnTo>
                    <a:pt x="283" y="487"/>
                  </a:lnTo>
                  <a:lnTo>
                    <a:pt x="283" y="487"/>
                  </a:lnTo>
                  <a:lnTo>
                    <a:pt x="261" y="461"/>
                  </a:lnTo>
                  <a:lnTo>
                    <a:pt x="239" y="436"/>
                  </a:lnTo>
                  <a:lnTo>
                    <a:pt x="206" y="388"/>
                  </a:lnTo>
                  <a:lnTo>
                    <a:pt x="180" y="347"/>
                  </a:lnTo>
                  <a:lnTo>
                    <a:pt x="158" y="309"/>
                  </a:lnTo>
                  <a:lnTo>
                    <a:pt x="131" y="254"/>
                  </a:lnTo>
                  <a:lnTo>
                    <a:pt x="121" y="238"/>
                  </a:lnTo>
                  <a:lnTo>
                    <a:pt x="117" y="232"/>
                  </a:lnTo>
                  <a:lnTo>
                    <a:pt x="111" y="228"/>
                  </a:lnTo>
                  <a:lnTo>
                    <a:pt x="111" y="228"/>
                  </a:lnTo>
                  <a:lnTo>
                    <a:pt x="131" y="184"/>
                  </a:lnTo>
                  <a:lnTo>
                    <a:pt x="144" y="155"/>
                  </a:lnTo>
                  <a:lnTo>
                    <a:pt x="162" y="125"/>
                  </a:lnTo>
                  <a:lnTo>
                    <a:pt x="182" y="95"/>
                  </a:lnTo>
                  <a:lnTo>
                    <a:pt x="204" y="68"/>
                  </a:lnTo>
                  <a:lnTo>
                    <a:pt x="216" y="56"/>
                  </a:lnTo>
                  <a:lnTo>
                    <a:pt x="229" y="46"/>
                  </a:lnTo>
                  <a:lnTo>
                    <a:pt x="241" y="36"/>
                  </a:lnTo>
                  <a:lnTo>
                    <a:pt x="255" y="28"/>
                  </a:lnTo>
                  <a:lnTo>
                    <a:pt x="255" y="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 rot="21082486">
            <a:off x="219485" y="285750"/>
            <a:ext cx="329770" cy="521192"/>
            <a:chOff x="4507707" y="1221583"/>
            <a:chExt cx="601663" cy="950913"/>
          </a:xfrm>
          <a:solidFill>
            <a:srgbClr val="FFFFFF">
              <a:alpha val="50196"/>
            </a:srgbClr>
          </a:solidFill>
        </p:grpSpPr>
        <p:sp>
          <p:nvSpPr>
            <p:cNvPr id="29" name="Freeform 186"/>
            <p:cNvSpPr>
              <a:spLocks/>
            </p:cNvSpPr>
            <p:nvPr/>
          </p:nvSpPr>
          <p:spPr bwMode="auto">
            <a:xfrm>
              <a:off x="4507707" y="1469233"/>
              <a:ext cx="601663" cy="703263"/>
            </a:xfrm>
            <a:custGeom>
              <a:avLst/>
              <a:gdLst>
                <a:gd name="T0" fmla="*/ 366 w 379"/>
                <a:gd name="T1" fmla="*/ 10 h 443"/>
                <a:gd name="T2" fmla="*/ 363 w 379"/>
                <a:gd name="T3" fmla="*/ 3 h 443"/>
                <a:gd name="T4" fmla="*/ 356 w 379"/>
                <a:gd name="T5" fmla="*/ 0 h 443"/>
                <a:gd name="T6" fmla="*/ 272 w 379"/>
                <a:gd name="T7" fmla="*/ 0 h 443"/>
                <a:gd name="T8" fmla="*/ 268 w 379"/>
                <a:gd name="T9" fmla="*/ 3 h 443"/>
                <a:gd name="T10" fmla="*/ 265 w 379"/>
                <a:gd name="T11" fmla="*/ 7 h 443"/>
                <a:gd name="T12" fmla="*/ 265 w 379"/>
                <a:gd name="T13" fmla="*/ 18 h 443"/>
                <a:gd name="T14" fmla="*/ 270 w 379"/>
                <a:gd name="T15" fmla="*/ 29 h 443"/>
                <a:gd name="T16" fmla="*/ 272 w 379"/>
                <a:gd name="T17" fmla="*/ 35 h 443"/>
                <a:gd name="T18" fmla="*/ 273 w 379"/>
                <a:gd name="T19" fmla="*/ 41 h 443"/>
                <a:gd name="T20" fmla="*/ 268 w 379"/>
                <a:gd name="T21" fmla="*/ 57 h 443"/>
                <a:gd name="T22" fmla="*/ 253 w 379"/>
                <a:gd name="T23" fmla="*/ 62 h 443"/>
                <a:gd name="T24" fmla="*/ 244 w 379"/>
                <a:gd name="T25" fmla="*/ 61 h 443"/>
                <a:gd name="T26" fmla="*/ 233 w 379"/>
                <a:gd name="T27" fmla="*/ 49 h 443"/>
                <a:gd name="T28" fmla="*/ 231 w 379"/>
                <a:gd name="T29" fmla="*/ 41 h 443"/>
                <a:gd name="T30" fmla="*/ 236 w 379"/>
                <a:gd name="T31" fmla="*/ 29 h 443"/>
                <a:gd name="T32" fmla="*/ 239 w 379"/>
                <a:gd name="T33" fmla="*/ 23 h 443"/>
                <a:gd name="T34" fmla="*/ 241 w 379"/>
                <a:gd name="T35" fmla="*/ 7 h 443"/>
                <a:gd name="T36" fmla="*/ 240 w 379"/>
                <a:gd name="T37" fmla="*/ 5 h 443"/>
                <a:gd name="T38" fmla="*/ 237 w 379"/>
                <a:gd name="T39" fmla="*/ 2 h 443"/>
                <a:gd name="T40" fmla="*/ 145 w 379"/>
                <a:gd name="T41" fmla="*/ 0 h 443"/>
                <a:gd name="T42" fmla="*/ 142 w 379"/>
                <a:gd name="T43" fmla="*/ 2 h 443"/>
                <a:gd name="T44" fmla="*/ 139 w 379"/>
                <a:gd name="T45" fmla="*/ 5 h 443"/>
                <a:gd name="T46" fmla="*/ 137 w 379"/>
                <a:gd name="T47" fmla="*/ 18 h 443"/>
                <a:gd name="T48" fmla="*/ 139 w 379"/>
                <a:gd name="T49" fmla="*/ 23 h 443"/>
                <a:gd name="T50" fmla="*/ 143 w 379"/>
                <a:gd name="T51" fmla="*/ 29 h 443"/>
                <a:gd name="T52" fmla="*/ 146 w 379"/>
                <a:gd name="T53" fmla="*/ 41 h 443"/>
                <a:gd name="T54" fmla="*/ 145 w 379"/>
                <a:gd name="T55" fmla="*/ 49 h 443"/>
                <a:gd name="T56" fmla="*/ 134 w 379"/>
                <a:gd name="T57" fmla="*/ 61 h 443"/>
                <a:gd name="T58" fmla="*/ 126 w 379"/>
                <a:gd name="T59" fmla="*/ 62 h 443"/>
                <a:gd name="T60" fmla="*/ 111 w 379"/>
                <a:gd name="T61" fmla="*/ 57 h 443"/>
                <a:gd name="T62" fmla="*/ 105 w 379"/>
                <a:gd name="T63" fmla="*/ 41 h 443"/>
                <a:gd name="T64" fmla="*/ 105 w 379"/>
                <a:gd name="T65" fmla="*/ 35 h 443"/>
                <a:gd name="T66" fmla="*/ 108 w 379"/>
                <a:gd name="T67" fmla="*/ 29 h 443"/>
                <a:gd name="T68" fmla="*/ 113 w 379"/>
                <a:gd name="T69" fmla="*/ 18 h 443"/>
                <a:gd name="T70" fmla="*/ 113 w 379"/>
                <a:gd name="T71" fmla="*/ 7 h 443"/>
                <a:gd name="T72" fmla="*/ 111 w 379"/>
                <a:gd name="T73" fmla="*/ 3 h 443"/>
                <a:gd name="T74" fmla="*/ 107 w 379"/>
                <a:gd name="T75" fmla="*/ 0 h 443"/>
                <a:gd name="T76" fmla="*/ 23 w 379"/>
                <a:gd name="T77" fmla="*/ 0 h 443"/>
                <a:gd name="T78" fmla="*/ 16 w 379"/>
                <a:gd name="T79" fmla="*/ 3 h 443"/>
                <a:gd name="T80" fmla="*/ 11 w 379"/>
                <a:gd name="T81" fmla="*/ 10 h 443"/>
                <a:gd name="T82" fmla="*/ 0 w 379"/>
                <a:gd name="T83" fmla="*/ 433 h 443"/>
                <a:gd name="T84" fmla="*/ 3 w 379"/>
                <a:gd name="T85" fmla="*/ 440 h 443"/>
                <a:gd name="T86" fmla="*/ 10 w 379"/>
                <a:gd name="T87" fmla="*/ 443 h 443"/>
                <a:gd name="T88" fmla="*/ 369 w 379"/>
                <a:gd name="T89" fmla="*/ 443 h 443"/>
                <a:gd name="T90" fmla="*/ 376 w 379"/>
                <a:gd name="T91" fmla="*/ 440 h 443"/>
                <a:gd name="T92" fmla="*/ 379 w 379"/>
                <a:gd name="T93" fmla="*/ 433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79" h="443">
                  <a:moveTo>
                    <a:pt x="366" y="10"/>
                  </a:moveTo>
                  <a:lnTo>
                    <a:pt x="366" y="10"/>
                  </a:lnTo>
                  <a:lnTo>
                    <a:pt x="366" y="7"/>
                  </a:lnTo>
                  <a:lnTo>
                    <a:pt x="363" y="3"/>
                  </a:lnTo>
                  <a:lnTo>
                    <a:pt x="360" y="2"/>
                  </a:lnTo>
                  <a:lnTo>
                    <a:pt x="356" y="0"/>
                  </a:lnTo>
                  <a:lnTo>
                    <a:pt x="272" y="0"/>
                  </a:lnTo>
                  <a:lnTo>
                    <a:pt x="272" y="0"/>
                  </a:lnTo>
                  <a:lnTo>
                    <a:pt x="269" y="2"/>
                  </a:lnTo>
                  <a:lnTo>
                    <a:pt x="268" y="3"/>
                  </a:lnTo>
                  <a:lnTo>
                    <a:pt x="266" y="5"/>
                  </a:lnTo>
                  <a:lnTo>
                    <a:pt x="265" y="7"/>
                  </a:lnTo>
                  <a:lnTo>
                    <a:pt x="265" y="18"/>
                  </a:lnTo>
                  <a:lnTo>
                    <a:pt x="265" y="18"/>
                  </a:lnTo>
                  <a:lnTo>
                    <a:pt x="266" y="23"/>
                  </a:lnTo>
                  <a:lnTo>
                    <a:pt x="270" y="29"/>
                  </a:lnTo>
                  <a:lnTo>
                    <a:pt x="270" y="29"/>
                  </a:lnTo>
                  <a:lnTo>
                    <a:pt x="272" y="35"/>
                  </a:lnTo>
                  <a:lnTo>
                    <a:pt x="273" y="41"/>
                  </a:lnTo>
                  <a:lnTo>
                    <a:pt x="273" y="41"/>
                  </a:lnTo>
                  <a:lnTo>
                    <a:pt x="272" y="49"/>
                  </a:lnTo>
                  <a:lnTo>
                    <a:pt x="268" y="57"/>
                  </a:lnTo>
                  <a:lnTo>
                    <a:pt x="260" y="61"/>
                  </a:lnTo>
                  <a:lnTo>
                    <a:pt x="253" y="62"/>
                  </a:lnTo>
                  <a:lnTo>
                    <a:pt x="253" y="62"/>
                  </a:lnTo>
                  <a:lnTo>
                    <a:pt x="244" y="61"/>
                  </a:lnTo>
                  <a:lnTo>
                    <a:pt x="239" y="57"/>
                  </a:lnTo>
                  <a:lnTo>
                    <a:pt x="233" y="49"/>
                  </a:lnTo>
                  <a:lnTo>
                    <a:pt x="231" y="41"/>
                  </a:lnTo>
                  <a:lnTo>
                    <a:pt x="231" y="41"/>
                  </a:lnTo>
                  <a:lnTo>
                    <a:pt x="233" y="35"/>
                  </a:lnTo>
                  <a:lnTo>
                    <a:pt x="236" y="29"/>
                  </a:lnTo>
                  <a:lnTo>
                    <a:pt x="236" y="29"/>
                  </a:lnTo>
                  <a:lnTo>
                    <a:pt x="239" y="23"/>
                  </a:lnTo>
                  <a:lnTo>
                    <a:pt x="241" y="18"/>
                  </a:lnTo>
                  <a:lnTo>
                    <a:pt x="241" y="7"/>
                  </a:lnTo>
                  <a:lnTo>
                    <a:pt x="241" y="7"/>
                  </a:lnTo>
                  <a:lnTo>
                    <a:pt x="240" y="5"/>
                  </a:lnTo>
                  <a:lnTo>
                    <a:pt x="239" y="3"/>
                  </a:lnTo>
                  <a:lnTo>
                    <a:pt x="237" y="2"/>
                  </a:lnTo>
                  <a:lnTo>
                    <a:pt x="234" y="0"/>
                  </a:lnTo>
                  <a:lnTo>
                    <a:pt x="145" y="0"/>
                  </a:lnTo>
                  <a:lnTo>
                    <a:pt x="145" y="0"/>
                  </a:lnTo>
                  <a:lnTo>
                    <a:pt x="142" y="2"/>
                  </a:lnTo>
                  <a:lnTo>
                    <a:pt x="140" y="3"/>
                  </a:lnTo>
                  <a:lnTo>
                    <a:pt x="139" y="5"/>
                  </a:lnTo>
                  <a:lnTo>
                    <a:pt x="137" y="7"/>
                  </a:lnTo>
                  <a:lnTo>
                    <a:pt x="137" y="18"/>
                  </a:lnTo>
                  <a:lnTo>
                    <a:pt x="137" y="18"/>
                  </a:lnTo>
                  <a:lnTo>
                    <a:pt x="139" y="23"/>
                  </a:lnTo>
                  <a:lnTo>
                    <a:pt x="143" y="29"/>
                  </a:lnTo>
                  <a:lnTo>
                    <a:pt x="143" y="29"/>
                  </a:lnTo>
                  <a:lnTo>
                    <a:pt x="146" y="35"/>
                  </a:lnTo>
                  <a:lnTo>
                    <a:pt x="146" y="41"/>
                  </a:lnTo>
                  <a:lnTo>
                    <a:pt x="146" y="41"/>
                  </a:lnTo>
                  <a:lnTo>
                    <a:pt x="145" y="49"/>
                  </a:lnTo>
                  <a:lnTo>
                    <a:pt x="140" y="57"/>
                  </a:lnTo>
                  <a:lnTo>
                    <a:pt x="134" y="61"/>
                  </a:lnTo>
                  <a:lnTo>
                    <a:pt x="126" y="62"/>
                  </a:lnTo>
                  <a:lnTo>
                    <a:pt x="126" y="62"/>
                  </a:lnTo>
                  <a:lnTo>
                    <a:pt x="117" y="61"/>
                  </a:lnTo>
                  <a:lnTo>
                    <a:pt x="111" y="57"/>
                  </a:lnTo>
                  <a:lnTo>
                    <a:pt x="107" y="49"/>
                  </a:lnTo>
                  <a:lnTo>
                    <a:pt x="105" y="41"/>
                  </a:lnTo>
                  <a:lnTo>
                    <a:pt x="105" y="41"/>
                  </a:lnTo>
                  <a:lnTo>
                    <a:pt x="105" y="35"/>
                  </a:lnTo>
                  <a:lnTo>
                    <a:pt x="108" y="29"/>
                  </a:lnTo>
                  <a:lnTo>
                    <a:pt x="108" y="29"/>
                  </a:lnTo>
                  <a:lnTo>
                    <a:pt x="111" y="23"/>
                  </a:lnTo>
                  <a:lnTo>
                    <a:pt x="113" y="18"/>
                  </a:lnTo>
                  <a:lnTo>
                    <a:pt x="113" y="7"/>
                  </a:lnTo>
                  <a:lnTo>
                    <a:pt x="113" y="7"/>
                  </a:lnTo>
                  <a:lnTo>
                    <a:pt x="113" y="5"/>
                  </a:lnTo>
                  <a:lnTo>
                    <a:pt x="111" y="3"/>
                  </a:lnTo>
                  <a:lnTo>
                    <a:pt x="108" y="2"/>
                  </a:lnTo>
                  <a:lnTo>
                    <a:pt x="107" y="0"/>
                  </a:lnTo>
                  <a:lnTo>
                    <a:pt x="23" y="0"/>
                  </a:lnTo>
                  <a:lnTo>
                    <a:pt x="23" y="0"/>
                  </a:lnTo>
                  <a:lnTo>
                    <a:pt x="19" y="2"/>
                  </a:lnTo>
                  <a:lnTo>
                    <a:pt x="16" y="3"/>
                  </a:lnTo>
                  <a:lnTo>
                    <a:pt x="13" y="7"/>
                  </a:lnTo>
                  <a:lnTo>
                    <a:pt x="11" y="10"/>
                  </a:lnTo>
                  <a:lnTo>
                    <a:pt x="0" y="433"/>
                  </a:lnTo>
                  <a:lnTo>
                    <a:pt x="0" y="433"/>
                  </a:lnTo>
                  <a:lnTo>
                    <a:pt x="0" y="437"/>
                  </a:lnTo>
                  <a:lnTo>
                    <a:pt x="3" y="440"/>
                  </a:lnTo>
                  <a:lnTo>
                    <a:pt x="6" y="443"/>
                  </a:lnTo>
                  <a:lnTo>
                    <a:pt x="10" y="443"/>
                  </a:lnTo>
                  <a:lnTo>
                    <a:pt x="369" y="443"/>
                  </a:lnTo>
                  <a:lnTo>
                    <a:pt x="369" y="443"/>
                  </a:lnTo>
                  <a:lnTo>
                    <a:pt x="373" y="443"/>
                  </a:lnTo>
                  <a:lnTo>
                    <a:pt x="376" y="440"/>
                  </a:lnTo>
                  <a:lnTo>
                    <a:pt x="379" y="437"/>
                  </a:lnTo>
                  <a:lnTo>
                    <a:pt x="379" y="433"/>
                  </a:lnTo>
                  <a:lnTo>
                    <a:pt x="366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87"/>
            <p:cNvSpPr>
              <a:spLocks/>
            </p:cNvSpPr>
            <p:nvPr/>
          </p:nvSpPr>
          <p:spPr bwMode="auto">
            <a:xfrm>
              <a:off x="4698207" y="1221583"/>
              <a:ext cx="220663" cy="319088"/>
            </a:xfrm>
            <a:custGeom>
              <a:avLst/>
              <a:gdLst>
                <a:gd name="T0" fmla="*/ 6 w 139"/>
                <a:gd name="T1" fmla="*/ 201 h 201"/>
                <a:gd name="T2" fmla="*/ 6 w 139"/>
                <a:gd name="T3" fmla="*/ 201 h 201"/>
                <a:gd name="T4" fmla="*/ 9 w 139"/>
                <a:gd name="T5" fmla="*/ 200 h 201"/>
                <a:gd name="T6" fmla="*/ 10 w 139"/>
                <a:gd name="T7" fmla="*/ 197 h 201"/>
                <a:gd name="T8" fmla="*/ 10 w 139"/>
                <a:gd name="T9" fmla="*/ 68 h 201"/>
                <a:gd name="T10" fmla="*/ 10 w 139"/>
                <a:gd name="T11" fmla="*/ 68 h 201"/>
                <a:gd name="T12" fmla="*/ 12 w 139"/>
                <a:gd name="T13" fmla="*/ 56 h 201"/>
                <a:gd name="T14" fmla="*/ 16 w 139"/>
                <a:gd name="T15" fmla="*/ 46 h 201"/>
                <a:gd name="T16" fmla="*/ 20 w 139"/>
                <a:gd name="T17" fmla="*/ 36 h 201"/>
                <a:gd name="T18" fmla="*/ 27 w 139"/>
                <a:gd name="T19" fmla="*/ 27 h 201"/>
                <a:gd name="T20" fmla="*/ 36 w 139"/>
                <a:gd name="T21" fmla="*/ 20 h 201"/>
                <a:gd name="T22" fmla="*/ 46 w 139"/>
                <a:gd name="T23" fmla="*/ 14 h 201"/>
                <a:gd name="T24" fmla="*/ 58 w 139"/>
                <a:gd name="T25" fmla="*/ 12 h 201"/>
                <a:gd name="T26" fmla="*/ 69 w 139"/>
                <a:gd name="T27" fmla="*/ 10 h 201"/>
                <a:gd name="T28" fmla="*/ 69 w 139"/>
                <a:gd name="T29" fmla="*/ 10 h 201"/>
                <a:gd name="T30" fmla="*/ 81 w 139"/>
                <a:gd name="T31" fmla="*/ 12 h 201"/>
                <a:gd name="T32" fmla="*/ 93 w 139"/>
                <a:gd name="T33" fmla="*/ 14 h 201"/>
                <a:gd name="T34" fmla="*/ 103 w 139"/>
                <a:gd name="T35" fmla="*/ 20 h 201"/>
                <a:gd name="T36" fmla="*/ 111 w 139"/>
                <a:gd name="T37" fmla="*/ 27 h 201"/>
                <a:gd name="T38" fmla="*/ 117 w 139"/>
                <a:gd name="T39" fmla="*/ 36 h 201"/>
                <a:gd name="T40" fmla="*/ 123 w 139"/>
                <a:gd name="T41" fmla="*/ 46 h 201"/>
                <a:gd name="T42" fmla="*/ 127 w 139"/>
                <a:gd name="T43" fmla="*/ 56 h 201"/>
                <a:gd name="T44" fmla="*/ 127 w 139"/>
                <a:gd name="T45" fmla="*/ 68 h 201"/>
                <a:gd name="T46" fmla="*/ 127 w 139"/>
                <a:gd name="T47" fmla="*/ 197 h 201"/>
                <a:gd name="T48" fmla="*/ 127 w 139"/>
                <a:gd name="T49" fmla="*/ 197 h 201"/>
                <a:gd name="T50" fmla="*/ 129 w 139"/>
                <a:gd name="T51" fmla="*/ 200 h 201"/>
                <a:gd name="T52" fmla="*/ 133 w 139"/>
                <a:gd name="T53" fmla="*/ 201 h 201"/>
                <a:gd name="T54" fmla="*/ 133 w 139"/>
                <a:gd name="T55" fmla="*/ 201 h 201"/>
                <a:gd name="T56" fmla="*/ 137 w 139"/>
                <a:gd name="T57" fmla="*/ 200 h 201"/>
                <a:gd name="T58" fmla="*/ 139 w 139"/>
                <a:gd name="T59" fmla="*/ 197 h 201"/>
                <a:gd name="T60" fmla="*/ 139 w 139"/>
                <a:gd name="T61" fmla="*/ 68 h 201"/>
                <a:gd name="T62" fmla="*/ 139 w 139"/>
                <a:gd name="T63" fmla="*/ 68 h 201"/>
                <a:gd name="T64" fmla="*/ 137 w 139"/>
                <a:gd name="T65" fmla="*/ 55 h 201"/>
                <a:gd name="T66" fmla="*/ 133 w 139"/>
                <a:gd name="T67" fmla="*/ 42 h 201"/>
                <a:gd name="T68" fmla="*/ 126 w 139"/>
                <a:gd name="T69" fmla="*/ 30 h 201"/>
                <a:gd name="T70" fmla="*/ 119 w 139"/>
                <a:gd name="T71" fmla="*/ 20 h 201"/>
                <a:gd name="T72" fmla="*/ 108 w 139"/>
                <a:gd name="T73" fmla="*/ 12 h 201"/>
                <a:gd name="T74" fmla="*/ 95 w 139"/>
                <a:gd name="T75" fmla="*/ 6 h 201"/>
                <a:gd name="T76" fmla="*/ 82 w 139"/>
                <a:gd name="T77" fmla="*/ 1 h 201"/>
                <a:gd name="T78" fmla="*/ 69 w 139"/>
                <a:gd name="T79" fmla="*/ 0 h 201"/>
                <a:gd name="T80" fmla="*/ 69 w 139"/>
                <a:gd name="T81" fmla="*/ 0 h 201"/>
                <a:gd name="T82" fmla="*/ 55 w 139"/>
                <a:gd name="T83" fmla="*/ 1 h 201"/>
                <a:gd name="T84" fmla="*/ 42 w 139"/>
                <a:gd name="T85" fmla="*/ 6 h 201"/>
                <a:gd name="T86" fmla="*/ 30 w 139"/>
                <a:gd name="T87" fmla="*/ 12 h 201"/>
                <a:gd name="T88" fmla="*/ 20 w 139"/>
                <a:gd name="T89" fmla="*/ 20 h 201"/>
                <a:gd name="T90" fmla="*/ 12 w 139"/>
                <a:gd name="T91" fmla="*/ 30 h 201"/>
                <a:gd name="T92" fmla="*/ 6 w 139"/>
                <a:gd name="T93" fmla="*/ 42 h 201"/>
                <a:gd name="T94" fmla="*/ 1 w 139"/>
                <a:gd name="T95" fmla="*/ 55 h 201"/>
                <a:gd name="T96" fmla="*/ 0 w 139"/>
                <a:gd name="T97" fmla="*/ 68 h 201"/>
                <a:gd name="T98" fmla="*/ 0 w 139"/>
                <a:gd name="T99" fmla="*/ 197 h 201"/>
                <a:gd name="T100" fmla="*/ 0 w 139"/>
                <a:gd name="T101" fmla="*/ 197 h 201"/>
                <a:gd name="T102" fmla="*/ 1 w 139"/>
                <a:gd name="T103" fmla="*/ 200 h 201"/>
                <a:gd name="T104" fmla="*/ 6 w 139"/>
                <a:gd name="T105" fmla="*/ 201 h 201"/>
                <a:gd name="T106" fmla="*/ 6 w 139"/>
                <a:gd name="T107" fmla="*/ 201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" h="201">
                  <a:moveTo>
                    <a:pt x="6" y="201"/>
                  </a:moveTo>
                  <a:lnTo>
                    <a:pt x="6" y="201"/>
                  </a:lnTo>
                  <a:lnTo>
                    <a:pt x="9" y="200"/>
                  </a:lnTo>
                  <a:lnTo>
                    <a:pt x="10" y="197"/>
                  </a:lnTo>
                  <a:lnTo>
                    <a:pt x="10" y="68"/>
                  </a:lnTo>
                  <a:lnTo>
                    <a:pt x="10" y="68"/>
                  </a:lnTo>
                  <a:lnTo>
                    <a:pt x="12" y="56"/>
                  </a:lnTo>
                  <a:lnTo>
                    <a:pt x="16" y="46"/>
                  </a:lnTo>
                  <a:lnTo>
                    <a:pt x="20" y="36"/>
                  </a:lnTo>
                  <a:lnTo>
                    <a:pt x="27" y="27"/>
                  </a:lnTo>
                  <a:lnTo>
                    <a:pt x="36" y="20"/>
                  </a:lnTo>
                  <a:lnTo>
                    <a:pt x="46" y="14"/>
                  </a:lnTo>
                  <a:lnTo>
                    <a:pt x="58" y="12"/>
                  </a:lnTo>
                  <a:lnTo>
                    <a:pt x="69" y="10"/>
                  </a:lnTo>
                  <a:lnTo>
                    <a:pt x="69" y="10"/>
                  </a:lnTo>
                  <a:lnTo>
                    <a:pt x="81" y="12"/>
                  </a:lnTo>
                  <a:lnTo>
                    <a:pt x="93" y="14"/>
                  </a:lnTo>
                  <a:lnTo>
                    <a:pt x="103" y="20"/>
                  </a:lnTo>
                  <a:lnTo>
                    <a:pt x="111" y="27"/>
                  </a:lnTo>
                  <a:lnTo>
                    <a:pt x="117" y="36"/>
                  </a:lnTo>
                  <a:lnTo>
                    <a:pt x="123" y="46"/>
                  </a:lnTo>
                  <a:lnTo>
                    <a:pt x="127" y="56"/>
                  </a:lnTo>
                  <a:lnTo>
                    <a:pt x="127" y="68"/>
                  </a:lnTo>
                  <a:lnTo>
                    <a:pt x="127" y="197"/>
                  </a:lnTo>
                  <a:lnTo>
                    <a:pt x="127" y="197"/>
                  </a:lnTo>
                  <a:lnTo>
                    <a:pt x="129" y="200"/>
                  </a:lnTo>
                  <a:lnTo>
                    <a:pt x="133" y="201"/>
                  </a:lnTo>
                  <a:lnTo>
                    <a:pt x="133" y="201"/>
                  </a:lnTo>
                  <a:lnTo>
                    <a:pt x="137" y="200"/>
                  </a:lnTo>
                  <a:lnTo>
                    <a:pt x="139" y="197"/>
                  </a:lnTo>
                  <a:lnTo>
                    <a:pt x="139" y="68"/>
                  </a:lnTo>
                  <a:lnTo>
                    <a:pt x="139" y="68"/>
                  </a:lnTo>
                  <a:lnTo>
                    <a:pt x="137" y="55"/>
                  </a:lnTo>
                  <a:lnTo>
                    <a:pt x="133" y="42"/>
                  </a:lnTo>
                  <a:lnTo>
                    <a:pt x="126" y="30"/>
                  </a:lnTo>
                  <a:lnTo>
                    <a:pt x="119" y="20"/>
                  </a:lnTo>
                  <a:lnTo>
                    <a:pt x="108" y="12"/>
                  </a:lnTo>
                  <a:lnTo>
                    <a:pt x="95" y="6"/>
                  </a:lnTo>
                  <a:lnTo>
                    <a:pt x="82" y="1"/>
                  </a:lnTo>
                  <a:lnTo>
                    <a:pt x="69" y="0"/>
                  </a:lnTo>
                  <a:lnTo>
                    <a:pt x="69" y="0"/>
                  </a:lnTo>
                  <a:lnTo>
                    <a:pt x="55" y="1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0"/>
                  </a:lnTo>
                  <a:lnTo>
                    <a:pt x="6" y="42"/>
                  </a:lnTo>
                  <a:lnTo>
                    <a:pt x="1" y="55"/>
                  </a:lnTo>
                  <a:lnTo>
                    <a:pt x="0" y="68"/>
                  </a:lnTo>
                  <a:lnTo>
                    <a:pt x="0" y="197"/>
                  </a:lnTo>
                  <a:lnTo>
                    <a:pt x="0" y="197"/>
                  </a:lnTo>
                  <a:lnTo>
                    <a:pt x="1" y="200"/>
                  </a:lnTo>
                  <a:lnTo>
                    <a:pt x="6" y="201"/>
                  </a:lnTo>
                  <a:lnTo>
                    <a:pt x="6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 rot="21085296">
            <a:off x="1494158" y="206352"/>
            <a:ext cx="524672" cy="491608"/>
            <a:chOff x="2986882" y="2004220"/>
            <a:chExt cx="957263" cy="896938"/>
          </a:xfrm>
          <a:solidFill>
            <a:srgbClr val="FFFFFF">
              <a:alpha val="50196"/>
            </a:srgbClr>
          </a:solidFill>
        </p:grpSpPr>
        <p:sp>
          <p:nvSpPr>
            <p:cNvPr id="32" name="Freeform 188"/>
            <p:cNvSpPr>
              <a:spLocks noEditPoints="1"/>
            </p:cNvSpPr>
            <p:nvPr/>
          </p:nvSpPr>
          <p:spPr bwMode="auto">
            <a:xfrm>
              <a:off x="2986882" y="2324895"/>
              <a:ext cx="957263" cy="576263"/>
            </a:xfrm>
            <a:custGeom>
              <a:avLst/>
              <a:gdLst>
                <a:gd name="T0" fmla="*/ 498 w 603"/>
                <a:gd name="T1" fmla="*/ 1 h 363"/>
                <a:gd name="T2" fmla="*/ 483 w 603"/>
                <a:gd name="T3" fmla="*/ 8 h 363"/>
                <a:gd name="T4" fmla="*/ 486 w 603"/>
                <a:gd name="T5" fmla="*/ 29 h 363"/>
                <a:gd name="T6" fmla="*/ 477 w 603"/>
                <a:gd name="T7" fmla="*/ 47 h 363"/>
                <a:gd name="T8" fmla="*/ 459 w 603"/>
                <a:gd name="T9" fmla="*/ 55 h 363"/>
                <a:gd name="T10" fmla="*/ 435 w 603"/>
                <a:gd name="T11" fmla="*/ 43 h 363"/>
                <a:gd name="T12" fmla="*/ 427 w 603"/>
                <a:gd name="T13" fmla="*/ 17 h 363"/>
                <a:gd name="T14" fmla="*/ 404 w 603"/>
                <a:gd name="T15" fmla="*/ 1 h 363"/>
                <a:gd name="T16" fmla="*/ 201 w 603"/>
                <a:gd name="T17" fmla="*/ 1 h 363"/>
                <a:gd name="T18" fmla="*/ 178 w 603"/>
                <a:gd name="T19" fmla="*/ 17 h 363"/>
                <a:gd name="T20" fmla="*/ 162 w 603"/>
                <a:gd name="T21" fmla="*/ 49 h 363"/>
                <a:gd name="T22" fmla="*/ 136 w 603"/>
                <a:gd name="T23" fmla="*/ 53 h 363"/>
                <a:gd name="T24" fmla="*/ 123 w 603"/>
                <a:gd name="T25" fmla="*/ 43 h 363"/>
                <a:gd name="T26" fmla="*/ 117 w 603"/>
                <a:gd name="T27" fmla="*/ 23 h 363"/>
                <a:gd name="T28" fmla="*/ 121 w 603"/>
                <a:gd name="T29" fmla="*/ 8 h 363"/>
                <a:gd name="T30" fmla="*/ 105 w 603"/>
                <a:gd name="T31" fmla="*/ 1 h 363"/>
                <a:gd name="T32" fmla="*/ 26 w 603"/>
                <a:gd name="T33" fmla="*/ 1 h 363"/>
                <a:gd name="T34" fmla="*/ 6 w 603"/>
                <a:gd name="T35" fmla="*/ 14 h 363"/>
                <a:gd name="T36" fmla="*/ 0 w 603"/>
                <a:gd name="T37" fmla="*/ 33 h 363"/>
                <a:gd name="T38" fmla="*/ 10 w 603"/>
                <a:gd name="T39" fmla="*/ 56 h 363"/>
                <a:gd name="T40" fmla="*/ 33 w 603"/>
                <a:gd name="T41" fmla="*/ 65 h 363"/>
                <a:gd name="T42" fmla="*/ 39 w 603"/>
                <a:gd name="T43" fmla="*/ 69 h 363"/>
                <a:gd name="T44" fmla="*/ 88 w 603"/>
                <a:gd name="T45" fmla="*/ 306 h 363"/>
                <a:gd name="T46" fmla="*/ 113 w 603"/>
                <a:gd name="T47" fmla="*/ 347 h 363"/>
                <a:gd name="T48" fmla="*/ 157 w 603"/>
                <a:gd name="T49" fmla="*/ 363 h 363"/>
                <a:gd name="T50" fmla="*/ 470 w 603"/>
                <a:gd name="T51" fmla="*/ 359 h 363"/>
                <a:gd name="T52" fmla="*/ 506 w 603"/>
                <a:gd name="T53" fmla="*/ 328 h 363"/>
                <a:gd name="T54" fmla="*/ 553 w 603"/>
                <a:gd name="T55" fmla="*/ 123 h 363"/>
                <a:gd name="T56" fmla="*/ 571 w 603"/>
                <a:gd name="T57" fmla="*/ 65 h 363"/>
                <a:gd name="T58" fmla="*/ 589 w 603"/>
                <a:gd name="T59" fmla="*/ 60 h 363"/>
                <a:gd name="T60" fmla="*/ 603 w 603"/>
                <a:gd name="T61" fmla="*/ 39 h 363"/>
                <a:gd name="T62" fmla="*/ 602 w 603"/>
                <a:gd name="T63" fmla="*/ 20 h 363"/>
                <a:gd name="T64" fmla="*/ 584 w 603"/>
                <a:gd name="T65" fmla="*/ 3 h 363"/>
                <a:gd name="T66" fmla="*/ 162 w 603"/>
                <a:gd name="T67" fmla="*/ 299 h 363"/>
                <a:gd name="T68" fmla="*/ 150 w 603"/>
                <a:gd name="T69" fmla="*/ 315 h 363"/>
                <a:gd name="T70" fmla="*/ 130 w 603"/>
                <a:gd name="T71" fmla="*/ 312 h 363"/>
                <a:gd name="T72" fmla="*/ 126 w 603"/>
                <a:gd name="T73" fmla="*/ 102 h 363"/>
                <a:gd name="T74" fmla="*/ 143 w 603"/>
                <a:gd name="T75" fmla="*/ 85 h 363"/>
                <a:gd name="T76" fmla="*/ 160 w 603"/>
                <a:gd name="T77" fmla="*/ 95 h 363"/>
                <a:gd name="T78" fmla="*/ 241 w 603"/>
                <a:gd name="T79" fmla="*/ 299 h 363"/>
                <a:gd name="T80" fmla="*/ 223 w 603"/>
                <a:gd name="T81" fmla="*/ 317 h 363"/>
                <a:gd name="T82" fmla="*/ 205 w 603"/>
                <a:gd name="T83" fmla="*/ 305 h 363"/>
                <a:gd name="T84" fmla="*/ 205 w 603"/>
                <a:gd name="T85" fmla="*/ 95 h 363"/>
                <a:gd name="T86" fmla="*/ 223 w 603"/>
                <a:gd name="T87" fmla="*/ 85 h 363"/>
                <a:gd name="T88" fmla="*/ 241 w 603"/>
                <a:gd name="T89" fmla="*/ 102 h 363"/>
                <a:gd name="T90" fmla="*/ 318 w 603"/>
                <a:gd name="T91" fmla="*/ 305 h 363"/>
                <a:gd name="T92" fmla="*/ 302 w 603"/>
                <a:gd name="T93" fmla="*/ 317 h 363"/>
                <a:gd name="T94" fmla="*/ 283 w 603"/>
                <a:gd name="T95" fmla="*/ 299 h 363"/>
                <a:gd name="T96" fmla="*/ 289 w 603"/>
                <a:gd name="T97" fmla="*/ 89 h 363"/>
                <a:gd name="T98" fmla="*/ 309 w 603"/>
                <a:gd name="T99" fmla="*/ 86 h 363"/>
                <a:gd name="T100" fmla="*/ 320 w 603"/>
                <a:gd name="T101" fmla="*/ 299 h 363"/>
                <a:gd name="T102" fmla="*/ 393 w 603"/>
                <a:gd name="T103" fmla="*/ 312 h 363"/>
                <a:gd name="T104" fmla="*/ 375 w 603"/>
                <a:gd name="T105" fmla="*/ 315 h 363"/>
                <a:gd name="T106" fmla="*/ 363 w 603"/>
                <a:gd name="T107" fmla="*/ 102 h 363"/>
                <a:gd name="T108" fmla="*/ 375 w 603"/>
                <a:gd name="T109" fmla="*/ 86 h 363"/>
                <a:gd name="T110" fmla="*/ 393 w 603"/>
                <a:gd name="T111" fmla="*/ 89 h 363"/>
                <a:gd name="T112" fmla="*/ 479 w 603"/>
                <a:gd name="T113" fmla="*/ 299 h 363"/>
                <a:gd name="T114" fmla="*/ 467 w 603"/>
                <a:gd name="T115" fmla="*/ 315 h 363"/>
                <a:gd name="T116" fmla="*/ 447 w 603"/>
                <a:gd name="T117" fmla="*/ 312 h 363"/>
                <a:gd name="T118" fmla="*/ 441 w 603"/>
                <a:gd name="T119" fmla="*/ 102 h 363"/>
                <a:gd name="T120" fmla="*/ 460 w 603"/>
                <a:gd name="T121" fmla="*/ 85 h 363"/>
                <a:gd name="T122" fmla="*/ 477 w 603"/>
                <a:gd name="T123" fmla="*/ 95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3" h="363">
                  <a:moveTo>
                    <a:pt x="571" y="0"/>
                  </a:moveTo>
                  <a:lnTo>
                    <a:pt x="509" y="0"/>
                  </a:lnTo>
                  <a:lnTo>
                    <a:pt x="509" y="0"/>
                  </a:lnTo>
                  <a:lnTo>
                    <a:pt x="498" y="1"/>
                  </a:lnTo>
                  <a:lnTo>
                    <a:pt x="489" y="3"/>
                  </a:lnTo>
                  <a:lnTo>
                    <a:pt x="483" y="5"/>
                  </a:lnTo>
                  <a:lnTo>
                    <a:pt x="483" y="7"/>
                  </a:lnTo>
                  <a:lnTo>
                    <a:pt x="483" y="8"/>
                  </a:lnTo>
                  <a:lnTo>
                    <a:pt x="486" y="17"/>
                  </a:lnTo>
                  <a:lnTo>
                    <a:pt x="486" y="17"/>
                  </a:lnTo>
                  <a:lnTo>
                    <a:pt x="486" y="23"/>
                  </a:lnTo>
                  <a:lnTo>
                    <a:pt x="486" y="29"/>
                  </a:lnTo>
                  <a:lnTo>
                    <a:pt x="486" y="33"/>
                  </a:lnTo>
                  <a:lnTo>
                    <a:pt x="483" y="39"/>
                  </a:lnTo>
                  <a:lnTo>
                    <a:pt x="480" y="43"/>
                  </a:lnTo>
                  <a:lnTo>
                    <a:pt x="477" y="47"/>
                  </a:lnTo>
                  <a:lnTo>
                    <a:pt x="473" y="50"/>
                  </a:lnTo>
                  <a:lnTo>
                    <a:pt x="467" y="53"/>
                  </a:lnTo>
                  <a:lnTo>
                    <a:pt x="467" y="53"/>
                  </a:lnTo>
                  <a:lnTo>
                    <a:pt x="459" y="55"/>
                  </a:lnTo>
                  <a:lnTo>
                    <a:pt x="459" y="55"/>
                  </a:lnTo>
                  <a:lnTo>
                    <a:pt x="450" y="53"/>
                  </a:lnTo>
                  <a:lnTo>
                    <a:pt x="443" y="49"/>
                  </a:lnTo>
                  <a:lnTo>
                    <a:pt x="435" y="43"/>
                  </a:lnTo>
                  <a:lnTo>
                    <a:pt x="432" y="34"/>
                  </a:lnTo>
                  <a:lnTo>
                    <a:pt x="432" y="34"/>
                  </a:lnTo>
                  <a:lnTo>
                    <a:pt x="427" y="17"/>
                  </a:lnTo>
                  <a:lnTo>
                    <a:pt x="427" y="17"/>
                  </a:lnTo>
                  <a:lnTo>
                    <a:pt x="424" y="14"/>
                  </a:lnTo>
                  <a:lnTo>
                    <a:pt x="422" y="11"/>
                  </a:lnTo>
                  <a:lnTo>
                    <a:pt x="414" y="5"/>
                  </a:lnTo>
                  <a:lnTo>
                    <a:pt x="404" y="1"/>
                  </a:lnTo>
                  <a:lnTo>
                    <a:pt x="392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201" y="1"/>
                  </a:lnTo>
                  <a:lnTo>
                    <a:pt x="191" y="5"/>
                  </a:lnTo>
                  <a:lnTo>
                    <a:pt x="182" y="11"/>
                  </a:lnTo>
                  <a:lnTo>
                    <a:pt x="179" y="14"/>
                  </a:lnTo>
                  <a:lnTo>
                    <a:pt x="178" y="17"/>
                  </a:lnTo>
                  <a:lnTo>
                    <a:pt x="172" y="34"/>
                  </a:lnTo>
                  <a:lnTo>
                    <a:pt x="172" y="34"/>
                  </a:lnTo>
                  <a:lnTo>
                    <a:pt x="168" y="43"/>
                  </a:lnTo>
                  <a:lnTo>
                    <a:pt x="162" y="49"/>
                  </a:lnTo>
                  <a:lnTo>
                    <a:pt x="155" y="53"/>
                  </a:lnTo>
                  <a:lnTo>
                    <a:pt x="146" y="55"/>
                  </a:lnTo>
                  <a:lnTo>
                    <a:pt x="146" y="55"/>
                  </a:lnTo>
                  <a:lnTo>
                    <a:pt x="136" y="53"/>
                  </a:lnTo>
                  <a:lnTo>
                    <a:pt x="136" y="53"/>
                  </a:lnTo>
                  <a:lnTo>
                    <a:pt x="131" y="50"/>
                  </a:lnTo>
                  <a:lnTo>
                    <a:pt x="127" y="47"/>
                  </a:lnTo>
                  <a:lnTo>
                    <a:pt x="123" y="43"/>
                  </a:lnTo>
                  <a:lnTo>
                    <a:pt x="120" y="39"/>
                  </a:lnTo>
                  <a:lnTo>
                    <a:pt x="118" y="33"/>
                  </a:lnTo>
                  <a:lnTo>
                    <a:pt x="117" y="29"/>
                  </a:lnTo>
                  <a:lnTo>
                    <a:pt x="117" y="23"/>
                  </a:lnTo>
                  <a:lnTo>
                    <a:pt x="118" y="17"/>
                  </a:lnTo>
                  <a:lnTo>
                    <a:pt x="118" y="17"/>
                  </a:lnTo>
                  <a:lnTo>
                    <a:pt x="121" y="8"/>
                  </a:lnTo>
                  <a:lnTo>
                    <a:pt x="121" y="8"/>
                  </a:lnTo>
                  <a:lnTo>
                    <a:pt x="121" y="7"/>
                  </a:lnTo>
                  <a:lnTo>
                    <a:pt x="120" y="5"/>
                  </a:lnTo>
                  <a:lnTo>
                    <a:pt x="114" y="3"/>
                  </a:lnTo>
                  <a:lnTo>
                    <a:pt x="105" y="1"/>
                  </a:lnTo>
                  <a:lnTo>
                    <a:pt x="95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26" y="1"/>
                  </a:lnTo>
                  <a:lnTo>
                    <a:pt x="20" y="3"/>
                  </a:lnTo>
                  <a:lnTo>
                    <a:pt x="14" y="5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3" y="20"/>
                  </a:lnTo>
                  <a:lnTo>
                    <a:pt x="1" y="26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39"/>
                  </a:lnTo>
                  <a:lnTo>
                    <a:pt x="3" y="46"/>
                  </a:lnTo>
                  <a:lnTo>
                    <a:pt x="6" y="50"/>
                  </a:lnTo>
                  <a:lnTo>
                    <a:pt x="10" y="56"/>
                  </a:lnTo>
                  <a:lnTo>
                    <a:pt x="14" y="60"/>
                  </a:lnTo>
                  <a:lnTo>
                    <a:pt x="20" y="63"/>
                  </a:lnTo>
                  <a:lnTo>
                    <a:pt x="26" y="65"/>
                  </a:lnTo>
                  <a:lnTo>
                    <a:pt x="33" y="65"/>
                  </a:lnTo>
                  <a:lnTo>
                    <a:pt x="33" y="65"/>
                  </a:lnTo>
                  <a:lnTo>
                    <a:pt x="37" y="65"/>
                  </a:lnTo>
                  <a:lnTo>
                    <a:pt x="37" y="65"/>
                  </a:lnTo>
                  <a:lnTo>
                    <a:pt x="39" y="69"/>
                  </a:lnTo>
                  <a:lnTo>
                    <a:pt x="43" y="82"/>
                  </a:lnTo>
                  <a:lnTo>
                    <a:pt x="52" y="123"/>
                  </a:lnTo>
                  <a:lnTo>
                    <a:pt x="88" y="306"/>
                  </a:lnTo>
                  <a:lnTo>
                    <a:pt x="88" y="306"/>
                  </a:lnTo>
                  <a:lnTo>
                    <a:pt x="91" y="318"/>
                  </a:lnTo>
                  <a:lnTo>
                    <a:pt x="97" y="328"/>
                  </a:lnTo>
                  <a:lnTo>
                    <a:pt x="104" y="338"/>
                  </a:lnTo>
                  <a:lnTo>
                    <a:pt x="113" y="347"/>
                  </a:lnTo>
                  <a:lnTo>
                    <a:pt x="123" y="354"/>
                  </a:lnTo>
                  <a:lnTo>
                    <a:pt x="134" y="359"/>
                  </a:lnTo>
                  <a:lnTo>
                    <a:pt x="146" y="363"/>
                  </a:lnTo>
                  <a:lnTo>
                    <a:pt x="157" y="363"/>
                  </a:lnTo>
                  <a:lnTo>
                    <a:pt x="447" y="363"/>
                  </a:lnTo>
                  <a:lnTo>
                    <a:pt x="447" y="363"/>
                  </a:lnTo>
                  <a:lnTo>
                    <a:pt x="459" y="363"/>
                  </a:lnTo>
                  <a:lnTo>
                    <a:pt x="470" y="359"/>
                  </a:lnTo>
                  <a:lnTo>
                    <a:pt x="480" y="354"/>
                  </a:lnTo>
                  <a:lnTo>
                    <a:pt x="490" y="347"/>
                  </a:lnTo>
                  <a:lnTo>
                    <a:pt x="499" y="338"/>
                  </a:lnTo>
                  <a:lnTo>
                    <a:pt x="506" y="328"/>
                  </a:lnTo>
                  <a:lnTo>
                    <a:pt x="512" y="318"/>
                  </a:lnTo>
                  <a:lnTo>
                    <a:pt x="516" y="306"/>
                  </a:lnTo>
                  <a:lnTo>
                    <a:pt x="553" y="123"/>
                  </a:lnTo>
                  <a:lnTo>
                    <a:pt x="553" y="123"/>
                  </a:lnTo>
                  <a:lnTo>
                    <a:pt x="561" y="82"/>
                  </a:lnTo>
                  <a:lnTo>
                    <a:pt x="564" y="69"/>
                  </a:lnTo>
                  <a:lnTo>
                    <a:pt x="567" y="65"/>
                  </a:lnTo>
                  <a:lnTo>
                    <a:pt x="571" y="65"/>
                  </a:lnTo>
                  <a:lnTo>
                    <a:pt x="571" y="65"/>
                  </a:lnTo>
                  <a:lnTo>
                    <a:pt x="577" y="65"/>
                  </a:lnTo>
                  <a:lnTo>
                    <a:pt x="584" y="63"/>
                  </a:lnTo>
                  <a:lnTo>
                    <a:pt x="589" y="60"/>
                  </a:lnTo>
                  <a:lnTo>
                    <a:pt x="595" y="56"/>
                  </a:lnTo>
                  <a:lnTo>
                    <a:pt x="597" y="50"/>
                  </a:lnTo>
                  <a:lnTo>
                    <a:pt x="602" y="46"/>
                  </a:lnTo>
                  <a:lnTo>
                    <a:pt x="603" y="39"/>
                  </a:lnTo>
                  <a:lnTo>
                    <a:pt x="603" y="33"/>
                  </a:lnTo>
                  <a:lnTo>
                    <a:pt x="603" y="33"/>
                  </a:lnTo>
                  <a:lnTo>
                    <a:pt x="603" y="26"/>
                  </a:lnTo>
                  <a:lnTo>
                    <a:pt x="602" y="20"/>
                  </a:lnTo>
                  <a:lnTo>
                    <a:pt x="597" y="14"/>
                  </a:lnTo>
                  <a:lnTo>
                    <a:pt x="595" y="10"/>
                  </a:lnTo>
                  <a:lnTo>
                    <a:pt x="589" y="5"/>
                  </a:lnTo>
                  <a:lnTo>
                    <a:pt x="584" y="3"/>
                  </a:lnTo>
                  <a:lnTo>
                    <a:pt x="577" y="1"/>
                  </a:lnTo>
                  <a:lnTo>
                    <a:pt x="571" y="0"/>
                  </a:lnTo>
                  <a:lnTo>
                    <a:pt x="571" y="0"/>
                  </a:lnTo>
                  <a:close/>
                  <a:moveTo>
                    <a:pt x="162" y="299"/>
                  </a:moveTo>
                  <a:lnTo>
                    <a:pt x="162" y="299"/>
                  </a:lnTo>
                  <a:lnTo>
                    <a:pt x="160" y="305"/>
                  </a:lnTo>
                  <a:lnTo>
                    <a:pt x="156" y="312"/>
                  </a:lnTo>
                  <a:lnTo>
                    <a:pt x="150" y="315"/>
                  </a:lnTo>
                  <a:lnTo>
                    <a:pt x="143" y="317"/>
                  </a:lnTo>
                  <a:lnTo>
                    <a:pt x="143" y="317"/>
                  </a:lnTo>
                  <a:lnTo>
                    <a:pt x="137" y="315"/>
                  </a:lnTo>
                  <a:lnTo>
                    <a:pt x="130" y="312"/>
                  </a:lnTo>
                  <a:lnTo>
                    <a:pt x="127" y="305"/>
                  </a:lnTo>
                  <a:lnTo>
                    <a:pt x="126" y="299"/>
                  </a:lnTo>
                  <a:lnTo>
                    <a:pt x="126" y="102"/>
                  </a:lnTo>
                  <a:lnTo>
                    <a:pt x="126" y="102"/>
                  </a:lnTo>
                  <a:lnTo>
                    <a:pt x="127" y="95"/>
                  </a:lnTo>
                  <a:lnTo>
                    <a:pt x="130" y="89"/>
                  </a:lnTo>
                  <a:lnTo>
                    <a:pt x="137" y="86"/>
                  </a:lnTo>
                  <a:lnTo>
                    <a:pt x="143" y="85"/>
                  </a:lnTo>
                  <a:lnTo>
                    <a:pt x="143" y="85"/>
                  </a:lnTo>
                  <a:lnTo>
                    <a:pt x="150" y="86"/>
                  </a:lnTo>
                  <a:lnTo>
                    <a:pt x="156" y="89"/>
                  </a:lnTo>
                  <a:lnTo>
                    <a:pt x="160" y="95"/>
                  </a:lnTo>
                  <a:lnTo>
                    <a:pt x="162" y="102"/>
                  </a:lnTo>
                  <a:lnTo>
                    <a:pt x="162" y="299"/>
                  </a:lnTo>
                  <a:close/>
                  <a:moveTo>
                    <a:pt x="241" y="299"/>
                  </a:moveTo>
                  <a:lnTo>
                    <a:pt x="241" y="299"/>
                  </a:lnTo>
                  <a:lnTo>
                    <a:pt x="240" y="305"/>
                  </a:lnTo>
                  <a:lnTo>
                    <a:pt x="236" y="312"/>
                  </a:lnTo>
                  <a:lnTo>
                    <a:pt x="230" y="315"/>
                  </a:lnTo>
                  <a:lnTo>
                    <a:pt x="223" y="317"/>
                  </a:lnTo>
                  <a:lnTo>
                    <a:pt x="223" y="317"/>
                  </a:lnTo>
                  <a:lnTo>
                    <a:pt x="215" y="315"/>
                  </a:lnTo>
                  <a:lnTo>
                    <a:pt x="210" y="312"/>
                  </a:lnTo>
                  <a:lnTo>
                    <a:pt x="205" y="305"/>
                  </a:lnTo>
                  <a:lnTo>
                    <a:pt x="204" y="299"/>
                  </a:lnTo>
                  <a:lnTo>
                    <a:pt x="204" y="102"/>
                  </a:lnTo>
                  <a:lnTo>
                    <a:pt x="204" y="102"/>
                  </a:lnTo>
                  <a:lnTo>
                    <a:pt x="205" y="95"/>
                  </a:lnTo>
                  <a:lnTo>
                    <a:pt x="210" y="89"/>
                  </a:lnTo>
                  <a:lnTo>
                    <a:pt x="215" y="86"/>
                  </a:lnTo>
                  <a:lnTo>
                    <a:pt x="223" y="85"/>
                  </a:lnTo>
                  <a:lnTo>
                    <a:pt x="223" y="85"/>
                  </a:lnTo>
                  <a:lnTo>
                    <a:pt x="230" y="86"/>
                  </a:lnTo>
                  <a:lnTo>
                    <a:pt x="236" y="89"/>
                  </a:lnTo>
                  <a:lnTo>
                    <a:pt x="240" y="95"/>
                  </a:lnTo>
                  <a:lnTo>
                    <a:pt x="241" y="102"/>
                  </a:lnTo>
                  <a:lnTo>
                    <a:pt x="241" y="299"/>
                  </a:lnTo>
                  <a:close/>
                  <a:moveTo>
                    <a:pt x="320" y="299"/>
                  </a:moveTo>
                  <a:lnTo>
                    <a:pt x="320" y="299"/>
                  </a:lnTo>
                  <a:lnTo>
                    <a:pt x="318" y="305"/>
                  </a:lnTo>
                  <a:lnTo>
                    <a:pt x="315" y="312"/>
                  </a:lnTo>
                  <a:lnTo>
                    <a:pt x="309" y="315"/>
                  </a:lnTo>
                  <a:lnTo>
                    <a:pt x="302" y="317"/>
                  </a:lnTo>
                  <a:lnTo>
                    <a:pt x="302" y="317"/>
                  </a:lnTo>
                  <a:lnTo>
                    <a:pt x="295" y="315"/>
                  </a:lnTo>
                  <a:lnTo>
                    <a:pt x="289" y="312"/>
                  </a:lnTo>
                  <a:lnTo>
                    <a:pt x="285" y="305"/>
                  </a:lnTo>
                  <a:lnTo>
                    <a:pt x="283" y="299"/>
                  </a:lnTo>
                  <a:lnTo>
                    <a:pt x="283" y="102"/>
                  </a:lnTo>
                  <a:lnTo>
                    <a:pt x="283" y="102"/>
                  </a:lnTo>
                  <a:lnTo>
                    <a:pt x="285" y="95"/>
                  </a:lnTo>
                  <a:lnTo>
                    <a:pt x="289" y="89"/>
                  </a:lnTo>
                  <a:lnTo>
                    <a:pt x="295" y="86"/>
                  </a:lnTo>
                  <a:lnTo>
                    <a:pt x="302" y="85"/>
                  </a:lnTo>
                  <a:lnTo>
                    <a:pt x="302" y="85"/>
                  </a:lnTo>
                  <a:lnTo>
                    <a:pt x="309" y="86"/>
                  </a:lnTo>
                  <a:lnTo>
                    <a:pt x="315" y="89"/>
                  </a:lnTo>
                  <a:lnTo>
                    <a:pt x="318" y="95"/>
                  </a:lnTo>
                  <a:lnTo>
                    <a:pt x="320" y="102"/>
                  </a:lnTo>
                  <a:lnTo>
                    <a:pt x="320" y="299"/>
                  </a:lnTo>
                  <a:close/>
                  <a:moveTo>
                    <a:pt x="399" y="299"/>
                  </a:moveTo>
                  <a:lnTo>
                    <a:pt x="399" y="299"/>
                  </a:lnTo>
                  <a:lnTo>
                    <a:pt x="398" y="305"/>
                  </a:lnTo>
                  <a:lnTo>
                    <a:pt x="393" y="312"/>
                  </a:lnTo>
                  <a:lnTo>
                    <a:pt x="388" y="315"/>
                  </a:lnTo>
                  <a:lnTo>
                    <a:pt x="380" y="317"/>
                  </a:lnTo>
                  <a:lnTo>
                    <a:pt x="380" y="317"/>
                  </a:lnTo>
                  <a:lnTo>
                    <a:pt x="375" y="315"/>
                  </a:lnTo>
                  <a:lnTo>
                    <a:pt x="367" y="312"/>
                  </a:lnTo>
                  <a:lnTo>
                    <a:pt x="364" y="305"/>
                  </a:lnTo>
                  <a:lnTo>
                    <a:pt x="363" y="299"/>
                  </a:lnTo>
                  <a:lnTo>
                    <a:pt x="363" y="102"/>
                  </a:lnTo>
                  <a:lnTo>
                    <a:pt x="363" y="102"/>
                  </a:lnTo>
                  <a:lnTo>
                    <a:pt x="364" y="95"/>
                  </a:lnTo>
                  <a:lnTo>
                    <a:pt x="367" y="89"/>
                  </a:lnTo>
                  <a:lnTo>
                    <a:pt x="375" y="86"/>
                  </a:lnTo>
                  <a:lnTo>
                    <a:pt x="380" y="85"/>
                  </a:lnTo>
                  <a:lnTo>
                    <a:pt x="380" y="85"/>
                  </a:lnTo>
                  <a:lnTo>
                    <a:pt x="388" y="86"/>
                  </a:lnTo>
                  <a:lnTo>
                    <a:pt x="393" y="89"/>
                  </a:lnTo>
                  <a:lnTo>
                    <a:pt x="398" y="95"/>
                  </a:lnTo>
                  <a:lnTo>
                    <a:pt x="399" y="102"/>
                  </a:lnTo>
                  <a:lnTo>
                    <a:pt x="399" y="299"/>
                  </a:lnTo>
                  <a:close/>
                  <a:moveTo>
                    <a:pt x="479" y="299"/>
                  </a:moveTo>
                  <a:lnTo>
                    <a:pt x="479" y="299"/>
                  </a:lnTo>
                  <a:lnTo>
                    <a:pt x="477" y="305"/>
                  </a:lnTo>
                  <a:lnTo>
                    <a:pt x="473" y="312"/>
                  </a:lnTo>
                  <a:lnTo>
                    <a:pt x="467" y="315"/>
                  </a:lnTo>
                  <a:lnTo>
                    <a:pt x="460" y="317"/>
                  </a:lnTo>
                  <a:lnTo>
                    <a:pt x="460" y="317"/>
                  </a:lnTo>
                  <a:lnTo>
                    <a:pt x="453" y="315"/>
                  </a:lnTo>
                  <a:lnTo>
                    <a:pt x="447" y="312"/>
                  </a:lnTo>
                  <a:lnTo>
                    <a:pt x="443" y="305"/>
                  </a:lnTo>
                  <a:lnTo>
                    <a:pt x="441" y="299"/>
                  </a:lnTo>
                  <a:lnTo>
                    <a:pt x="441" y="102"/>
                  </a:lnTo>
                  <a:lnTo>
                    <a:pt x="441" y="102"/>
                  </a:lnTo>
                  <a:lnTo>
                    <a:pt x="443" y="95"/>
                  </a:lnTo>
                  <a:lnTo>
                    <a:pt x="447" y="89"/>
                  </a:lnTo>
                  <a:lnTo>
                    <a:pt x="453" y="86"/>
                  </a:lnTo>
                  <a:lnTo>
                    <a:pt x="460" y="85"/>
                  </a:lnTo>
                  <a:lnTo>
                    <a:pt x="460" y="85"/>
                  </a:lnTo>
                  <a:lnTo>
                    <a:pt x="467" y="86"/>
                  </a:lnTo>
                  <a:lnTo>
                    <a:pt x="473" y="89"/>
                  </a:lnTo>
                  <a:lnTo>
                    <a:pt x="477" y="95"/>
                  </a:lnTo>
                  <a:lnTo>
                    <a:pt x="479" y="102"/>
                  </a:lnTo>
                  <a:lnTo>
                    <a:pt x="479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89"/>
            <p:cNvSpPr>
              <a:spLocks noEditPoints="1"/>
            </p:cNvSpPr>
            <p:nvPr/>
          </p:nvSpPr>
          <p:spPr bwMode="auto">
            <a:xfrm>
              <a:off x="3191670" y="2004220"/>
              <a:ext cx="161925" cy="388938"/>
            </a:xfrm>
            <a:custGeom>
              <a:avLst/>
              <a:gdLst>
                <a:gd name="T0" fmla="*/ 11 w 102"/>
                <a:gd name="T1" fmla="*/ 244 h 245"/>
                <a:gd name="T2" fmla="*/ 11 w 102"/>
                <a:gd name="T3" fmla="*/ 244 h 245"/>
                <a:gd name="T4" fmla="*/ 17 w 102"/>
                <a:gd name="T5" fmla="*/ 245 h 245"/>
                <a:gd name="T6" fmla="*/ 24 w 102"/>
                <a:gd name="T7" fmla="*/ 242 h 245"/>
                <a:gd name="T8" fmla="*/ 28 w 102"/>
                <a:gd name="T9" fmla="*/ 239 h 245"/>
                <a:gd name="T10" fmla="*/ 31 w 102"/>
                <a:gd name="T11" fmla="*/ 233 h 245"/>
                <a:gd name="T12" fmla="*/ 101 w 102"/>
                <a:gd name="T13" fmla="*/ 22 h 245"/>
                <a:gd name="T14" fmla="*/ 101 w 102"/>
                <a:gd name="T15" fmla="*/ 22 h 245"/>
                <a:gd name="T16" fmla="*/ 102 w 102"/>
                <a:gd name="T17" fmla="*/ 15 h 245"/>
                <a:gd name="T18" fmla="*/ 101 w 102"/>
                <a:gd name="T19" fmla="*/ 9 h 245"/>
                <a:gd name="T20" fmla="*/ 97 w 102"/>
                <a:gd name="T21" fmla="*/ 5 h 245"/>
                <a:gd name="T22" fmla="*/ 91 w 102"/>
                <a:gd name="T23" fmla="*/ 0 h 245"/>
                <a:gd name="T24" fmla="*/ 91 w 102"/>
                <a:gd name="T25" fmla="*/ 0 h 245"/>
                <a:gd name="T26" fmla="*/ 85 w 102"/>
                <a:gd name="T27" fmla="*/ 0 h 245"/>
                <a:gd name="T28" fmla="*/ 78 w 102"/>
                <a:gd name="T29" fmla="*/ 2 h 245"/>
                <a:gd name="T30" fmla="*/ 73 w 102"/>
                <a:gd name="T31" fmla="*/ 6 h 245"/>
                <a:gd name="T32" fmla="*/ 70 w 102"/>
                <a:gd name="T33" fmla="*/ 12 h 245"/>
                <a:gd name="T34" fmla="*/ 1 w 102"/>
                <a:gd name="T35" fmla="*/ 222 h 245"/>
                <a:gd name="T36" fmla="*/ 1 w 102"/>
                <a:gd name="T37" fmla="*/ 222 h 245"/>
                <a:gd name="T38" fmla="*/ 0 w 102"/>
                <a:gd name="T39" fmla="*/ 229 h 245"/>
                <a:gd name="T40" fmla="*/ 1 w 102"/>
                <a:gd name="T41" fmla="*/ 235 h 245"/>
                <a:gd name="T42" fmla="*/ 5 w 102"/>
                <a:gd name="T43" fmla="*/ 241 h 245"/>
                <a:gd name="T44" fmla="*/ 11 w 102"/>
                <a:gd name="T45" fmla="*/ 244 h 245"/>
                <a:gd name="T46" fmla="*/ 11 w 102"/>
                <a:gd name="T47" fmla="*/ 244 h 245"/>
                <a:gd name="T48" fmla="*/ 17 w 102"/>
                <a:gd name="T49" fmla="*/ 216 h 245"/>
                <a:gd name="T50" fmla="*/ 17 w 102"/>
                <a:gd name="T51" fmla="*/ 216 h 245"/>
                <a:gd name="T52" fmla="*/ 21 w 102"/>
                <a:gd name="T53" fmla="*/ 218 h 245"/>
                <a:gd name="T54" fmla="*/ 24 w 102"/>
                <a:gd name="T55" fmla="*/ 219 h 245"/>
                <a:gd name="T56" fmla="*/ 26 w 102"/>
                <a:gd name="T57" fmla="*/ 222 h 245"/>
                <a:gd name="T58" fmla="*/ 26 w 102"/>
                <a:gd name="T59" fmla="*/ 225 h 245"/>
                <a:gd name="T60" fmla="*/ 26 w 102"/>
                <a:gd name="T61" fmla="*/ 225 h 245"/>
                <a:gd name="T62" fmla="*/ 26 w 102"/>
                <a:gd name="T63" fmla="*/ 228 h 245"/>
                <a:gd name="T64" fmla="*/ 24 w 102"/>
                <a:gd name="T65" fmla="*/ 231 h 245"/>
                <a:gd name="T66" fmla="*/ 21 w 102"/>
                <a:gd name="T67" fmla="*/ 233 h 245"/>
                <a:gd name="T68" fmla="*/ 17 w 102"/>
                <a:gd name="T69" fmla="*/ 233 h 245"/>
                <a:gd name="T70" fmla="*/ 17 w 102"/>
                <a:gd name="T71" fmla="*/ 233 h 245"/>
                <a:gd name="T72" fmla="*/ 14 w 102"/>
                <a:gd name="T73" fmla="*/ 233 h 245"/>
                <a:gd name="T74" fmla="*/ 11 w 102"/>
                <a:gd name="T75" fmla="*/ 231 h 245"/>
                <a:gd name="T76" fmla="*/ 10 w 102"/>
                <a:gd name="T77" fmla="*/ 228 h 245"/>
                <a:gd name="T78" fmla="*/ 8 w 102"/>
                <a:gd name="T79" fmla="*/ 225 h 245"/>
                <a:gd name="T80" fmla="*/ 8 w 102"/>
                <a:gd name="T81" fmla="*/ 225 h 245"/>
                <a:gd name="T82" fmla="*/ 10 w 102"/>
                <a:gd name="T83" fmla="*/ 222 h 245"/>
                <a:gd name="T84" fmla="*/ 11 w 102"/>
                <a:gd name="T85" fmla="*/ 219 h 245"/>
                <a:gd name="T86" fmla="*/ 14 w 102"/>
                <a:gd name="T87" fmla="*/ 218 h 245"/>
                <a:gd name="T88" fmla="*/ 17 w 102"/>
                <a:gd name="T89" fmla="*/ 216 h 245"/>
                <a:gd name="T90" fmla="*/ 17 w 102"/>
                <a:gd name="T91" fmla="*/ 21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2" h="245">
                  <a:moveTo>
                    <a:pt x="11" y="244"/>
                  </a:moveTo>
                  <a:lnTo>
                    <a:pt x="11" y="244"/>
                  </a:lnTo>
                  <a:lnTo>
                    <a:pt x="17" y="245"/>
                  </a:lnTo>
                  <a:lnTo>
                    <a:pt x="24" y="242"/>
                  </a:lnTo>
                  <a:lnTo>
                    <a:pt x="28" y="239"/>
                  </a:lnTo>
                  <a:lnTo>
                    <a:pt x="31" y="233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102" y="15"/>
                  </a:lnTo>
                  <a:lnTo>
                    <a:pt x="101" y="9"/>
                  </a:lnTo>
                  <a:lnTo>
                    <a:pt x="97" y="5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85" y="0"/>
                  </a:lnTo>
                  <a:lnTo>
                    <a:pt x="78" y="2"/>
                  </a:lnTo>
                  <a:lnTo>
                    <a:pt x="73" y="6"/>
                  </a:lnTo>
                  <a:lnTo>
                    <a:pt x="70" y="12"/>
                  </a:lnTo>
                  <a:lnTo>
                    <a:pt x="1" y="222"/>
                  </a:lnTo>
                  <a:lnTo>
                    <a:pt x="1" y="222"/>
                  </a:lnTo>
                  <a:lnTo>
                    <a:pt x="0" y="229"/>
                  </a:lnTo>
                  <a:lnTo>
                    <a:pt x="1" y="235"/>
                  </a:lnTo>
                  <a:lnTo>
                    <a:pt x="5" y="241"/>
                  </a:lnTo>
                  <a:lnTo>
                    <a:pt x="11" y="244"/>
                  </a:lnTo>
                  <a:lnTo>
                    <a:pt x="11" y="244"/>
                  </a:lnTo>
                  <a:close/>
                  <a:moveTo>
                    <a:pt x="17" y="216"/>
                  </a:moveTo>
                  <a:lnTo>
                    <a:pt x="17" y="216"/>
                  </a:lnTo>
                  <a:lnTo>
                    <a:pt x="21" y="218"/>
                  </a:lnTo>
                  <a:lnTo>
                    <a:pt x="24" y="219"/>
                  </a:lnTo>
                  <a:lnTo>
                    <a:pt x="26" y="222"/>
                  </a:lnTo>
                  <a:lnTo>
                    <a:pt x="26" y="225"/>
                  </a:lnTo>
                  <a:lnTo>
                    <a:pt x="26" y="225"/>
                  </a:lnTo>
                  <a:lnTo>
                    <a:pt x="26" y="228"/>
                  </a:lnTo>
                  <a:lnTo>
                    <a:pt x="24" y="231"/>
                  </a:lnTo>
                  <a:lnTo>
                    <a:pt x="21" y="233"/>
                  </a:lnTo>
                  <a:lnTo>
                    <a:pt x="17" y="233"/>
                  </a:lnTo>
                  <a:lnTo>
                    <a:pt x="17" y="233"/>
                  </a:lnTo>
                  <a:lnTo>
                    <a:pt x="14" y="233"/>
                  </a:lnTo>
                  <a:lnTo>
                    <a:pt x="11" y="231"/>
                  </a:lnTo>
                  <a:lnTo>
                    <a:pt x="10" y="228"/>
                  </a:lnTo>
                  <a:lnTo>
                    <a:pt x="8" y="225"/>
                  </a:lnTo>
                  <a:lnTo>
                    <a:pt x="8" y="225"/>
                  </a:lnTo>
                  <a:lnTo>
                    <a:pt x="10" y="222"/>
                  </a:lnTo>
                  <a:lnTo>
                    <a:pt x="11" y="219"/>
                  </a:lnTo>
                  <a:lnTo>
                    <a:pt x="14" y="218"/>
                  </a:lnTo>
                  <a:lnTo>
                    <a:pt x="17" y="216"/>
                  </a:lnTo>
                  <a:lnTo>
                    <a:pt x="17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90"/>
            <p:cNvSpPr>
              <a:spLocks noEditPoints="1"/>
            </p:cNvSpPr>
            <p:nvPr/>
          </p:nvSpPr>
          <p:spPr bwMode="auto">
            <a:xfrm>
              <a:off x="3579020" y="2004220"/>
              <a:ext cx="160338" cy="388938"/>
            </a:xfrm>
            <a:custGeom>
              <a:avLst/>
              <a:gdLst>
                <a:gd name="T0" fmla="*/ 70 w 101"/>
                <a:gd name="T1" fmla="*/ 233 h 245"/>
                <a:gd name="T2" fmla="*/ 70 w 101"/>
                <a:gd name="T3" fmla="*/ 233 h 245"/>
                <a:gd name="T4" fmla="*/ 72 w 101"/>
                <a:gd name="T5" fmla="*/ 239 h 245"/>
                <a:gd name="T6" fmla="*/ 78 w 101"/>
                <a:gd name="T7" fmla="*/ 242 h 245"/>
                <a:gd name="T8" fmla="*/ 84 w 101"/>
                <a:gd name="T9" fmla="*/ 245 h 245"/>
                <a:gd name="T10" fmla="*/ 91 w 101"/>
                <a:gd name="T11" fmla="*/ 244 h 245"/>
                <a:gd name="T12" fmla="*/ 91 w 101"/>
                <a:gd name="T13" fmla="*/ 244 h 245"/>
                <a:gd name="T14" fmla="*/ 97 w 101"/>
                <a:gd name="T15" fmla="*/ 241 h 245"/>
                <a:gd name="T16" fmla="*/ 100 w 101"/>
                <a:gd name="T17" fmla="*/ 235 h 245"/>
                <a:gd name="T18" fmla="*/ 101 w 101"/>
                <a:gd name="T19" fmla="*/ 229 h 245"/>
                <a:gd name="T20" fmla="*/ 101 w 101"/>
                <a:gd name="T21" fmla="*/ 222 h 245"/>
                <a:gd name="T22" fmla="*/ 32 w 101"/>
                <a:gd name="T23" fmla="*/ 12 h 245"/>
                <a:gd name="T24" fmla="*/ 32 w 101"/>
                <a:gd name="T25" fmla="*/ 12 h 245"/>
                <a:gd name="T26" fmla="*/ 29 w 101"/>
                <a:gd name="T27" fmla="*/ 6 h 245"/>
                <a:gd name="T28" fmla="*/ 23 w 101"/>
                <a:gd name="T29" fmla="*/ 2 h 245"/>
                <a:gd name="T30" fmla="*/ 17 w 101"/>
                <a:gd name="T31" fmla="*/ 0 h 245"/>
                <a:gd name="T32" fmla="*/ 10 w 101"/>
                <a:gd name="T33" fmla="*/ 0 h 245"/>
                <a:gd name="T34" fmla="*/ 10 w 101"/>
                <a:gd name="T35" fmla="*/ 0 h 245"/>
                <a:gd name="T36" fmla="*/ 4 w 101"/>
                <a:gd name="T37" fmla="*/ 5 h 245"/>
                <a:gd name="T38" fmla="*/ 2 w 101"/>
                <a:gd name="T39" fmla="*/ 9 h 245"/>
                <a:gd name="T40" fmla="*/ 0 w 101"/>
                <a:gd name="T41" fmla="*/ 15 h 245"/>
                <a:gd name="T42" fmla="*/ 0 w 101"/>
                <a:gd name="T43" fmla="*/ 22 h 245"/>
                <a:gd name="T44" fmla="*/ 70 w 101"/>
                <a:gd name="T45" fmla="*/ 233 h 245"/>
                <a:gd name="T46" fmla="*/ 86 w 101"/>
                <a:gd name="T47" fmla="*/ 216 h 245"/>
                <a:gd name="T48" fmla="*/ 86 w 101"/>
                <a:gd name="T49" fmla="*/ 216 h 245"/>
                <a:gd name="T50" fmla="*/ 88 w 101"/>
                <a:gd name="T51" fmla="*/ 218 h 245"/>
                <a:gd name="T52" fmla="*/ 91 w 101"/>
                <a:gd name="T53" fmla="*/ 219 h 245"/>
                <a:gd name="T54" fmla="*/ 93 w 101"/>
                <a:gd name="T55" fmla="*/ 222 h 245"/>
                <a:gd name="T56" fmla="*/ 94 w 101"/>
                <a:gd name="T57" fmla="*/ 225 h 245"/>
                <a:gd name="T58" fmla="*/ 94 w 101"/>
                <a:gd name="T59" fmla="*/ 225 h 245"/>
                <a:gd name="T60" fmla="*/ 93 w 101"/>
                <a:gd name="T61" fmla="*/ 228 h 245"/>
                <a:gd name="T62" fmla="*/ 91 w 101"/>
                <a:gd name="T63" fmla="*/ 231 h 245"/>
                <a:gd name="T64" fmla="*/ 88 w 101"/>
                <a:gd name="T65" fmla="*/ 233 h 245"/>
                <a:gd name="T66" fmla="*/ 86 w 101"/>
                <a:gd name="T67" fmla="*/ 233 h 245"/>
                <a:gd name="T68" fmla="*/ 86 w 101"/>
                <a:gd name="T69" fmla="*/ 233 h 245"/>
                <a:gd name="T70" fmla="*/ 81 w 101"/>
                <a:gd name="T71" fmla="*/ 233 h 245"/>
                <a:gd name="T72" fmla="*/ 78 w 101"/>
                <a:gd name="T73" fmla="*/ 231 h 245"/>
                <a:gd name="T74" fmla="*/ 77 w 101"/>
                <a:gd name="T75" fmla="*/ 228 h 245"/>
                <a:gd name="T76" fmla="*/ 77 w 101"/>
                <a:gd name="T77" fmla="*/ 225 h 245"/>
                <a:gd name="T78" fmla="*/ 77 w 101"/>
                <a:gd name="T79" fmla="*/ 225 h 245"/>
                <a:gd name="T80" fmla="*/ 77 w 101"/>
                <a:gd name="T81" fmla="*/ 222 h 245"/>
                <a:gd name="T82" fmla="*/ 78 w 101"/>
                <a:gd name="T83" fmla="*/ 219 h 245"/>
                <a:gd name="T84" fmla="*/ 81 w 101"/>
                <a:gd name="T85" fmla="*/ 218 h 245"/>
                <a:gd name="T86" fmla="*/ 86 w 101"/>
                <a:gd name="T87" fmla="*/ 216 h 245"/>
                <a:gd name="T88" fmla="*/ 86 w 101"/>
                <a:gd name="T89" fmla="*/ 216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01" h="245">
                  <a:moveTo>
                    <a:pt x="70" y="233"/>
                  </a:moveTo>
                  <a:lnTo>
                    <a:pt x="70" y="233"/>
                  </a:lnTo>
                  <a:lnTo>
                    <a:pt x="72" y="239"/>
                  </a:lnTo>
                  <a:lnTo>
                    <a:pt x="78" y="242"/>
                  </a:lnTo>
                  <a:lnTo>
                    <a:pt x="84" y="245"/>
                  </a:lnTo>
                  <a:lnTo>
                    <a:pt x="91" y="244"/>
                  </a:lnTo>
                  <a:lnTo>
                    <a:pt x="91" y="244"/>
                  </a:lnTo>
                  <a:lnTo>
                    <a:pt x="97" y="241"/>
                  </a:lnTo>
                  <a:lnTo>
                    <a:pt x="100" y="235"/>
                  </a:lnTo>
                  <a:lnTo>
                    <a:pt x="101" y="229"/>
                  </a:lnTo>
                  <a:lnTo>
                    <a:pt x="101" y="222"/>
                  </a:lnTo>
                  <a:lnTo>
                    <a:pt x="32" y="12"/>
                  </a:lnTo>
                  <a:lnTo>
                    <a:pt x="32" y="12"/>
                  </a:lnTo>
                  <a:lnTo>
                    <a:pt x="29" y="6"/>
                  </a:lnTo>
                  <a:lnTo>
                    <a:pt x="23" y="2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5"/>
                  </a:lnTo>
                  <a:lnTo>
                    <a:pt x="0" y="22"/>
                  </a:lnTo>
                  <a:lnTo>
                    <a:pt x="70" y="233"/>
                  </a:lnTo>
                  <a:close/>
                  <a:moveTo>
                    <a:pt x="86" y="216"/>
                  </a:moveTo>
                  <a:lnTo>
                    <a:pt x="86" y="216"/>
                  </a:lnTo>
                  <a:lnTo>
                    <a:pt x="88" y="218"/>
                  </a:lnTo>
                  <a:lnTo>
                    <a:pt x="91" y="219"/>
                  </a:lnTo>
                  <a:lnTo>
                    <a:pt x="93" y="222"/>
                  </a:lnTo>
                  <a:lnTo>
                    <a:pt x="94" y="225"/>
                  </a:lnTo>
                  <a:lnTo>
                    <a:pt x="94" y="225"/>
                  </a:lnTo>
                  <a:lnTo>
                    <a:pt x="93" y="228"/>
                  </a:lnTo>
                  <a:lnTo>
                    <a:pt x="91" y="231"/>
                  </a:lnTo>
                  <a:lnTo>
                    <a:pt x="88" y="233"/>
                  </a:lnTo>
                  <a:lnTo>
                    <a:pt x="86" y="233"/>
                  </a:lnTo>
                  <a:lnTo>
                    <a:pt x="86" y="233"/>
                  </a:lnTo>
                  <a:lnTo>
                    <a:pt x="81" y="233"/>
                  </a:lnTo>
                  <a:lnTo>
                    <a:pt x="78" y="231"/>
                  </a:lnTo>
                  <a:lnTo>
                    <a:pt x="77" y="228"/>
                  </a:lnTo>
                  <a:lnTo>
                    <a:pt x="77" y="225"/>
                  </a:lnTo>
                  <a:lnTo>
                    <a:pt x="77" y="225"/>
                  </a:lnTo>
                  <a:lnTo>
                    <a:pt x="77" y="222"/>
                  </a:lnTo>
                  <a:lnTo>
                    <a:pt x="78" y="219"/>
                  </a:lnTo>
                  <a:lnTo>
                    <a:pt x="81" y="218"/>
                  </a:lnTo>
                  <a:lnTo>
                    <a:pt x="86" y="216"/>
                  </a:lnTo>
                  <a:lnTo>
                    <a:pt x="86" y="2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 rot="590181">
            <a:off x="8305800" y="168889"/>
            <a:ext cx="534374" cy="723049"/>
            <a:chOff x="1904207" y="1469233"/>
            <a:chExt cx="696913" cy="942975"/>
          </a:xfrm>
          <a:solidFill>
            <a:srgbClr val="FFFFFF">
              <a:alpha val="50196"/>
            </a:srgbClr>
          </a:solidFill>
        </p:grpSpPr>
        <p:sp>
          <p:nvSpPr>
            <p:cNvPr id="36" name="Freeform 197"/>
            <p:cNvSpPr>
              <a:spLocks/>
            </p:cNvSpPr>
            <p:nvPr/>
          </p:nvSpPr>
          <p:spPr bwMode="auto">
            <a:xfrm>
              <a:off x="2313782" y="1859758"/>
              <a:ext cx="261938" cy="542925"/>
            </a:xfrm>
            <a:custGeom>
              <a:avLst/>
              <a:gdLst>
                <a:gd name="T0" fmla="*/ 153 w 165"/>
                <a:gd name="T1" fmla="*/ 0 h 342"/>
                <a:gd name="T2" fmla="*/ 11 w 165"/>
                <a:gd name="T3" fmla="*/ 0 h 342"/>
                <a:gd name="T4" fmla="*/ 11 w 165"/>
                <a:gd name="T5" fmla="*/ 0 h 342"/>
                <a:gd name="T6" fmla="*/ 7 w 165"/>
                <a:gd name="T7" fmla="*/ 2 h 342"/>
                <a:gd name="T8" fmla="*/ 4 w 165"/>
                <a:gd name="T9" fmla="*/ 5 h 342"/>
                <a:gd name="T10" fmla="*/ 1 w 165"/>
                <a:gd name="T11" fmla="*/ 8 h 342"/>
                <a:gd name="T12" fmla="*/ 0 w 165"/>
                <a:gd name="T13" fmla="*/ 12 h 342"/>
                <a:gd name="T14" fmla="*/ 0 w 165"/>
                <a:gd name="T15" fmla="*/ 330 h 342"/>
                <a:gd name="T16" fmla="*/ 0 w 165"/>
                <a:gd name="T17" fmla="*/ 330 h 342"/>
                <a:gd name="T18" fmla="*/ 1 w 165"/>
                <a:gd name="T19" fmla="*/ 335 h 342"/>
                <a:gd name="T20" fmla="*/ 4 w 165"/>
                <a:gd name="T21" fmla="*/ 338 h 342"/>
                <a:gd name="T22" fmla="*/ 7 w 165"/>
                <a:gd name="T23" fmla="*/ 340 h 342"/>
                <a:gd name="T24" fmla="*/ 11 w 165"/>
                <a:gd name="T25" fmla="*/ 342 h 342"/>
                <a:gd name="T26" fmla="*/ 153 w 165"/>
                <a:gd name="T27" fmla="*/ 342 h 342"/>
                <a:gd name="T28" fmla="*/ 153 w 165"/>
                <a:gd name="T29" fmla="*/ 342 h 342"/>
                <a:gd name="T30" fmla="*/ 157 w 165"/>
                <a:gd name="T31" fmla="*/ 340 h 342"/>
                <a:gd name="T32" fmla="*/ 160 w 165"/>
                <a:gd name="T33" fmla="*/ 338 h 342"/>
                <a:gd name="T34" fmla="*/ 163 w 165"/>
                <a:gd name="T35" fmla="*/ 335 h 342"/>
                <a:gd name="T36" fmla="*/ 165 w 165"/>
                <a:gd name="T37" fmla="*/ 330 h 342"/>
                <a:gd name="T38" fmla="*/ 165 w 165"/>
                <a:gd name="T39" fmla="*/ 12 h 342"/>
                <a:gd name="T40" fmla="*/ 165 w 165"/>
                <a:gd name="T41" fmla="*/ 12 h 342"/>
                <a:gd name="T42" fmla="*/ 163 w 165"/>
                <a:gd name="T43" fmla="*/ 8 h 342"/>
                <a:gd name="T44" fmla="*/ 160 w 165"/>
                <a:gd name="T45" fmla="*/ 5 h 342"/>
                <a:gd name="T46" fmla="*/ 157 w 165"/>
                <a:gd name="T47" fmla="*/ 2 h 342"/>
                <a:gd name="T48" fmla="*/ 153 w 165"/>
                <a:gd name="T49" fmla="*/ 0 h 342"/>
                <a:gd name="T50" fmla="*/ 153 w 165"/>
                <a:gd name="T5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42">
                  <a:moveTo>
                    <a:pt x="153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2"/>
                  </a:lnTo>
                  <a:lnTo>
                    <a:pt x="4" y="5"/>
                  </a:lnTo>
                  <a:lnTo>
                    <a:pt x="1" y="8"/>
                  </a:lnTo>
                  <a:lnTo>
                    <a:pt x="0" y="12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1" y="335"/>
                  </a:lnTo>
                  <a:lnTo>
                    <a:pt x="4" y="338"/>
                  </a:lnTo>
                  <a:lnTo>
                    <a:pt x="7" y="340"/>
                  </a:lnTo>
                  <a:lnTo>
                    <a:pt x="11" y="342"/>
                  </a:lnTo>
                  <a:lnTo>
                    <a:pt x="153" y="342"/>
                  </a:lnTo>
                  <a:lnTo>
                    <a:pt x="153" y="342"/>
                  </a:lnTo>
                  <a:lnTo>
                    <a:pt x="157" y="340"/>
                  </a:lnTo>
                  <a:lnTo>
                    <a:pt x="160" y="338"/>
                  </a:lnTo>
                  <a:lnTo>
                    <a:pt x="163" y="335"/>
                  </a:lnTo>
                  <a:lnTo>
                    <a:pt x="165" y="330"/>
                  </a:lnTo>
                  <a:lnTo>
                    <a:pt x="165" y="12"/>
                  </a:lnTo>
                  <a:lnTo>
                    <a:pt x="165" y="12"/>
                  </a:lnTo>
                  <a:lnTo>
                    <a:pt x="163" y="8"/>
                  </a:lnTo>
                  <a:lnTo>
                    <a:pt x="160" y="5"/>
                  </a:lnTo>
                  <a:lnTo>
                    <a:pt x="157" y="2"/>
                  </a:lnTo>
                  <a:lnTo>
                    <a:pt x="153" y="0"/>
                  </a:lnTo>
                  <a:lnTo>
                    <a:pt x="15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98"/>
            <p:cNvSpPr>
              <a:spLocks/>
            </p:cNvSpPr>
            <p:nvPr/>
          </p:nvSpPr>
          <p:spPr bwMode="auto">
            <a:xfrm>
              <a:off x="1931195" y="1859758"/>
              <a:ext cx="260350" cy="542925"/>
            </a:xfrm>
            <a:custGeom>
              <a:avLst/>
              <a:gdLst>
                <a:gd name="T0" fmla="*/ 152 w 164"/>
                <a:gd name="T1" fmla="*/ 0 h 342"/>
                <a:gd name="T2" fmla="*/ 12 w 164"/>
                <a:gd name="T3" fmla="*/ 0 h 342"/>
                <a:gd name="T4" fmla="*/ 12 w 164"/>
                <a:gd name="T5" fmla="*/ 0 h 342"/>
                <a:gd name="T6" fmla="*/ 6 w 164"/>
                <a:gd name="T7" fmla="*/ 2 h 342"/>
                <a:gd name="T8" fmla="*/ 3 w 164"/>
                <a:gd name="T9" fmla="*/ 5 h 342"/>
                <a:gd name="T10" fmla="*/ 0 w 164"/>
                <a:gd name="T11" fmla="*/ 8 h 342"/>
                <a:gd name="T12" fmla="*/ 0 w 164"/>
                <a:gd name="T13" fmla="*/ 12 h 342"/>
                <a:gd name="T14" fmla="*/ 0 w 164"/>
                <a:gd name="T15" fmla="*/ 330 h 342"/>
                <a:gd name="T16" fmla="*/ 0 w 164"/>
                <a:gd name="T17" fmla="*/ 330 h 342"/>
                <a:gd name="T18" fmla="*/ 0 w 164"/>
                <a:gd name="T19" fmla="*/ 335 h 342"/>
                <a:gd name="T20" fmla="*/ 3 w 164"/>
                <a:gd name="T21" fmla="*/ 338 h 342"/>
                <a:gd name="T22" fmla="*/ 6 w 164"/>
                <a:gd name="T23" fmla="*/ 340 h 342"/>
                <a:gd name="T24" fmla="*/ 12 w 164"/>
                <a:gd name="T25" fmla="*/ 342 h 342"/>
                <a:gd name="T26" fmla="*/ 152 w 164"/>
                <a:gd name="T27" fmla="*/ 342 h 342"/>
                <a:gd name="T28" fmla="*/ 152 w 164"/>
                <a:gd name="T29" fmla="*/ 342 h 342"/>
                <a:gd name="T30" fmla="*/ 157 w 164"/>
                <a:gd name="T31" fmla="*/ 340 h 342"/>
                <a:gd name="T32" fmla="*/ 160 w 164"/>
                <a:gd name="T33" fmla="*/ 338 h 342"/>
                <a:gd name="T34" fmla="*/ 163 w 164"/>
                <a:gd name="T35" fmla="*/ 335 h 342"/>
                <a:gd name="T36" fmla="*/ 164 w 164"/>
                <a:gd name="T37" fmla="*/ 330 h 342"/>
                <a:gd name="T38" fmla="*/ 164 w 164"/>
                <a:gd name="T39" fmla="*/ 12 h 342"/>
                <a:gd name="T40" fmla="*/ 164 w 164"/>
                <a:gd name="T41" fmla="*/ 12 h 342"/>
                <a:gd name="T42" fmla="*/ 163 w 164"/>
                <a:gd name="T43" fmla="*/ 8 h 342"/>
                <a:gd name="T44" fmla="*/ 160 w 164"/>
                <a:gd name="T45" fmla="*/ 5 h 342"/>
                <a:gd name="T46" fmla="*/ 157 w 164"/>
                <a:gd name="T47" fmla="*/ 2 h 342"/>
                <a:gd name="T48" fmla="*/ 152 w 164"/>
                <a:gd name="T49" fmla="*/ 0 h 342"/>
                <a:gd name="T50" fmla="*/ 152 w 164"/>
                <a:gd name="T5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4" h="342">
                  <a:moveTo>
                    <a:pt x="152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6" y="2"/>
                  </a:lnTo>
                  <a:lnTo>
                    <a:pt x="3" y="5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5"/>
                  </a:lnTo>
                  <a:lnTo>
                    <a:pt x="3" y="338"/>
                  </a:lnTo>
                  <a:lnTo>
                    <a:pt x="6" y="340"/>
                  </a:lnTo>
                  <a:lnTo>
                    <a:pt x="12" y="342"/>
                  </a:lnTo>
                  <a:lnTo>
                    <a:pt x="152" y="342"/>
                  </a:lnTo>
                  <a:lnTo>
                    <a:pt x="152" y="342"/>
                  </a:lnTo>
                  <a:lnTo>
                    <a:pt x="157" y="340"/>
                  </a:lnTo>
                  <a:lnTo>
                    <a:pt x="160" y="338"/>
                  </a:lnTo>
                  <a:lnTo>
                    <a:pt x="163" y="335"/>
                  </a:lnTo>
                  <a:lnTo>
                    <a:pt x="164" y="330"/>
                  </a:lnTo>
                  <a:lnTo>
                    <a:pt x="164" y="12"/>
                  </a:lnTo>
                  <a:lnTo>
                    <a:pt x="164" y="12"/>
                  </a:lnTo>
                  <a:lnTo>
                    <a:pt x="163" y="8"/>
                  </a:lnTo>
                  <a:lnTo>
                    <a:pt x="160" y="5"/>
                  </a:lnTo>
                  <a:lnTo>
                    <a:pt x="157" y="2"/>
                  </a:lnTo>
                  <a:lnTo>
                    <a:pt x="152" y="0"/>
                  </a:lnTo>
                  <a:lnTo>
                    <a:pt x="1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99"/>
            <p:cNvSpPr>
              <a:spLocks/>
            </p:cNvSpPr>
            <p:nvPr/>
          </p:nvSpPr>
          <p:spPr bwMode="auto">
            <a:xfrm>
              <a:off x="2313782" y="1693070"/>
              <a:ext cx="287338" cy="155575"/>
            </a:xfrm>
            <a:custGeom>
              <a:avLst/>
              <a:gdLst>
                <a:gd name="T0" fmla="*/ 169 w 181"/>
                <a:gd name="T1" fmla="*/ 0 h 98"/>
                <a:gd name="T2" fmla="*/ 11 w 181"/>
                <a:gd name="T3" fmla="*/ 0 h 98"/>
                <a:gd name="T4" fmla="*/ 11 w 181"/>
                <a:gd name="T5" fmla="*/ 0 h 98"/>
                <a:gd name="T6" fmla="*/ 7 w 181"/>
                <a:gd name="T7" fmla="*/ 0 h 98"/>
                <a:gd name="T8" fmla="*/ 4 w 181"/>
                <a:gd name="T9" fmla="*/ 3 h 98"/>
                <a:gd name="T10" fmla="*/ 1 w 181"/>
                <a:gd name="T11" fmla="*/ 7 h 98"/>
                <a:gd name="T12" fmla="*/ 0 w 181"/>
                <a:gd name="T13" fmla="*/ 11 h 98"/>
                <a:gd name="T14" fmla="*/ 0 w 181"/>
                <a:gd name="T15" fmla="*/ 86 h 98"/>
                <a:gd name="T16" fmla="*/ 0 w 181"/>
                <a:gd name="T17" fmla="*/ 86 h 98"/>
                <a:gd name="T18" fmla="*/ 1 w 181"/>
                <a:gd name="T19" fmla="*/ 91 h 98"/>
                <a:gd name="T20" fmla="*/ 4 w 181"/>
                <a:gd name="T21" fmla="*/ 95 h 98"/>
                <a:gd name="T22" fmla="*/ 7 w 181"/>
                <a:gd name="T23" fmla="*/ 97 h 98"/>
                <a:gd name="T24" fmla="*/ 11 w 181"/>
                <a:gd name="T25" fmla="*/ 98 h 98"/>
                <a:gd name="T26" fmla="*/ 169 w 181"/>
                <a:gd name="T27" fmla="*/ 98 h 98"/>
                <a:gd name="T28" fmla="*/ 169 w 181"/>
                <a:gd name="T29" fmla="*/ 98 h 98"/>
                <a:gd name="T30" fmla="*/ 173 w 181"/>
                <a:gd name="T31" fmla="*/ 97 h 98"/>
                <a:gd name="T32" fmla="*/ 178 w 181"/>
                <a:gd name="T33" fmla="*/ 95 h 98"/>
                <a:gd name="T34" fmla="*/ 179 w 181"/>
                <a:gd name="T35" fmla="*/ 91 h 98"/>
                <a:gd name="T36" fmla="*/ 181 w 181"/>
                <a:gd name="T37" fmla="*/ 86 h 98"/>
                <a:gd name="T38" fmla="*/ 181 w 181"/>
                <a:gd name="T39" fmla="*/ 11 h 98"/>
                <a:gd name="T40" fmla="*/ 181 w 181"/>
                <a:gd name="T41" fmla="*/ 11 h 98"/>
                <a:gd name="T42" fmla="*/ 179 w 181"/>
                <a:gd name="T43" fmla="*/ 7 h 98"/>
                <a:gd name="T44" fmla="*/ 178 w 181"/>
                <a:gd name="T45" fmla="*/ 3 h 98"/>
                <a:gd name="T46" fmla="*/ 173 w 181"/>
                <a:gd name="T47" fmla="*/ 0 h 98"/>
                <a:gd name="T48" fmla="*/ 169 w 181"/>
                <a:gd name="T49" fmla="*/ 0 h 98"/>
                <a:gd name="T50" fmla="*/ 169 w 181"/>
                <a:gd name="T5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1" h="98">
                  <a:moveTo>
                    <a:pt x="169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1" y="91"/>
                  </a:lnTo>
                  <a:lnTo>
                    <a:pt x="4" y="95"/>
                  </a:lnTo>
                  <a:lnTo>
                    <a:pt x="7" y="97"/>
                  </a:lnTo>
                  <a:lnTo>
                    <a:pt x="11" y="98"/>
                  </a:lnTo>
                  <a:lnTo>
                    <a:pt x="169" y="98"/>
                  </a:lnTo>
                  <a:lnTo>
                    <a:pt x="169" y="98"/>
                  </a:lnTo>
                  <a:lnTo>
                    <a:pt x="173" y="97"/>
                  </a:lnTo>
                  <a:lnTo>
                    <a:pt x="178" y="95"/>
                  </a:lnTo>
                  <a:lnTo>
                    <a:pt x="179" y="91"/>
                  </a:lnTo>
                  <a:lnTo>
                    <a:pt x="181" y="86"/>
                  </a:lnTo>
                  <a:lnTo>
                    <a:pt x="181" y="11"/>
                  </a:lnTo>
                  <a:lnTo>
                    <a:pt x="181" y="11"/>
                  </a:lnTo>
                  <a:lnTo>
                    <a:pt x="179" y="7"/>
                  </a:lnTo>
                  <a:lnTo>
                    <a:pt x="178" y="3"/>
                  </a:lnTo>
                  <a:lnTo>
                    <a:pt x="173" y="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200"/>
            <p:cNvSpPr>
              <a:spLocks/>
            </p:cNvSpPr>
            <p:nvPr/>
          </p:nvSpPr>
          <p:spPr bwMode="auto">
            <a:xfrm>
              <a:off x="1904207" y="1693070"/>
              <a:ext cx="287338" cy="155575"/>
            </a:xfrm>
            <a:custGeom>
              <a:avLst/>
              <a:gdLst>
                <a:gd name="T0" fmla="*/ 169 w 181"/>
                <a:gd name="T1" fmla="*/ 0 h 98"/>
                <a:gd name="T2" fmla="*/ 12 w 181"/>
                <a:gd name="T3" fmla="*/ 0 h 98"/>
                <a:gd name="T4" fmla="*/ 12 w 181"/>
                <a:gd name="T5" fmla="*/ 0 h 98"/>
                <a:gd name="T6" fmla="*/ 7 w 181"/>
                <a:gd name="T7" fmla="*/ 0 h 98"/>
                <a:gd name="T8" fmla="*/ 3 w 181"/>
                <a:gd name="T9" fmla="*/ 3 h 98"/>
                <a:gd name="T10" fmla="*/ 2 w 181"/>
                <a:gd name="T11" fmla="*/ 7 h 98"/>
                <a:gd name="T12" fmla="*/ 0 w 181"/>
                <a:gd name="T13" fmla="*/ 11 h 98"/>
                <a:gd name="T14" fmla="*/ 0 w 181"/>
                <a:gd name="T15" fmla="*/ 86 h 98"/>
                <a:gd name="T16" fmla="*/ 0 w 181"/>
                <a:gd name="T17" fmla="*/ 86 h 98"/>
                <a:gd name="T18" fmla="*/ 2 w 181"/>
                <a:gd name="T19" fmla="*/ 91 h 98"/>
                <a:gd name="T20" fmla="*/ 3 w 181"/>
                <a:gd name="T21" fmla="*/ 95 h 98"/>
                <a:gd name="T22" fmla="*/ 7 w 181"/>
                <a:gd name="T23" fmla="*/ 97 h 98"/>
                <a:gd name="T24" fmla="*/ 12 w 181"/>
                <a:gd name="T25" fmla="*/ 98 h 98"/>
                <a:gd name="T26" fmla="*/ 169 w 181"/>
                <a:gd name="T27" fmla="*/ 98 h 98"/>
                <a:gd name="T28" fmla="*/ 169 w 181"/>
                <a:gd name="T29" fmla="*/ 98 h 98"/>
                <a:gd name="T30" fmla="*/ 174 w 181"/>
                <a:gd name="T31" fmla="*/ 97 h 98"/>
                <a:gd name="T32" fmla="*/ 177 w 181"/>
                <a:gd name="T33" fmla="*/ 95 h 98"/>
                <a:gd name="T34" fmla="*/ 180 w 181"/>
                <a:gd name="T35" fmla="*/ 91 h 98"/>
                <a:gd name="T36" fmla="*/ 181 w 181"/>
                <a:gd name="T37" fmla="*/ 86 h 98"/>
                <a:gd name="T38" fmla="*/ 181 w 181"/>
                <a:gd name="T39" fmla="*/ 11 h 98"/>
                <a:gd name="T40" fmla="*/ 181 w 181"/>
                <a:gd name="T41" fmla="*/ 11 h 98"/>
                <a:gd name="T42" fmla="*/ 180 w 181"/>
                <a:gd name="T43" fmla="*/ 7 h 98"/>
                <a:gd name="T44" fmla="*/ 177 w 181"/>
                <a:gd name="T45" fmla="*/ 3 h 98"/>
                <a:gd name="T46" fmla="*/ 174 w 181"/>
                <a:gd name="T47" fmla="*/ 0 h 98"/>
                <a:gd name="T48" fmla="*/ 169 w 181"/>
                <a:gd name="T49" fmla="*/ 0 h 98"/>
                <a:gd name="T50" fmla="*/ 169 w 181"/>
                <a:gd name="T51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1" h="98">
                  <a:moveTo>
                    <a:pt x="169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2" y="7"/>
                  </a:lnTo>
                  <a:lnTo>
                    <a:pt x="0" y="11"/>
                  </a:lnTo>
                  <a:lnTo>
                    <a:pt x="0" y="86"/>
                  </a:lnTo>
                  <a:lnTo>
                    <a:pt x="0" y="86"/>
                  </a:lnTo>
                  <a:lnTo>
                    <a:pt x="2" y="91"/>
                  </a:lnTo>
                  <a:lnTo>
                    <a:pt x="3" y="95"/>
                  </a:lnTo>
                  <a:lnTo>
                    <a:pt x="7" y="97"/>
                  </a:lnTo>
                  <a:lnTo>
                    <a:pt x="12" y="98"/>
                  </a:lnTo>
                  <a:lnTo>
                    <a:pt x="169" y="98"/>
                  </a:lnTo>
                  <a:lnTo>
                    <a:pt x="169" y="98"/>
                  </a:lnTo>
                  <a:lnTo>
                    <a:pt x="174" y="97"/>
                  </a:lnTo>
                  <a:lnTo>
                    <a:pt x="177" y="95"/>
                  </a:lnTo>
                  <a:lnTo>
                    <a:pt x="180" y="91"/>
                  </a:lnTo>
                  <a:lnTo>
                    <a:pt x="181" y="86"/>
                  </a:lnTo>
                  <a:lnTo>
                    <a:pt x="181" y="11"/>
                  </a:lnTo>
                  <a:lnTo>
                    <a:pt x="181" y="11"/>
                  </a:lnTo>
                  <a:lnTo>
                    <a:pt x="180" y="7"/>
                  </a:lnTo>
                  <a:lnTo>
                    <a:pt x="177" y="3"/>
                  </a:lnTo>
                  <a:lnTo>
                    <a:pt x="174" y="0"/>
                  </a:lnTo>
                  <a:lnTo>
                    <a:pt x="169" y="0"/>
                  </a:lnTo>
                  <a:lnTo>
                    <a:pt x="1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01"/>
            <p:cNvSpPr>
              <a:spLocks/>
            </p:cNvSpPr>
            <p:nvPr/>
          </p:nvSpPr>
          <p:spPr bwMode="auto">
            <a:xfrm>
              <a:off x="2202657" y="1677195"/>
              <a:ext cx="98425" cy="735013"/>
            </a:xfrm>
            <a:custGeom>
              <a:avLst/>
              <a:gdLst>
                <a:gd name="T0" fmla="*/ 51 w 62"/>
                <a:gd name="T1" fmla="*/ 0 h 463"/>
                <a:gd name="T2" fmla="*/ 12 w 62"/>
                <a:gd name="T3" fmla="*/ 0 h 463"/>
                <a:gd name="T4" fmla="*/ 12 w 62"/>
                <a:gd name="T5" fmla="*/ 0 h 463"/>
                <a:gd name="T6" fmla="*/ 7 w 62"/>
                <a:gd name="T7" fmla="*/ 0 h 463"/>
                <a:gd name="T8" fmla="*/ 3 w 62"/>
                <a:gd name="T9" fmla="*/ 2 h 463"/>
                <a:gd name="T10" fmla="*/ 2 w 62"/>
                <a:gd name="T11" fmla="*/ 5 h 463"/>
                <a:gd name="T12" fmla="*/ 0 w 62"/>
                <a:gd name="T13" fmla="*/ 11 h 463"/>
                <a:gd name="T14" fmla="*/ 0 w 62"/>
                <a:gd name="T15" fmla="*/ 451 h 463"/>
                <a:gd name="T16" fmla="*/ 0 w 62"/>
                <a:gd name="T17" fmla="*/ 451 h 463"/>
                <a:gd name="T18" fmla="*/ 2 w 62"/>
                <a:gd name="T19" fmla="*/ 455 h 463"/>
                <a:gd name="T20" fmla="*/ 3 w 62"/>
                <a:gd name="T21" fmla="*/ 458 h 463"/>
                <a:gd name="T22" fmla="*/ 7 w 62"/>
                <a:gd name="T23" fmla="*/ 461 h 463"/>
                <a:gd name="T24" fmla="*/ 12 w 62"/>
                <a:gd name="T25" fmla="*/ 463 h 463"/>
                <a:gd name="T26" fmla="*/ 51 w 62"/>
                <a:gd name="T27" fmla="*/ 463 h 463"/>
                <a:gd name="T28" fmla="*/ 51 w 62"/>
                <a:gd name="T29" fmla="*/ 463 h 463"/>
                <a:gd name="T30" fmla="*/ 55 w 62"/>
                <a:gd name="T31" fmla="*/ 461 h 463"/>
                <a:gd name="T32" fmla="*/ 60 w 62"/>
                <a:gd name="T33" fmla="*/ 458 h 463"/>
                <a:gd name="T34" fmla="*/ 62 w 62"/>
                <a:gd name="T35" fmla="*/ 455 h 463"/>
                <a:gd name="T36" fmla="*/ 62 w 62"/>
                <a:gd name="T37" fmla="*/ 451 h 463"/>
                <a:gd name="T38" fmla="*/ 62 w 62"/>
                <a:gd name="T39" fmla="*/ 11 h 463"/>
                <a:gd name="T40" fmla="*/ 62 w 62"/>
                <a:gd name="T41" fmla="*/ 11 h 463"/>
                <a:gd name="T42" fmla="*/ 62 w 62"/>
                <a:gd name="T43" fmla="*/ 5 h 463"/>
                <a:gd name="T44" fmla="*/ 60 w 62"/>
                <a:gd name="T45" fmla="*/ 2 h 463"/>
                <a:gd name="T46" fmla="*/ 55 w 62"/>
                <a:gd name="T47" fmla="*/ 0 h 463"/>
                <a:gd name="T48" fmla="*/ 51 w 62"/>
                <a:gd name="T49" fmla="*/ 0 h 463"/>
                <a:gd name="T50" fmla="*/ 51 w 62"/>
                <a:gd name="T51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2" h="463">
                  <a:moveTo>
                    <a:pt x="51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7" y="0"/>
                  </a:lnTo>
                  <a:lnTo>
                    <a:pt x="3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451"/>
                  </a:lnTo>
                  <a:lnTo>
                    <a:pt x="0" y="451"/>
                  </a:lnTo>
                  <a:lnTo>
                    <a:pt x="2" y="455"/>
                  </a:lnTo>
                  <a:lnTo>
                    <a:pt x="3" y="458"/>
                  </a:lnTo>
                  <a:lnTo>
                    <a:pt x="7" y="461"/>
                  </a:lnTo>
                  <a:lnTo>
                    <a:pt x="12" y="463"/>
                  </a:lnTo>
                  <a:lnTo>
                    <a:pt x="51" y="463"/>
                  </a:lnTo>
                  <a:lnTo>
                    <a:pt x="51" y="463"/>
                  </a:lnTo>
                  <a:lnTo>
                    <a:pt x="55" y="461"/>
                  </a:lnTo>
                  <a:lnTo>
                    <a:pt x="60" y="458"/>
                  </a:lnTo>
                  <a:lnTo>
                    <a:pt x="62" y="455"/>
                  </a:lnTo>
                  <a:lnTo>
                    <a:pt x="62" y="451"/>
                  </a:lnTo>
                  <a:lnTo>
                    <a:pt x="62" y="11"/>
                  </a:lnTo>
                  <a:lnTo>
                    <a:pt x="62" y="11"/>
                  </a:lnTo>
                  <a:lnTo>
                    <a:pt x="62" y="5"/>
                  </a:lnTo>
                  <a:lnTo>
                    <a:pt x="60" y="2"/>
                  </a:lnTo>
                  <a:lnTo>
                    <a:pt x="55" y="0"/>
                  </a:lnTo>
                  <a:lnTo>
                    <a:pt x="51" y="0"/>
                  </a:ln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02"/>
            <p:cNvSpPr>
              <a:spLocks noEditPoints="1"/>
            </p:cNvSpPr>
            <p:nvPr/>
          </p:nvSpPr>
          <p:spPr bwMode="auto">
            <a:xfrm>
              <a:off x="2256632" y="1469233"/>
              <a:ext cx="274638" cy="200025"/>
            </a:xfrm>
            <a:custGeom>
              <a:avLst/>
              <a:gdLst>
                <a:gd name="T0" fmla="*/ 17 w 173"/>
                <a:gd name="T1" fmla="*/ 125 h 126"/>
                <a:gd name="T2" fmla="*/ 39 w 173"/>
                <a:gd name="T3" fmla="*/ 107 h 126"/>
                <a:gd name="T4" fmla="*/ 65 w 173"/>
                <a:gd name="T5" fmla="*/ 89 h 126"/>
                <a:gd name="T6" fmla="*/ 98 w 173"/>
                <a:gd name="T7" fmla="*/ 67 h 126"/>
                <a:gd name="T8" fmla="*/ 111 w 173"/>
                <a:gd name="T9" fmla="*/ 61 h 126"/>
                <a:gd name="T10" fmla="*/ 133 w 173"/>
                <a:gd name="T11" fmla="*/ 52 h 126"/>
                <a:gd name="T12" fmla="*/ 149 w 173"/>
                <a:gd name="T13" fmla="*/ 47 h 126"/>
                <a:gd name="T14" fmla="*/ 163 w 173"/>
                <a:gd name="T15" fmla="*/ 41 h 126"/>
                <a:gd name="T16" fmla="*/ 172 w 173"/>
                <a:gd name="T17" fmla="*/ 34 h 126"/>
                <a:gd name="T18" fmla="*/ 172 w 173"/>
                <a:gd name="T19" fmla="*/ 23 h 126"/>
                <a:gd name="T20" fmla="*/ 167 w 173"/>
                <a:gd name="T21" fmla="*/ 16 h 126"/>
                <a:gd name="T22" fmla="*/ 153 w 173"/>
                <a:gd name="T23" fmla="*/ 6 h 126"/>
                <a:gd name="T24" fmla="*/ 143 w 173"/>
                <a:gd name="T25" fmla="*/ 3 h 126"/>
                <a:gd name="T26" fmla="*/ 118 w 173"/>
                <a:gd name="T27" fmla="*/ 0 h 126"/>
                <a:gd name="T28" fmla="*/ 94 w 173"/>
                <a:gd name="T29" fmla="*/ 6 h 126"/>
                <a:gd name="T30" fmla="*/ 83 w 173"/>
                <a:gd name="T31" fmla="*/ 10 h 126"/>
                <a:gd name="T32" fmla="*/ 72 w 173"/>
                <a:gd name="T33" fmla="*/ 16 h 126"/>
                <a:gd name="T34" fmla="*/ 37 w 173"/>
                <a:gd name="T35" fmla="*/ 44 h 126"/>
                <a:gd name="T36" fmla="*/ 14 w 173"/>
                <a:gd name="T37" fmla="*/ 74 h 126"/>
                <a:gd name="T38" fmla="*/ 1 w 173"/>
                <a:gd name="T39" fmla="*/ 102 h 126"/>
                <a:gd name="T40" fmla="*/ 0 w 173"/>
                <a:gd name="T41" fmla="*/ 116 h 126"/>
                <a:gd name="T42" fmla="*/ 1 w 173"/>
                <a:gd name="T43" fmla="*/ 120 h 126"/>
                <a:gd name="T44" fmla="*/ 5 w 173"/>
                <a:gd name="T45" fmla="*/ 125 h 126"/>
                <a:gd name="T46" fmla="*/ 17 w 173"/>
                <a:gd name="T47" fmla="*/ 125 h 126"/>
                <a:gd name="T48" fmla="*/ 78 w 173"/>
                <a:gd name="T49" fmla="*/ 26 h 126"/>
                <a:gd name="T50" fmla="*/ 88 w 173"/>
                <a:gd name="T51" fmla="*/ 21 h 126"/>
                <a:gd name="T52" fmla="*/ 104 w 173"/>
                <a:gd name="T53" fmla="*/ 15 h 126"/>
                <a:gd name="T54" fmla="*/ 128 w 173"/>
                <a:gd name="T55" fmla="*/ 12 h 126"/>
                <a:gd name="T56" fmla="*/ 147 w 173"/>
                <a:gd name="T57" fmla="*/ 16 h 126"/>
                <a:gd name="T58" fmla="*/ 159 w 173"/>
                <a:gd name="T59" fmla="*/ 23 h 126"/>
                <a:gd name="T60" fmla="*/ 162 w 173"/>
                <a:gd name="T61" fmla="*/ 28 h 126"/>
                <a:gd name="T62" fmla="*/ 162 w 173"/>
                <a:gd name="T63" fmla="*/ 28 h 126"/>
                <a:gd name="T64" fmla="*/ 159 w 173"/>
                <a:gd name="T65" fmla="*/ 31 h 126"/>
                <a:gd name="T66" fmla="*/ 144 w 173"/>
                <a:gd name="T67" fmla="*/ 35 h 126"/>
                <a:gd name="T68" fmla="*/ 107 w 173"/>
                <a:gd name="T69" fmla="*/ 51 h 126"/>
                <a:gd name="T70" fmla="*/ 94 w 173"/>
                <a:gd name="T71" fmla="*/ 57 h 126"/>
                <a:gd name="T72" fmla="*/ 75 w 173"/>
                <a:gd name="T73" fmla="*/ 67 h 126"/>
                <a:gd name="T74" fmla="*/ 31 w 173"/>
                <a:gd name="T75" fmla="*/ 99 h 126"/>
                <a:gd name="T76" fmla="*/ 20 w 173"/>
                <a:gd name="T77" fmla="*/ 109 h 126"/>
                <a:gd name="T78" fmla="*/ 11 w 173"/>
                <a:gd name="T79" fmla="*/ 113 h 126"/>
                <a:gd name="T80" fmla="*/ 11 w 173"/>
                <a:gd name="T81" fmla="*/ 115 h 126"/>
                <a:gd name="T82" fmla="*/ 14 w 173"/>
                <a:gd name="T83" fmla="*/ 99 h 126"/>
                <a:gd name="T84" fmla="*/ 26 w 173"/>
                <a:gd name="T85" fmla="*/ 76 h 126"/>
                <a:gd name="T86" fmla="*/ 47 w 173"/>
                <a:gd name="T87" fmla="*/ 49 h 126"/>
                <a:gd name="T88" fmla="*/ 78 w 173"/>
                <a:gd name="T89" fmla="*/ 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" h="126">
                  <a:moveTo>
                    <a:pt x="17" y="125"/>
                  </a:moveTo>
                  <a:lnTo>
                    <a:pt x="17" y="125"/>
                  </a:lnTo>
                  <a:lnTo>
                    <a:pt x="26" y="117"/>
                  </a:lnTo>
                  <a:lnTo>
                    <a:pt x="39" y="107"/>
                  </a:lnTo>
                  <a:lnTo>
                    <a:pt x="39" y="107"/>
                  </a:lnTo>
                  <a:lnTo>
                    <a:pt x="65" y="89"/>
                  </a:lnTo>
                  <a:lnTo>
                    <a:pt x="81" y="77"/>
                  </a:lnTo>
                  <a:lnTo>
                    <a:pt x="98" y="67"/>
                  </a:lnTo>
                  <a:lnTo>
                    <a:pt x="98" y="67"/>
                  </a:lnTo>
                  <a:lnTo>
                    <a:pt x="111" y="61"/>
                  </a:lnTo>
                  <a:lnTo>
                    <a:pt x="111" y="61"/>
                  </a:lnTo>
                  <a:lnTo>
                    <a:pt x="133" y="52"/>
                  </a:lnTo>
                  <a:lnTo>
                    <a:pt x="149" y="47"/>
                  </a:lnTo>
                  <a:lnTo>
                    <a:pt x="149" y="47"/>
                  </a:lnTo>
                  <a:lnTo>
                    <a:pt x="163" y="41"/>
                  </a:lnTo>
                  <a:lnTo>
                    <a:pt x="163" y="41"/>
                  </a:lnTo>
                  <a:lnTo>
                    <a:pt x="169" y="38"/>
                  </a:lnTo>
                  <a:lnTo>
                    <a:pt x="172" y="34"/>
                  </a:lnTo>
                  <a:lnTo>
                    <a:pt x="173" y="28"/>
                  </a:lnTo>
                  <a:lnTo>
                    <a:pt x="172" y="23"/>
                  </a:lnTo>
                  <a:lnTo>
                    <a:pt x="172" y="23"/>
                  </a:lnTo>
                  <a:lnTo>
                    <a:pt x="167" y="16"/>
                  </a:lnTo>
                  <a:lnTo>
                    <a:pt x="160" y="10"/>
                  </a:lnTo>
                  <a:lnTo>
                    <a:pt x="153" y="6"/>
                  </a:lnTo>
                  <a:lnTo>
                    <a:pt x="143" y="3"/>
                  </a:lnTo>
                  <a:lnTo>
                    <a:pt x="143" y="3"/>
                  </a:lnTo>
                  <a:lnTo>
                    <a:pt x="131" y="0"/>
                  </a:lnTo>
                  <a:lnTo>
                    <a:pt x="118" y="0"/>
                  </a:lnTo>
                  <a:lnTo>
                    <a:pt x="102" y="3"/>
                  </a:lnTo>
                  <a:lnTo>
                    <a:pt x="94" y="6"/>
                  </a:lnTo>
                  <a:lnTo>
                    <a:pt x="83" y="10"/>
                  </a:lnTo>
                  <a:lnTo>
                    <a:pt x="83" y="10"/>
                  </a:lnTo>
                  <a:lnTo>
                    <a:pt x="72" y="16"/>
                  </a:lnTo>
                  <a:lnTo>
                    <a:pt x="72" y="16"/>
                  </a:lnTo>
                  <a:lnTo>
                    <a:pt x="53" y="29"/>
                  </a:lnTo>
                  <a:lnTo>
                    <a:pt x="37" y="44"/>
                  </a:lnTo>
                  <a:lnTo>
                    <a:pt x="24" y="58"/>
                  </a:lnTo>
                  <a:lnTo>
                    <a:pt x="14" y="74"/>
                  </a:lnTo>
                  <a:lnTo>
                    <a:pt x="7" y="89"/>
                  </a:lnTo>
                  <a:lnTo>
                    <a:pt x="1" y="102"/>
                  </a:lnTo>
                  <a:lnTo>
                    <a:pt x="0" y="112"/>
                  </a:lnTo>
                  <a:lnTo>
                    <a:pt x="0" y="116"/>
                  </a:lnTo>
                  <a:lnTo>
                    <a:pt x="1" y="120"/>
                  </a:lnTo>
                  <a:lnTo>
                    <a:pt x="1" y="120"/>
                  </a:lnTo>
                  <a:lnTo>
                    <a:pt x="2" y="122"/>
                  </a:lnTo>
                  <a:lnTo>
                    <a:pt x="5" y="125"/>
                  </a:lnTo>
                  <a:lnTo>
                    <a:pt x="10" y="126"/>
                  </a:lnTo>
                  <a:lnTo>
                    <a:pt x="17" y="125"/>
                  </a:lnTo>
                  <a:lnTo>
                    <a:pt x="17" y="125"/>
                  </a:lnTo>
                  <a:close/>
                  <a:moveTo>
                    <a:pt x="78" y="26"/>
                  </a:moveTo>
                  <a:lnTo>
                    <a:pt x="78" y="26"/>
                  </a:lnTo>
                  <a:lnTo>
                    <a:pt x="88" y="21"/>
                  </a:lnTo>
                  <a:lnTo>
                    <a:pt x="88" y="21"/>
                  </a:lnTo>
                  <a:lnTo>
                    <a:pt x="104" y="15"/>
                  </a:lnTo>
                  <a:lnTo>
                    <a:pt x="117" y="12"/>
                  </a:lnTo>
                  <a:lnTo>
                    <a:pt x="128" y="12"/>
                  </a:lnTo>
                  <a:lnTo>
                    <a:pt x="138" y="13"/>
                  </a:lnTo>
                  <a:lnTo>
                    <a:pt x="147" y="16"/>
                  </a:lnTo>
                  <a:lnTo>
                    <a:pt x="154" y="21"/>
                  </a:lnTo>
                  <a:lnTo>
                    <a:pt x="159" y="23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62" y="28"/>
                  </a:lnTo>
                  <a:lnTo>
                    <a:pt x="159" y="31"/>
                  </a:lnTo>
                  <a:lnTo>
                    <a:pt x="159" y="31"/>
                  </a:lnTo>
                  <a:lnTo>
                    <a:pt x="144" y="35"/>
                  </a:lnTo>
                  <a:lnTo>
                    <a:pt x="144" y="35"/>
                  </a:lnTo>
                  <a:lnTo>
                    <a:pt x="128" y="42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75" y="67"/>
                  </a:lnTo>
                  <a:lnTo>
                    <a:pt x="59" y="78"/>
                  </a:lnTo>
                  <a:lnTo>
                    <a:pt x="31" y="99"/>
                  </a:lnTo>
                  <a:lnTo>
                    <a:pt x="31" y="99"/>
                  </a:lnTo>
                  <a:lnTo>
                    <a:pt x="20" y="109"/>
                  </a:lnTo>
                  <a:lnTo>
                    <a:pt x="11" y="113"/>
                  </a:lnTo>
                  <a:lnTo>
                    <a:pt x="11" y="113"/>
                  </a:lnTo>
                  <a:lnTo>
                    <a:pt x="11" y="115"/>
                  </a:lnTo>
                  <a:lnTo>
                    <a:pt x="11" y="115"/>
                  </a:lnTo>
                  <a:lnTo>
                    <a:pt x="11" y="107"/>
                  </a:lnTo>
                  <a:lnTo>
                    <a:pt x="14" y="99"/>
                  </a:lnTo>
                  <a:lnTo>
                    <a:pt x="18" y="89"/>
                  </a:lnTo>
                  <a:lnTo>
                    <a:pt x="26" y="76"/>
                  </a:lnTo>
                  <a:lnTo>
                    <a:pt x="36" y="62"/>
                  </a:lnTo>
                  <a:lnTo>
                    <a:pt x="47" y="49"/>
                  </a:lnTo>
                  <a:lnTo>
                    <a:pt x="62" y="38"/>
                  </a:lnTo>
                  <a:lnTo>
                    <a:pt x="78" y="26"/>
                  </a:lnTo>
                  <a:lnTo>
                    <a:pt x="78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03"/>
            <p:cNvSpPr>
              <a:spLocks noEditPoints="1"/>
            </p:cNvSpPr>
            <p:nvPr/>
          </p:nvSpPr>
          <p:spPr bwMode="auto">
            <a:xfrm>
              <a:off x="1974057" y="1469233"/>
              <a:ext cx="274638" cy="200025"/>
            </a:xfrm>
            <a:custGeom>
              <a:avLst/>
              <a:gdLst>
                <a:gd name="T0" fmla="*/ 10 w 173"/>
                <a:gd name="T1" fmla="*/ 41 h 126"/>
                <a:gd name="T2" fmla="*/ 24 w 173"/>
                <a:gd name="T3" fmla="*/ 47 h 126"/>
                <a:gd name="T4" fmla="*/ 62 w 173"/>
                <a:gd name="T5" fmla="*/ 61 h 126"/>
                <a:gd name="T6" fmla="*/ 75 w 173"/>
                <a:gd name="T7" fmla="*/ 67 h 126"/>
                <a:gd name="T8" fmla="*/ 92 w 173"/>
                <a:gd name="T9" fmla="*/ 77 h 126"/>
                <a:gd name="T10" fmla="*/ 134 w 173"/>
                <a:gd name="T11" fmla="*/ 107 h 126"/>
                <a:gd name="T12" fmla="*/ 147 w 173"/>
                <a:gd name="T13" fmla="*/ 117 h 126"/>
                <a:gd name="T14" fmla="*/ 156 w 173"/>
                <a:gd name="T15" fmla="*/ 125 h 126"/>
                <a:gd name="T16" fmla="*/ 167 w 173"/>
                <a:gd name="T17" fmla="*/ 125 h 126"/>
                <a:gd name="T18" fmla="*/ 172 w 173"/>
                <a:gd name="T19" fmla="*/ 120 h 126"/>
                <a:gd name="T20" fmla="*/ 173 w 173"/>
                <a:gd name="T21" fmla="*/ 116 h 126"/>
                <a:gd name="T22" fmla="*/ 172 w 173"/>
                <a:gd name="T23" fmla="*/ 102 h 126"/>
                <a:gd name="T24" fmla="*/ 159 w 173"/>
                <a:gd name="T25" fmla="*/ 74 h 126"/>
                <a:gd name="T26" fmla="*/ 136 w 173"/>
                <a:gd name="T27" fmla="*/ 44 h 126"/>
                <a:gd name="T28" fmla="*/ 101 w 173"/>
                <a:gd name="T29" fmla="*/ 16 h 126"/>
                <a:gd name="T30" fmla="*/ 89 w 173"/>
                <a:gd name="T31" fmla="*/ 10 h 126"/>
                <a:gd name="T32" fmla="*/ 79 w 173"/>
                <a:gd name="T33" fmla="*/ 6 h 126"/>
                <a:gd name="T34" fmla="*/ 55 w 173"/>
                <a:gd name="T35" fmla="*/ 0 h 126"/>
                <a:gd name="T36" fmla="*/ 30 w 173"/>
                <a:gd name="T37" fmla="*/ 3 h 126"/>
                <a:gd name="T38" fmla="*/ 21 w 173"/>
                <a:gd name="T39" fmla="*/ 6 h 126"/>
                <a:gd name="T40" fmla="*/ 5 w 173"/>
                <a:gd name="T41" fmla="*/ 16 h 126"/>
                <a:gd name="T42" fmla="*/ 1 w 173"/>
                <a:gd name="T43" fmla="*/ 23 h 126"/>
                <a:gd name="T44" fmla="*/ 1 w 173"/>
                <a:gd name="T45" fmla="*/ 34 h 126"/>
                <a:gd name="T46" fmla="*/ 10 w 173"/>
                <a:gd name="T47" fmla="*/ 41 h 126"/>
                <a:gd name="T48" fmla="*/ 11 w 173"/>
                <a:gd name="T49" fmla="*/ 28 h 126"/>
                <a:gd name="T50" fmla="*/ 14 w 173"/>
                <a:gd name="T51" fmla="*/ 23 h 126"/>
                <a:gd name="T52" fmla="*/ 26 w 173"/>
                <a:gd name="T53" fmla="*/ 16 h 126"/>
                <a:gd name="T54" fmla="*/ 44 w 173"/>
                <a:gd name="T55" fmla="*/ 12 h 126"/>
                <a:gd name="T56" fmla="*/ 70 w 173"/>
                <a:gd name="T57" fmla="*/ 15 h 126"/>
                <a:gd name="T58" fmla="*/ 85 w 173"/>
                <a:gd name="T59" fmla="*/ 21 h 126"/>
                <a:gd name="T60" fmla="*/ 95 w 173"/>
                <a:gd name="T61" fmla="*/ 26 h 126"/>
                <a:gd name="T62" fmla="*/ 125 w 173"/>
                <a:gd name="T63" fmla="*/ 49 h 126"/>
                <a:gd name="T64" fmla="*/ 147 w 173"/>
                <a:gd name="T65" fmla="*/ 76 h 126"/>
                <a:gd name="T66" fmla="*/ 159 w 173"/>
                <a:gd name="T67" fmla="*/ 99 h 126"/>
                <a:gd name="T68" fmla="*/ 162 w 173"/>
                <a:gd name="T69" fmla="*/ 115 h 126"/>
                <a:gd name="T70" fmla="*/ 162 w 173"/>
                <a:gd name="T71" fmla="*/ 113 h 126"/>
                <a:gd name="T72" fmla="*/ 153 w 173"/>
                <a:gd name="T73" fmla="*/ 109 h 126"/>
                <a:gd name="T74" fmla="*/ 141 w 173"/>
                <a:gd name="T75" fmla="*/ 99 h 126"/>
                <a:gd name="T76" fmla="*/ 98 w 173"/>
                <a:gd name="T77" fmla="*/ 67 h 126"/>
                <a:gd name="T78" fmla="*/ 79 w 173"/>
                <a:gd name="T79" fmla="*/ 57 h 126"/>
                <a:gd name="T80" fmla="*/ 66 w 173"/>
                <a:gd name="T81" fmla="*/ 51 h 126"/>
                <a:gd name="T82" fmla="*/ 28 w 173"/>
                <a:gd name="T83" fmla="*/ 35 h 126"/>
                <a:gd name="T84" fmla="*/ 15 w 173"/>
                <a:gd name="T85" fmla="*/ 31 h 126"/>
                <a:gd name="T86" fmla="*/ 11 w 173"/>
                <a:gd name="T87" fmla="*/ 28 h 126"/>
                <a:gd name="T88" fmla="*/ 11 w 173"/>
                <a:gd name="T89" fmla="*/ 2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3" h="126">
                  <a:moveTo>
                    <a:pt x="10" y="41"/>
                  </a:moveTo>
                  <a:lnTo>
                    <a:pt x="10" y="41"/>
                  </a:lnTo>
                  <a:lnTo>
                    <a:pt x="24" y="47"/>
                  </a:lnTo>
                  <a:lnTo>
                    <a:pt x="24" y="47"/>
                  </a:lnTo>
                  <a:lnTo>
                    <a:pt x="41" y="52"/>
                  </a:lnTo>
                  <a:lnTo>
                    <a:pt x="62" y="61"/>
                  </a:lnTo>
                  <a:lnTo>
                    <a:pt x="62" y="61"/>
                  </a:lnTo>
                  <a:lnTo>
                    <a:pt x="75" y="67"/>
                  </a:lnTo>
                  <a:lnTo>
                    <a:pt x="75" y="67"/>
                  </a:lnTo>
                  <a:lnTo>
                    <a:pt x="92" y="77"/>
                  </a:lnTo>
                  <a:lnTo>
                    <a:pt x="108" y="89"/>
                  </a:lnTo>
                  <a:lnTo>
                    <a:pt x="134" y="107"/>
                  </a:lnTo>
                  <a:lnTo>
                    <a:pt x="134" y="107"/>
                  </a:lnTo>
                  <a:lnTo>
                    <a:pt x="147" y="117"/>
                  </a:lnTo>
                  <a:lnTo>
                    <a:pt x="156" y="125"/>
                  </a:lnTo>
                  <a:lnTo>
                    <a:pt x="156" y="125"/>
                  </a:lnTo>
                  <a:lnTo>
                    <a:pt x="163" y="126"/>
                  </a:lnTo>
                  <a:lnTo>
                    <a:pt x="167" y="125"/>
                  </a:lnTo>
                  <a:lnTo>
                    <a:pt x="170" y="122"/>
                  </a:lnTo>
                  <a:lnTo>
                    <a:pt x="172" y="120"/>
                  </a:lnTo>
                  <a:lnTo>
                    <a:pt x="172" y="120"/>
                  </a:lnTo>
                  <a:lnTo>
                    <a:pt x="173" y="116"/>
                  </a:lnTo>
                  <a:lnTo>
                    <a:pt x="173" y="112"/>
                  </a:lnTo>
                  <a:lnTo>
                    <a:pt x="172" y="102"/>
                  </a:lnTo>
                  <a:lnTo>
                    <a:pt x="167" y="89"/>
                  </a:lnTo>
                  <a:lnTo>
                    <a:pt x="159" y="74"/>
                  </a:lnTo>
                  <a:lnTo>
                    <a:pt x="149" y="58"/>
                  </a:lnTo>
                  <a:lnTo>
                    <a:pt x="136" y="44"/>
                  </a:lnTo>
                  <a:lnTo>
                    <a:pt x="120" y="29"/>
                  </a:lnTo>
                  <a:lnTo>
                    <a:pt x="101" y="16"/>
                  </a:lnTo>
                  <a:lnTo>
                    <a:pt x="101" y="16"/>
                  </a:lnTo>
                  <a:lnTo>
                    <a:pt x="89" y="10"/>
                  </a:lnTo>
                  <a:lnTo>
                    <a:pt x="89" y="10"/>
                  </a:lnTo>
                  <a:lnTo>
                    <a:pt x="79" y="6"/>
                  </a:lnTo>
                  <a:lnTo>
                    <a:pt x="70" y="3"/>
                  </a:lnTo>
                  <a:lnTo>
                    <a:pt x="55" y="0"/>
                  </a:lnTo>
                  <a:lnTo>
                    <a:pt x="41" y="0"/>
                  </a:lnTo>
                  <a:lnTo>
                    <a:pt x="30" y="3"/>
                  </a:lnTo>
                  <a:lnTo>
                    <a:pt x="30" y="3"/>
                  </a:lnTo>
                  <a:lnTo>
                    <a:pt x="21" y="6"/>
                  </a:lnTo>
                  <a:lnTo>
                    <a:pt x="13" y="10"/>
                  </a:lnTo>
                  <a:lnTo>
                    <a:pt x="5" y="16"/>
                  </a:lnTo>
                  <a:lnTo>
                    <a:pt x="1" y="23"/>
                  </a:lnTo>
                  <a:lnTo>
                    <a:pt x="1" y="23"/>
                  </a:lnTo>
                  <a:lnTo>
                    <a:pt x="0" y="28"/>
                  </a:lnTo>
                  <a:lnTo>
                    <a:pt x="1" y="34"/>
                  </a:lnTo>
                  <a:lnTo>
                    <a:pt x="4" y="38"/>
                  </a:lnTo>
                  <a:lnTo>
                    <a:pt x="10" y="41"/>
                  </a:lnTo>
                  <a:lnTo>
                    <a:pt x="10" y="41"/>
                  </a:lnTo>
                  <a:close/>
                  <a:moveTo>
                    <a:pt x="11" y="28"/>
                  </a:moveTo>
                  <a:lnTo>
                    <a:pt x="11" y="28"/>
                  </a:lnTo>
                  <a:lnTo>
                    <a:pt x="14" y="23"/>
                  </a:lnTo>
                  <a:lnTo>
                    <a:pt x="18" y="21"/>
                  </a:lnTo>
                  <a:lnTo>
                    <a:pt x="26" y="16"/>
                  </a:lnTo>
                  <a:lnTo>
                    <a:pt x="34" y="13"/>
                  </a:lnTo>
                  <a:lnTo>
                    <a:pt x="44" y="12"/>
                  </a:lnTo>
                  <a:lnTo>
                    <a:pt x="56" y="12"/>
                  </a:lnTo>
                  <a:lnTo>
                    <a:pt x="70" y="15"/>
                  </a:lnTo>
                  <a:lnTo>
                    <a:pt x="85" y="21"/>
                  </a:lnTo>
                  <a:lnTo>
                    <a:pt x="85" y="21"/>
                  </a:lnTo>
                  <a:lnTo>
                    <a:pt x="95" y="26"/>
                  </a:lnTo>
                  <a:lnTo>
                    <a:pt x="95" y="26"/>
                  </a:lnTo>
                  <a:lnTo>
                    <a:pt x="111" y="38"/>
                  </a:lnTo>
                  <a:lnTo>
                    <a:pt x="125" y="49"/>
                  </a:lnTo>
                  <a:lnTo>
                    <a:pt x="137" y="62"/>
                  </a:lnTo>
                  <a:lnTo>
                    <a:pt x="147" y="76"/>
                  </a:lnTo>
                  <a:lnTo>
                    <a:pt x="154" y="89"/>
                  </a:lnTo>
                  <a:lnTo>
                    <a:pt x="159" y="99"/>
                  </a:lnTo>
                  <a:lnTo>
                    <a:pt x="162" y="107"/>
                  </a:lnTo>
                  <a:lnTo>
                    <a:pt x="162" y="115"/>
                  </a:lnTo>
                  <a:lnTo>
                    <a:pt x="162" y="115"/>
                  </a:lnTo>
                  <a:lnTo>
                    <a:pt x="162" y="113"/>
                  </a:lnTo>
                  <a:lnTo>
                    <a:pt x="162" y="113"/>
                  </a:lnTo>
                  <a:lnTo>
                    <a:pt x="153" y="109"/>
                  </a:lnTo>
                  <a:lnTo>
                    <a:pt x="141" y="99"/>
                  </a:lnTo>
                  <a:lnTo>
                    <a:pt x="141" y="99"/>
                  </a:lnTo>
                  <a:lnTo>
                    <a:pt x="114" y="78"/>
                  </a:lnTo>
                  <a:lnTo>
                    <a:pt x="98" y="67"/>
                  </a:lnTo>
                  <a:lnTo>
                    <a:pt x="79" y="57"/>
                  </a:lnTo>
                  <a:lnTo>
                    <a:pt x="79" y="57"/>
                  </a:lnTo>
                  <a:lnTo>
                    <a:pt x="66" y="51"/>
                  </a:lnTo>
                  <a:lnTo>
                    <a:pt x="66" y="51"/>
                  </a:lnTo>
                  <a:lnTo>
                    <a:pt x="44" y="42"/>
                  </a:lnTo>
                  <a:lnTo>
                    <a:pt x="28" y="35"/>
                  </a:lnTo>
                  <a:lnTo>
                    <a:pt x="28" y="35"/>
                  </a:lnTo>
                  <a:lnTo>
                    <a:pt x="15" y="31"/>
                  </a:lnTo>
                  <a:lnTo>
                    <a:pt x="15" y="31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8"/>
                  </a:ln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3" name="Group 42"/>
          <p:cNvGrpSpPr/>
          <p:nvPr/>
        </p:nvGrpSpPr>
        <p:grpSpPr>
          <a:xfrm rot="2513468">
            <a:off x="3034593" y="199343"/>
            <a:ext cx="561216" cy="541204"/>
            <a:chOff x="5020470" y="702470"/>
            <a:chExt cx="1023937" cy="987426"/>
          </a:xfrm>
          <a:solidFill>
            <a:srgbClr val="FFFFFF">
              <a:alpha val="50196"/>
            </a:srgbClr>
          </a:solidFill>
        </p:grpSpPr>
        <p:sp>
          <p:nvSpPr>
            <p:cNvPr id="44" name="Freeform 217"/>
            <p:cNvSpPr>
              <a:spLocks noEditPoints="1"/>
            </p:cNvSpPr>
            <p:nvPr/>
          </p:nvSpPr>
          <p:spPr bwMode="auto">
            <a:xfrm>
              <a:off x="5206207" y="1040608"/>
              <a:ext cx="84138" cy="82550"/>
            </a:xfrm>
            <a:custGeom>
              <a:avLst/>
              <a:gdLst>
                <a:gd name="T0" fmla="*/ 46 w 53"/>
                <a:gd name="T1" fmla="*/ 40 h 52"/>
                <a:gd name="T2" fmla="*/ 52 w 53"/>
                <a:gd name="T3" fmla="*/ 33 h 52"/>
                <a:gd name="T4" fmla="*/ 53 w 53"/>
                <a:gd name="T5" fmla="*/ 27 h 52"/>
                <a:gd name="T6" fmla="*/ 53 w 53"/>
                <a:gd name="T7" fmla="*/ 21 h 52"/>
                <a:gd name="T8" fmla="*/ 49 w 53"/>
                <a:gd name="T9" fmla="*/ 16 h 52"/>
                <a:gd name="T10" fmla="*/ 46 w 53"/>
                <a:gd name="T11" fmla="*/ 13 h 52"/>
                <a:gd name="T12" fmla="*/ 42 w 53"/>
                <a:gd name="T13" fmla="*/ 11 h 52"/>
                <a:gd name="T14" fmla="*/ 37 w 53"/>
                <a:gd name="T15" fmla="*/ 13 h 52"/>
                <a:gd name="T16" fmla="*/ 34 w 53"/>
                <a:gd name="T17" fmla="*/ 14 h 52"/>
                <a:gd name="T18" fmla="*/ 34 w 53"/>
                <a:gd name="T19" fmla="*/ 11 h 52"/>
                <a:gd name="T20" fmla="*/ 34 w 53"/>
                <a:gd name="T21" fmla="*/ 7 h 52"/>
                <a:gd name="T22" fmla="*/ 32 w 53"/>
                <a:gd name="T23" fmla="*/ 3 h 52"/>
                <a:gd name="T24" fmla="*/ 27 w 53"/>
                <a:gd name="T25" fmla="*/ 0 h 52"/>
                <a:gd name="T26" fmla="*/ 21 w 53"/>
                <a:gd name="T27" fmla="*/ 0 h 52"/>
                <a:gd name="T28" fmla="*/ 16 w 53"/>
                <a:gd name="T29" fmla="*/ 1 h 52"/>
                <a:gd name="T30" fmla="*/ 10 w 53"/>
                <a:gd name="T31" fmla="*/ 7 h 52"/>
                <a:gd name="T32" fmla="*/ 1 w 53"/>
                <a:gd name="T33" fmla="*/ 16 h 52"/>
                <a:gd name="T34" fmla="*/ 1 w 53"/>
                <a:gd name="T35" fmla="*/ 21 h 52"/>
                <a:gd name="T36" fmla="*/ 30 w 53"/>
                <a:gd name="T37" fmla="*/ 50 h 52"/>
                <a:gd name="T38" fmla="*/ 36 w 53"/>
                <a:gd name="T39" fmla="*/ 50 h 52"/>
                <a:gd name="T40" fmla="*/ 16 w 53"/>
                <a:gd name="T41" fmla="*/ 20 h 52"/>
                <a:gd name="T42" fmla="*/ 13 w 53"/>
                <a:gd name="T43" fmla="*/ 17 h 52"/>
                <a:gd name="T44" fmla="*/ 14 w 53"/>
                <a:gd name="T45" fmla="*/ 16 h 52"/>
                <a:gd name="T46" fmla="*/ 17 w 53"/>
                <a:gd name="T47" fmla="*/ 13 h 52"/>
                <a:gd name="T48" fmla="*/ 20 w 53"/>
                <a:gd name="T49" fmla="*/ 11 h 52"/>
                <a:gd name="T50" fmla="*/ 21 w 53"/>
                <a:gd name="T51" fmla="*/ 11 h 52"/>
                <a:gd name="T52" fmla="*/ 24 w 53"/>
                <a:gd name="T53" fmla="*/ 13 h 52"/>
                <a:gd name="T54" fmla="*/ 26 w 53"/>
                <a:gd name="T55" fmla="*/ 14 h 52"/>
                <a:gd name="T56" fmla="*/ 26 w 53"/>
                <a:gd name="T57" fmla="*/ 17 h 52"/>
                <a:gd name="T58" fmla="*/ 24 w 53"/>
                <a:gd name="T59" fmla="*/ 20 h 52"/>
                <a:gd name="T60" fmla="*/ 21 w 53"/>
                <a:gd name="T61" fmla="*/ 23 h 52"/>
                <a:gd name="T62" fmla="*/ 21 w 53"/>
                <a:gd name="T63" fmla="*/ 23 h 52"/>
                <a:gd name="T64" fmla="*/ 16 w 53"/>
                <a:gd name="T65" fmla="*/ 20 h 52"/>
                <a:gd name="T66" fmla="*/ 29 w 53"/>
                <a:gd name="T67" fmla="*/ 33 h 52"/>
                <a:gd name="T68" fmla="*/ 27 w 53"/>
                <a:gd name="T69" fmla="*/ 29 h 52"/>
                <a:gd name="T70" fmla="*/ 27 w 53"/>
                <a:gd name="T71" fmla="*/ 29 h 52"/>
                <a:gd name="T72" fmla="*/ 32 w 53"/>
                <a:gd name="T73" fmla="*/ 24 h 52"/>
                <a:gd name="T74" fmla="*/ 34 w 53"/>
                <a:gd name="T75" fmla="*/ 23 h 52"/>
                <a:gd name="T76" fmla="*/ 37 w 53"/>
                <a:gd name="T77" fmla="*/ 23 h 52"/>
                <a:gd name="T78" fmla="*/ 40 w 53"/>
                <a:gd name="T79" fmla="*/ 24 h 52"/>
                <a:gd name="T80" fmla="*/ 42 w 53"/>
                <a:gd name="T81" fmla="*/ 27 h 52"/>
                <a:gd name="T82" fmla="*/ 42 w 53"/>
                <a:gd name="T83" fmla="*/ 30 h 52"/>
                <a:gd name="T84" fmla="*/ 40 w 53"/>
                <a:gd name="T85" fmla="*/ 33 h 52"/>
                <a:gd name="T86" fmla="*/ 34 w 53"/>
                <a:gd name="T87" fmla="*/ 37 h 52"/>
                <a:gd name="T88" fmla="*/ 34 w 53"/>
                <a:gd name="T89" fmla="*/ 39 h 52"/>
                <a:gd name="T90" fmla="*/ 29 w 53"/>
                <a:gd name="T91" fmla="*/ 3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3" h="52">
                  <a:moveTo>
                    <a:pt x="36" y="50"/>
                  </a:moveTo>
                  <a:lnTo>
                    <a:pt x="46" y="40"/>
                  </a:lnTo>
                  <a:lnTo>
                    <a:pt x="46" y="40"/>
                  </a:lnTo>
                  <a:lnTo>
                    <a:pt x="52" y="33"/>
                  </a:lnTo>
                  <a:lnTo>
                    <a:pt x="52" y="33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3" y="21"/>
                  </a:lnTo>
                  <a:lnTo>
                    <a:pt x="53" y="21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46" y="13"/>
                  </a:lnTo>
                  <a:lnTo>
                    <a:pt x="42" y="11"/>
                  </a:lnTo>
                  <a:lnTo>
                    <a:pt x="42" y="11"/>
                  </a:lnTo>
                  <a:lnTo>
                    <a:pt x="37" y="13"/>
                  </a:lnTo>
                  <a:lnTo>
                    <a:pt x="37" y="13"/>
                  </a:lnTo>
                  <a:lnTo>
                    <a:pt x="34" y="14"/>
                  </a:lnTo>
                  <a:lnTo>
                    <a:pt x="34" y="14"/>
                  </a:lnTo>
                  <a:lnTo>
                    <a:pt x="34" y="11"/>
                  </a:lnTo>
                  <a:lnTo>
                    <a:pt x="34" y="11"/>
                  </a:lnTo>
                  <a:lnTo>
                    <a:pt x="34" y="7"/>
                  </a:lnTo>
                  <a:lnTo>
                    <a:pt x="34" y="7"/>
                  </a:lnTo>
                  <a:lnTo>
                    <a:pt x="33" y="4"/>
                  </a:lnTo>
                  <a:lnTo>
                    <a:pt x="32" y="3"/>
                  </a:lnTo>
                  <a:lnTo>
                    <a:pt x="32" y="3"/>
                  </a:lnTo>
                  <a:lnTo>
                    <a:pt x="27" y="0"/>
                  </a:lnTo>
                  <a:lnTo>
                    <a:pt x="27" y="0"/>
                  </a:lnTo>
                  <a:lnTo>
                    <a:pt x="21" y="0"/>
                  </a:lnTo>
                  <a:lnTo>
                    <a:pt x="21" y="0"/>
                  </a:lnTo>
                  <a:lnTo>
                    <a:pt x="16" y="1"/>
                  </a:lnTo>
                  <a:lnTo>
                    <a:pt x="16" y="1"/>
                  </a:lnTo>
                  <a:lnTo>
                    <a:pt x="10" y="7"/>
                  </a:lnTo>
                  <a:lnTo>
                    <a:pt x="1" y="16"/>
                  </a:lnTo>
                  <a:lnTo>
                    <a:pt x="1" y="16"/>
                  </a:lnTo>
                  <a:lnTo>
                    <a:pt x="0" y="18"/>
                  </a:lnTo>
                  <a:lnTo>
                    <a:pt x="1" y="21"/>
                  </a:lnTo>
                  <a:lnTo>
                    <a:pt x="30" y="50"/>
                  </a:lnTo>
                  <a:lnTo>
                    <a:pt x="30" y="50"/>
                  </a:lnTo>
                  <a:lnTo>
                    <a:pt x="33" y="52"/>
                  </a:lnTo>
                  <a:lnTo>
                    <a:pt x="36" y="50"/>
                  </a:lnTo>
                  <a:lnTo>
                    <a:pt x="36" y="50"/>
                  </a:lnTo>
                  <a:close/>
                  <a:moveTo>
                    <a:pt x="16" y="20"/>
                  </a:moveTo>
                  <a:lnTo>
                    <a:pt x="16" y="20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4" y="16"/>
                  </a:lnTo>
                  <a:lnTo>
                    <a:pt x="14" y="16"/>
                  </a:lnTo>
                  <a:lnTo>
                    <a:pt x="17" y="13"/>
                  </a:lnTo>
                  <a:lnTo>
                    <a:pt x="17" y="13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21" y="11"/>
                  </a:lnTo>
                  <a:lnTo>
                    <a:pt x="21" y="11"/>
                  </a:lnTo>
                  <a:lnTo>
                    <a:pt x="24" y="13"/>
                  </a:lnTo>
                  <a:lnTo>
                    <a:pt x="24" y="13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7" y="21"/>
                  </a:lnTo>
                  <a:lnTo>
                    <a:pt x="16" y="20"/>
                  </a:lnTo>
                  <a:close/>
                  <a:moveTo>
                    <a:pt x="29" y="33"/>
                  </a:moveTo>
                  <a:lnTo>
                    <a:pt x="29" y="33"/>
                  </a:lnTo>
                  <a:lnTo>
                    <a:pt x="27" y="30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27" y="29"/>
                  </a:lnTo>
                  <a:lnTo>
                    <a:pt x="32" y="24"/>
                  </a:lnTo>
                  <a:lnTo>
                    <a:pt x="32" y="24"/>
                  </a:lnTo>
                  <a:lnTo>
                    <a:pt x="34" y="23"/>
                  </a:lnTo>
                  <a:lnTo>
                    <a:pt x="34" y="23"/>
                  </a:lnTo>
                  <a:lnTo>
                    <a:pt x="37" y="23"/>
                  </a:lnTo>
                  <a:lnTo>
                    <a:pt x="37" y="23"/>
                  </a:lnTo>
                  <a:lnTo>
                    <a:pt x="40" y="24"/>
                  </a:lnTo>
                  <a:lnTo>
                    <a:pt x="40" y="24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0" y="33"/>
                  </a:lnTo>
                  <a:lnTo>
                    <a:pt x="40" y="33"/>
                  </a:lnTo>
                  <a:lnTo>
                    <a:pt x="34" y="37"/>
                  </a:lnTo>
                  <a:lnTo>
                    <a:pt x="34" y="39"/>
                  </a:lnTo>
                  <a:lnTo>
                    <a:pt x="34" y="39"/>
                  </a:lnTo>
                  <a:lnTo>
                    <a:pt x="32" y="36"/>
                  </a:lnTo>
                  <a:lnTo>
                    <a:pt x="29" y="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18"/>
            <p:cNvSpPr>
              <a:spLocks/>
            </p:cNvSpPr>
            <p:nvPr/>
          </p:nvSpPr>
          <p:spPr bwMode="auto">
            <a:xfrm>
              <a:off x="5257007" y="985045"/>
              <a:ext cx="87313" cy="87313"/>
            </a:xfrm>
            <a:custGeom>
              <a:avLst/>
              <a:gdLst>
                <a:gd name="T0" fmla="*/ 53 w 55"/>
                <a:gd name="T1" fmla="*/ 36 h 55"/>
                <a:gd name="T2" fmla="*/ 53 w 55"/>
                <a:gd name="T3" fmla="*/ 36 h 55"/>
                <a:gd name="T4" fmla="*/ 55 w 55"/>
                <a:gd name="T5" fmla="*/ 33 h 55"/>
                <a:gd name="T6" fmla="*/ 53 w 55"/>
                <a:gd name="T7" fmla="*/ 30 h 55"/>
                <a:gd name="T8" fmla="*/ 52 w 55"/>
                <a:gd name="T9" fmla="*/ 29 h 55"/>
                <a:gd name="T10" fmla="*/ 52 w 55"/>
                <a:gd name="T11" fmla="*/ 29 h 55"/>
                <a:gd name="T12" fmla="*/ 49 w 55"/>
                <a:gd name="T13" fmla="*/ 27 h 55"/>
                <a:gd name="T14" fmla="*/ 46 w 55"/>
                <a:gd name="T15" fmla="*/ 29 h 55"/>
                <a:gd name="T16" fmla="*/ 37 w 55"/>
                <a:gd name="T17" fmla="*/ 38 h 55"/>
                <a:gd name="T18" fmla="*/ 37 w 55"/>
                <a:gd name="T19" fmla="*/ 38 h 55"/>
                <a:gd name="T20" fmla="*/ 34 w 55"/>
                <a:gd name="T21" fmla="*/ 39 h 55"/>
                <a:gd name="T22" fmla="*/ 31 w 55"/>
                <a:gd name="T23" fmla="*/ 38 h 55"/>
                <a:gd name="T24" fmla="*/ 29 w 55"/>
                <a:gd name="T25" fmla="*/ 35 h 55"/>
                <a:gd name="T26" fmla="*/ 29 w 55"/>
                <a:gd name="T27" fmla="*/ 35 h 55"/>
                <a:gd name="T28" fmla="*/ 29 w 55"/>
                <a:gd name="T29" fmla="*/ 32 h 55"/>
                <a:gd name="T30" fmla="*/ 29 w 55"/>
                <a:gd name="T31" fmla="*/ 29 h 55"/>
                <a:gd name="T32" fmla="*/ 37 w 55"/>
                <a:gd name="T33" fmla="*/ 22 h 55"/>
                <a:gd name="T34" fmla="*/ 37 w 55"/>
                <a:gd name="T35" fmla="*/ 22 h 55"/>
                <a:gd name="T36" fmla="*/ 39 w 55"/>
                <a:gd name="T37" fmla="*/ 19 h 55"/>
                <a:gd name="T38" fmla="*/ 37 w 55"/>
                <a:gd name="T39" fmla="*/ 16 h 55"/>
                <a:gd name="T40" fmla="*/ 36 w 55"/>
                <a:gd name="T41" fmla="*/ 14 h 55"/>
                <a:gd name="T42" fmla="*/ 36 w 55"/>
                <a:gd name="T43" fmla="*/ 14 h 55"/>
                <a:gd name="T44" fmla="*/ 33 w 55"/>
                <a:gd name="T45" fmla="*/ 14 h 55"/>
                <a:gd name="T46" fmla="*/ 30 w 55"/>
                <a:gd name="T47" fmla="*/ 14 h 55"/>
                <a:gd name="T48" fmla="*/ 23 w 55"/>
                <a:gd name="T49" fmla="*/ 23 h 55"/>
                <a:gd name="T50" fmla="*/ 23 w 55"/>
                <a:gd name="T51" fmla="*/ 23 h 55"/>
                <a:gd name="T52" fmla="*/ 20 w 55"/>
                <a:gd name="T53" fmla="*/ 24 h 55"/>
                <a:gd name="T54" fmla="*/ 17 w 55"/>
                <a:gd name="T55" fmla="*/ 23 h 55"/>
                <a:gd name="T56" fmla="*/ 17 w 55"/>
                <a:gd name="T57" fmla="*/ 23 h 55"/>
                <a:gd name="T58" fmla="*/ 17 w 55"/>
                <a:gd name="T59" fmla="*/ 23 h 55"/>
                <a:gd name="T60" fmla="*/ 16 w 55"/>
                <a:gd name="T61" fmla="*/ 20 h 55"/>
                <a:gd name="T62" fmla="*/ 17 w 55"/>
                <a:gd name="T63" fmla="*/ 17 h 55"/>
                <a:gd name="T64" fmla="*/ 26 w 55"/>
                <a:gd name="T65" fmla="*/ 9 h 55"/>
                <a:gd name="T66" fmla="*/ 26 w 55"/>
                <a:gd name="T67" fmla="*/ 9 h 55"/>
                <a:gd name="T68" fmla="*/ 27 w 55"/>
                <a:gd name="T69" fmla="*/ 6 h 55"/>
                <a:gd name="T70" fmla="*/ 26 w 55"/>
                <a:gd name="T71" fmla="*/ 3 h 55"/>
                <a:gd name="T72" fmla="*/ 24 w 55"/>
                <a:gd name="T73" fmla="*/ 1 h 55"/>
                <a:gd name="T74" fmla="*/ 24 w 55"/>
                <a:gd name="T75" fmla="*/ 1 h 55"/>
                <a:gd name="T76" fmla="*/ 21 w 55"/>
                <a:gd name="T77" fmla="*/ 0 h 55"/>
                <a:gd name="T78" fmla="*/ 18 w 55"/>
                <a:gd name="T79" fmla="*/ 1 h 55"/>
                <a:gd name="T80" fmla="*/ 1 w 55"/>
                <a:gd name="T81" fmla="*/ 19 h 55"/>
                <a:gd name="T82" fmla="*/ 1 w 55"/>
                <a:gd name="T83" fmla="*/ 19 h 55"/>
                <a:gd name="T84" fmla="*/ 0 w 55"/>
                <a:gd name="T85" fmla="*/ 22 h 55"/>
                <a:gd name="T86" fmla="*/ 1 w 55"/>
                <a:gd name="T87" fmla="*/ 24 h 55"/>
                <a:gd name="T88" fmla="*/ 30 w 55"/>
                <a:gd name="T89" fmla="*/ 53 h 55"/>
                <a:gd name="T90" fmla="*/ 30 w 55"/>
                <a:gd name="T91" fmla="*/ 53 h 55"/>
                <a:gd name="T92" fmla="*/ 33 w 55"/>
                <a:gd name="T93" fmla="*/ 55 h 55"/>
                <a:gd name="T94" fmla="*/ 36 w 55"/>
                <a:gd name="T95" fmla="*/ 53 h 55"/>
                <a:gd name="T96" fmla="*/ 53 w 55"/>
                <a:gd name="T97" fmla="*/ 3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" h="55">
                  <a:moveTo>
                    <a:pt x="53" y="36"/>
                  </a:moveTo>
                  <a:lnTo>
                    <a:pt x="53" y="36"/>
                  </a:lnTo>
                  <a:lnTo>
                    <a:pt x="55" y="33"/>
                  </a:lnTo>
                  <a:lnTo>
                    <a:pt x="53" y="30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9" y="27"/>
                  </a:lnTo>
                  <a:lnTo>
                    <a:pt x="46" y="29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9"/>
                  </a:lnTo>
                  <a:lnTo>
                    <a:pt x="31" y="38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9" y="32"/>
                  </a:lnTo>
                  <a:lnTo>
                    <a:pt x="29" y="29"/>
                  </a:lnTo>
                  <a:lnTo>
                    <a:pt x="37" y="22"/>
                  </a:lnTo>
                  <a:lnTo>
                    <a:pt x="37" y="22"/>
                  </a:lnTo>
                  <a:lnTo>
                    <a:pt x="39" y="19"/>
                  </a:lnTo>
                  <a:lnTo>
                    <a:pt x="37" y="16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3" y="14"/>
                  </a:lnTo>
                  <a:lnTo>
                    <a:pt x="30" y="14"/>
                  </a:lnTo>
                  <a:lnTo>
                    <a:pt x="23" y="23"/>
                  </a:lnTo>
                  <a:lnTo>
                    <a:pt x="23" y="23"/>
                  </a:lnTo>
                  <a:lnTo>
                    <a:pt x="20" y="24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7" y="23"/>
                  </a:lnTo>
                  <a:lnTo>
                    <a:pt x="16" y="20"/>
                  </a:lnTo>
                  <a:lnTo>
                    <a:pt x="17" y="17"/>
                  </a:lnTo>
                  <a:lnTo>
                    <a:pt x="26" y="9"/>
                  </a:lnTo>
                  <a:lnTo>
                    <a:pt x="26" y="9"/>
                  </a:lnTo>
                  <a:lnTo>
                    <a:pt x="27" y="6"/>
                  </a:lnTo>
                  <a:lnTo>
                    <a:pt x="26" y="3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21" y="0"/>
                  </a:lnTo>
                  <a:lnTo>
                    <a:pt x="18" y="1"/>
                  </a:lnTo>
                  <a:lnTo>
                    <a:pt x="1" y="19"/>
                  </a:lnTo>
                  <a:lnTo>
                    <a:pt x="1" y="19"/>
                  </a:lnTo>
                  <a:lnTo>
                    <a:pt x="0" y="22"/>
                  </a:lnTo>
                  <a:lnTo>
                    <a:pt x="1" y="24"/>
                  </a:lnTo>
                  <a:lnTo>
                    <a:pt x="30" y="53"/>
                  </a:lnTo>
                  <a:lnTo>
                    <a:pt x="30" y="53"/>
                  </a:lnTo>
                  <a:lnTo>
                    <a:pt x="33" y="55"/>
                  </a:lnTo>
                  <a:lnTo>
                    <a:pt x="36" y="53"/>
                  </a:ln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219"/>
            <p:cNvSpPr>
              <a:spLocks/>
            </p:cNvSpPr>
            <p:nvPr/>
          </p:nvSpPr>
          <p:spPr bwMode="auto">
            <a:xfrm>
              <a:off x="5309395" y="939008"/>
              <a:ext cx="76200" cy="87313"/>
            </a:xfrm>
            <a:custGeom>
              <a:avLst/>
              <a:gdLst>
                <a:gd name="T0" fmla="*/ 29 w 48"/>
                <a:gd name="T1" fmla="*/ 53 h 55"/>
                <a:gd name="T2" fmla="*/ 32 w 48"/>
                <a:gd name="T3" fmla="*/ 52 h 55"/>
                <a:gd name="T4" fmla="*/ 40 w 48"/>
                <a:gd name="T5" fmla="*/ 46 h 55"/>
                <a:gd name="T6" fmla="*/ 48 w 48"/>
                <a:gd name="T7" fmla="*/ 32 h 55"/>
                <a:gd name="T8" fmla="*/ 48 w 48"/>
                <a:gd name="T9" fmla="*/ 26 h 55"/>
                <a:gd name="T10" fmla="*/ 43 w 48"/>
                <a:gd name="T11" fmla="*/ 20 h 55"/>
                <a:gd name="T12" fmla="*/ 36 w 48"/>
                <a:gd name="T13" fmla="*/ 16 h 55"/>
                <a:gd name="T14" fmla="*/ 32 w 48"/>
                <a:gd name="T15" fmla="*/ 16 h 55"/>
                <a:gd name="T16" fmla="*/ 27 w 48"/>
                <a:gd name="T17" fmla="*/ 17 h 55"/>
                <a:gd name="T18" fmla="*/ 23 w 48"/>
                <a:gd name="T19" fmla="*/ 20 h 55"/>
                <a:gd name="T20" fmla="*/ 19 w 48"/>
                <a:gd name="T21" fmla="*/ 23 h 55"/>
                <a:gd name="T22" fmla="*/ 14 w 48"/>
                <a:gd name="T23" fmla="*/ 25 h 55"/>
                <a:gd name="T24" fmla="*/ 11 w 48"/>
                <a:gd name="T25" fmla="*/ 23 h 55"/>
                <a:gd name="T26" fmla="*/ 10 w 48"/>
                <a:gd name="T27" fmla="*/ 22 h 55"/>
                <a:gd name="T28" fmla="*/ 10 w 48"/>
                <a:gd name="T29" fmla="*/ 19 h 55"/>
                <a:gd name="T30" fmla="*/ 11 w 48"/>
                <a:gd name="T31" fmla="*/ 16 h 55"/>
                <a:gd name="T32" fmla="*/ 13 w 48"/>
                <a:gd name="T33" fmla="*/ 14 h 55"/>
                <a:gd name="T34" fmla="*/ 20 w 48"/>
                <a:gd name="T35" fmla="*/ 10 h 55"/>
                <a:gd name="T36" fmla="*/ 23 w 48"/>
                <a:gd name="T37" fmla="*/ 9 h 55"/>
                <a:gd name="T38" fmla="*/ 27 w 48"/>
                <a:gd name="T39" fmla="*/ 7 h 55"/>
                <a:gd name="T40" fmla="*/ 23 w 48"/>
                <a:gd name="T41" fmla="*/ 3 h 55"/>
                <a:gd name="T42" fmla="*/ 20 w 48"/>
                <a:gd name="T43" fmla="*/ 0 h 55"/>
                <a:gd name="T44" fmla="*/ 17 w 48"/>
                <a:gd name="T45" fmla="*/ 1 h 55"/>
                <a:gd name="T46" fmla="*/ 13 w 48"/>
                <a:gd name="T47" fmla="*/ 3 h 55"/>
                <a:gd name="T48" fmla="*/ 7 w 48"/>
                <a:gd name="T49" fmla="*/ 9 h 55"/>
                <a:gd name="T50" fmla="*/ 0 w 48"/>
                <a:gd name="T51" fmla="*/ 22 h 55"/>
                <a:gd name="T52" fmla="*/ 0 w 48"/>
                <a:gd name="T53" fmla="*/ 27 h 55"/>
                <a:gd name="T54" fmla="*/ 3 w 48"/>
                <a:gd name="T55" fmla="*/ 33 h 55"/>
                <a:gd name="T56" fmla="*/ 10 w 48"/>
                <a:gd name="T57" fmla="*/ 38 h 55"/>
                <a:gd name="T58" fmla="*/ 14 w 48"/>
                <a:gd name="T59" fmla="*/ 38 h 55"/>
                <a:gd name="T60" fmla="*/ 20 w 48"/>
                <a:gd name="T61" fmla="*/ 36 h 55"/>
                <a:gd name="T62" fmla="*/ 24 w 48"/>
                <a:gd name="T63" fmla="*/ 33 h 55"/>
                <a:gd name="T64" fmla="*/ 29 w 48"/>
                <a:gd name="T65" fmla="*/ 30 h 55"/>
                <a:gd name="T66" fmla="*/ 33 w 48"/>
                <a:gd name="T67" fmla="*/ 29 h 55"/>
                <a:gd name="T68" fmla="*/ 36 w 48"/>
                <a:gd name="T69" fmla="*/ 30 h 55"/>
                <a:gd name="T70" fmla="*/ 38 w 48"/>
                <a:gd name="T71" fmla="*/ 33 h 55"/>
                <a:gd name="T72" fmla="*/ 38 w 48"/>
                <a:gd name="T73" fmla="*/ 35 h 55"/>
                <a:gd name="T74" fmla="*/ 36 w 48"/>
                <a:gd name="T75" fmla="*/ 38 h 55"/>
                <a:gd name="T76" fmla="*/ 33 w 48"/>
                <a:gd name="T77" fmla="*/ 39 h 55"/>
                <a:gd name="T78" fmla="*/ 26 w 48"/>
                <a:gd name="T79" fmla="*/ 45 h 55"/>
                <a:gd name="T80" fmla="*/ 22 w 48"/>
                <a:gd name="T81" fmla="*/ 46 h 55"/>
                <a:gd name="T82" fmla="*/ 17 w 48"/>
                <a:gd name="T83" fmla="*/ 48 h 55"/>
                <a:gd name="T84" fmla="*/ 22 w 48"/>
                <a:gd name="T85" fmla="*/ 53 h 55"/>
                <a:gd name="T86" fmla="*/ 24 w 48"/>
                <a:gd name="T87" fmla="*/ 55 h 55"/>
                <a:gd name="T88" fmla="*/ 29 w 48"/>
                <a:gd name="T89" fmla="*/ 5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8" h="55">
                  <a:moveTo>
                    <a:pt x="29" y="53"/>
                  </a:moveTo>
                  <a:lnTo>
                    <a:pt x="29" y="53"/>
                  </a:lnTo>
                  <a:lnTo>
                    <a:pt x="32" y="52"/>
                  </a:lnTo>
                  <a:lnTo>
                    <a:pt x="32" y="52"/>
                  </a:lnTo>
                  <a:lnTo>
                    <a:pt x="40" y="46"/>
                  </a:lnTo>
                  <a:lnTo>
                    <a:pt x="40" y="46"/>
                  </a:lnTo>
                  <a:lnTo>
                    <a:pt x="45" y="39"/>
                  </a:lnTo>
                  <a:lnTo>
                    <a:pt x="48" y="32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43" y="20"/>
                  </a:lnTo>
                  <a:lnTo>
                    <a:pt x="43" y="20"/>
                  </a:lnTo>
                  <a:lnTo>
                    <a:pt x="40" y="17"/>
                  </a:lnTo>
                  <a:lnTo>
                    <a:pt x="36" y="16"/>
                  </a:lnTo>
                  <a:lnTo>
                    <a:pt x="36" y="16"/>
                  </a:lnTo>
                  <a:lnTo>
                    <a:pt x="32" y="16"/>
                  </a:lnTo>
                  <a:lnTo>
                    <a:pt x="27" y="17"/>
                  </a:lnTo>
                  <a:lnTo>
                    <a:pt x="27" y="17"/>
                  </a:lnTo>
                  <a:lnTo>
                    <a:pt x="23" y="20"/>
                  </a:lnTo>
                  <a:lnTo>
                    <a:pt x="23" y="20"/>
                  </a:lnTo>
                  <a:lnTo>
                    <a:pt x="19" y="23"/>
                  </a:lnTo>
                  <a:lnTo>
                    <a:pt x="19" y="23"/>
                  </a:lnTo>
                  <a:lnTo>
                    <a:pt x="14" y="25"/>
                  </a:lnTo>
                  <a:lnTo>
                    <a:pt x="14" y="25"/>
                  </a:lnTo>
                  <a:lnTo>
                    <a:pt x="11" y="23"/>
                  </a:lnTo>
                  <a:lnTo>
                    <a:pt x="11" y="23"/>
                  </a:lnTo>
                  <a:lnTo>
                    <a:pt x="10" y="22"/>
                  </a:lnTo>
                  <a:lnTo>
                    <a:pt x="10" y="22"/>
                  </a:lnTo>
                  <a:lnTo>
                    <a:pt x="10" y="19"/>
                  </a:lnTo>
                  <a:lnTo>
                    <a:pt x="10" y="19"/>
                  </a:lnTo>
                  <a:lnTo>
                    <a:pt x="11" y="16"/>
                  </a:lnTo>
                  <a:lnTo>
                    <a:pt x="11" y="16"/>
                  </a:lnTo>
                  <a:lnTo>
                    <a:pt x="13" y="14"/>
                  </a:lnTo>
                  <a:lnTo>
                    <a:pt x="13" y="14"/>
                  </a:lnTo>
                  <a:lnTo>
                    <a:pt x="20" y="10"/>
                  </a:lnTo>
                  <a:lnTo>
                    <a:pt x="20" y="10"/>
                  </a:lnTo>
                  <a:lnTo>
                    <a:pt x="23" y="9"/>
                  </a:lnTo>
                  <a:lnTo>
                    <a:pt x="23" y="9"/>
                  </a:lnTo>
                  <a:lnTo>
                    <a:pt x="27" y="7"/>
                  </a:lnTo>
                  <a:lnTo>
                    <a:pt x="27" y="7"/>
                  </a:lnTo>
                  <a:lnTo>
                    <a:pt x="26" y="4"/>
                  </a:lnTo>
                  <a:lnTo>
                    <a:pt x="23" y="3"/>
                  </a:lnTo>
                  <a:lnTo>
                    <a:pt x="23" y="3"/>
                  </a:lnTo>
                  <a:lnTo>
                    <a:pt x="20" y="0"/>
                  </a:lnTo>
                  <a:lnTo>
                    <a:pt x="17" y="1"/>
                  </a:lnTo>
                  <a:lnTo>
                    <a:pt x="17" y="1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7" y="9"/>
                  </a:lnTo>
                  <a:lnTo>
                    <a:pt x="7" y="9"/>
                  </a:lnTo>
                  <a:lnTo>
                    <a:pt x="1" y="14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3" y="33"/>
                  </a:lnTo>
                  <a:lnTo>
                    <a:pt x="3" y="33"/>
                  </a:lnTo>
                  <a:lnTo>
                    <a:pt x="7" y="36"/>
                  </a:lnTo>
                  <a:lnTo>
                    <a:pt x="10" y="38"/>
                  </a:lnTo>
                  <a:lnTo>
                    <a:pt x="10" y="38"/>
                  </a:lnTo>
                  <a:lnTo>
                    <a:pt x="14" y="38"/>
                  </a:lnTo>
                  <a:lnTo>
                    <a:pt x="20" y="36"/>
                  </a:lnTo>
                  <a:lnTo>
                    <a:pt x="20" y="36"/>
                  </a:lnTo>
                  <a:lnTo>
                    <a:pt x="24" y="33"/>
                  </a:lnTo>
                  <a:lnTo>
                    <a:pt x="24" y="33"/>
                  </a:lnTo>
                  <a:lnTo>
                    <a:pt x="29" y="30"/>
                  </a:lnTo>
                  <a:lnTo>
                    <a:pt x="29" y="30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8" y="33"/>
                  </a:lnTo>
                  <a:lnTo>
                    <a:pt x="38" y="33"/>
                  </a:lnTo>
                  <a:lnTo>
                    <a:pt x="38" y="35"/>
                  </a:lnTo>
                  <a:lnTo>
                    <a:pt x="38" y="35"/>
                  </a:lnTo>
                  <a:lnTo>
                    <a:pt x="36" y="38"/>
                  </a:lnTo>
                  <a:lnTo>
                    <a:pt x="36" y="38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26" y="45"/>
                  </a:lnTo>
                  <a:lnTo>
                    <a:pt x="26" y="45"/>
                  </a:lnTo>
                  <a:lnTo>
                    <a:pt x="22" y="46"/>
                  </a:lnTo>
                  <a:lnTo>
                    <a:pt x="22" y="46"/>
                  </a:lnTo>
                  <a:lnTo>
                    <a:pt x="17" y="48"/>
                  </a:lnTo>
                  <a:lnTo>
                    <a:pt x="17" y="48"/>
                  </a:lnTo>
                  <a:lnTo>
                    <a:pt x="20" y="51"/>
                  </a:lnTo>
                  <a:lnTo>
                    <a:pt x="22" y="53"/>
                  </a:lnTo>
                  <a:lnTo>
                    <a:pt x="22" y="53"/>
                  </a:lnTo>
                  <a:lnTo>
                    <a:pt x="24" y="55"/>
                  </a:lnTo>
                  <a:lnTo>
                    <a:pt x="29" y="53"/>
                  </a:lnTo>
                  <a:lnTo>
                    <a:pt x="29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220"/>
            <p:cNvSpPr>
              <a:spLocks/>
            </p:cNvSpPr>
            <p:nvPr/>
          </p:nvSpPr>
          <p:spPr bwMode="auto">
            <a:xfrm>
              <a:off x="5345907" y="888208"/>
              <a:ext cx="77788" cy="77788"/>
            </a:xfrm>
            <a:custGeom>
              <a:avLst/>
              <a:gdLst>
                <a:gd name="T0" fmla="*/ 17 w 49"/>
                <a:gd name="T1" fmla="*/ 26 h 49"/>
                <a:gd name="T2" fmla="*/ 39 w 49"/>
                <a:gd name="T3" fmla="*/ 49 h 49"/>
                <a:gd name="T4" fmla="*/ 39 w 49"/>
                <a:gd name="T5" fmla="*/ 49 h 49"/>
                <a:gd name="T6" fmla="*/ 42 w 49"/>
                <a:gd name="T7" fmla="*/ 49 h 49"/>
                <a:gd name="T8" fmla="*/ 45 w 49"/>
                <a:gd name="T9" fmla="*/ 49 h 49"/>
                <a:gd name="T10" fmla="*/ 48 w 49"/>
                <a:gd name="T11" fmla="*/ 46 h 49"/>
                <a:gd name="T12" fmla="*/ 48 w 49"/>
                <a:gd name="T13" fmla="*/ 46 h 49"/>
                <a:gd name="T14" fmla="*/ 49 w 49"/>
                <a:gd name="T15" fmla="*/ 44 h 49"/>
                <a:gd name="T16" fmla="*/ 48 w 49"/>
                <a:gd name="T17" fmla="*/ 41 h 49"/>
                <a:gd name="T18" fmla="*/ 26 w 49"/>
                <a:gd name="T19" fmla="*/ 17 h 49"/>
                <a:gd name="T20" fmla="*/ 26 w 49"/>
                <a:gd name="T21" fmla="*/ 17 h 49"/>
                <a:gd name="T22" fmla="*/ 25 w 49"/>
                <a:gd name="T23" fmla="*/ 15 h 49"/>
                <a:gd name="T24" fmla="*/ 26 w 49"/>
                <a:gd name="T25" fmla="*/ 12 h 49"/>
                <a:gd name="T26" fmla="*/ 30 w 49"/>
                <a:gd name="T27" fmla="*/ 7 h 49"/>
                <a:gd name="T28" fmla="*/ 30 w 49"/>
                <a:gd name="T29" fmla="*/ 7 h 49"/>
                <a:gd name="T30" fmla="*/ 32 w 49"/>
                <a:gd name="T31" fmla="*/ 4 h 49"/>
                <a:gd name="T32" fmla="*/ 30 w 49"/>
                <a:gd name="T33" fmla="*/ 2 h 49"/>
                <a:gd name="T34" fmla="*/ 29 w 49"/>
                <a:gd name="T35" fmla="*/ 2 h 49"/>
                <a:gd name="T36" fmla="*/ 29 w 49"/>
                <a:gd name="T37" fmla="*/ 2 h 49"/>
                <a:gd name="T38" fmla="*/ 26 w 49"/>
                <a:gd name="T39" fmla="*/ 0 h 49"/>
                <a:gd name="T40" fmla="*/ 23 w 49"/>
                <a:gd name="T41" fmla="*/ 2 h 49"/>
                <a:gd name="T42" fmla="*/ 0 w 49"/>
                <a:gd name="T43" fmla="*/ 25 h 49"/>
                <a:gd name="T44" fmla="*/ 0 w 49"/>
                <a:gd name="T45" fmla="*/ 25 h 49"/>
                <a:gd name="T46" fmla="*/ 0 w 49"/>
                <a:gd name="T47" fmla="*/ 28 h 49"/>
                <a:gd name="T48" fmla="*/ 0 w 49"/>
                <a:gd name="T49" fmla="*/ 30 h 49"/>
                <a:gd name="T50" fmla="*/ 1 w 49"/>
                <a:gd name="T51" fmla="*/ 30 h 49"/>
                <a:gd name="T52" fmla="*/ 1 w 49"/>
                <a:gd name="T53" fmla="*/ 30 h 49"/>
                <a:gd name="T54" fmla="*/ 4 w 49"/>
                <a:gd name="T55" fmla="*/ 32 h 49"/>
                <a:gd name="T56" fmla="*/ 7 w 49"/>
                <a:gd name="T57" fmla="*/ 30 h 49"/>
                <a:gd name="T58" fmla="*/ 12 w 49"/>
                <a:gd name="T59" fmla="*/ 26 h 49"/>
                <a:gd name="T60" fmla="*/ 12 w 49"/>
                <a:gd name="T61" fmla="*/ 26 h 49"/>
                <a:gd name="T62" fmla="*/ 15 w 49"/>
                <a:gd name="T63" fmla="*/ 26 h 49"/>
                <a:gd name="T64" fmla="*/ 17 w 49"/>
                <a:gd name="T65" fmla="*/ 26 h 49"/>
                <a:gd name="T66" fmla="*/ 17 w 49"/>
                <a:gd name="T67" fmla="*/ 2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" h="49">
                  <a:moveTo>
                    <a:pt x="17" y="26"/>
                  </a:moveTo>
                  <a:lnTo>
                    <a:pt x="39" y="49"/>
                  </a:lnTo>
                  <a:lnTo>
                    <a:pt x="39" y="49"/>
                  </a:lnTo>
                  <a:lnTo>
                    <a:pt x="42" y="49"/>
                  </a:lnTo>
                  <a:lnTo>
                    <a:pt x="45" y="49"/>
                  </a:lnTo>
                  <a:lnTo>
                    <a:pt x="48" y="46"/>
                  </a:lnTo>
                  <a:lnTo>
                    <a:pt x="48" y="46"/>
                  </a:lnTo>
                  <a:lnTo>
                    <a:pt x="49" y="44"/>
                  </a:lnTo>
                  <a:lnTo>
                    <a:pt x="48" y="41"/>
                  </a:lnTo>
                  <a:lnTo>
                    <a:pt x="26" y="17"/>
                  </a:lnTo>
                  <a:lnTo>
                    <a:pt x="26" y="17"/>
                  </a:lnTo>
                  <a:lnTo>
                    <a:pt x="25" y="15"/>
                  </a:lnTo>
                  <a:lnTo>
                    <a:pt x="26" y="12"/>
                  </a:lnTo>
                  <a:lnTo>
                    <a:pt x="30" y="7"/>
                  </a:lnTo>
                  <a:lnTo>
                    <a:pt x="30" y="7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9" y="2"/>
                  </a:lnTo>
                  <a:lnTo>
                    <a:pt x="29" y="2"/>
                  </a:lnTo>
                  <a:lnTo>
                    <a:pt x="26" y="0"/>
                  </a:lnTo>
                  <a:lnTo>
                    <a:pt x="23" y="2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8"/>
                  </a:lnTo>
                  <a:lnTo>
                    <a:pt x="0" y="30"/>
                  </a:lnTo>
                  <a:lnTo>
                    <a:pt x="1" y="30"/>
                  </a:lnTo>
                  <a:lnTo>
                    <a:pt x="1" y="30"/>
                  </a:lnTo>
                  <a:lnTo>
                    <a:pt x="4" y="32"/>
                  </a:lnTo>
                  <a:lnTo>
                    <a:pt x="7" y="30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5" y="26"/>
                  </a:lnTo>
                  <a:lnTo>
                    <a:pt x="17" y="26"/>
                  </a:lnTo>
                  <a:lnTo>
                    <a:pt x="1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221"/>
            <p:cNvSpPr>
              <a:spLocks/>
            </p:cNvSpPr>
            <p:nvPr/>
          </p:nvSpPr>
          <p:spPr bwMode="auto">
            <a:xfrm>
              <a:off x="5253832" y="1173958"/>
              <a:ext cx="80963" cy="79375"/>
            </a:xfrm>
            <a:custGeom>
              <a:avLst/>
              <a:gdLst>
                <a:gd name="T0" fmla="*/ 20 w 51"/>
                <a:gd name="T1" fmla="*/ 0 h 50"/>
                <a:gd name="T2" fmla="*/ 19 w 51"/>
                <a:gd name="T3" fmla="*/ 0 h 50"/>
                <a:gd name="T4" fmla="*/ 15 w 51"/>
                <a:gd name="T5" fmla="*/ 1 h 50"/>
                <a:gd name="T6" fmla="*/ 12 w 51"/>
                <a:gd name="T7" fmla="*/ 4 h 50"/>
                <a:gd name="T8" fmla="*/ 7 w 51"/>
                <a:gd name="T9" fmla="*/ 7 h 50"/>
                <a:gd name="T10" fmla="*/ 2 w 51"/>
                <a:gd name="T11" fmla="*/ 15 h 50"/>
                <a:gd name="T12" fmla="*/ 0 w 51"/>
                <a:gd name="T13" fmla="*/ 24 h 50"/>
                <a:gd name="T14" fmla="*/ 0 w 51"/>
                <a:gd name="T15" fmla="*/ 28 h 50"/>
                <a:gd name="T16" fmla="*/ 4 w 51"/>
                <a:gd name="T17" fmla="*/ 37 h 50"/>
                <a:gd name="T18" fmla="*/ 9 w 51"/>
                <a:gd name="T19" fmla="*/ 42 h 50"/>
                <a:gd name="T20" fmla="*/ 18 w 51"/>
                <a:gd name="T21" fmla="*/ 49 h 50"/>
                <a:gd name="T22" fmla="*/ 26 w 51"/>
                <a:gd name="T23" fmla="*/ 50 h 50"/>
                <a:gd name="T24" fmla="*/ 31 w 51"/>
                <a:gd name="T25" fmla="*/ 50 h 50"/>
                <a:gd name="T26" fmla="*/ 39 w 51"/>
                <a:gd name="T27" fmla="*/ 46 h 50"/>
                <a:gd name="T28" fmla="*/ 44 w 51"/>
                <a:gd name="T29" fmla="*/ 43 h 50"/>
                <a:gd name="T30" fmla="*/ 46 w 51"/>
                <a:gd name="T31" fmla="*/ 39 h 50"/>
                <a:gd name="T32" fmla="*/ 49 w 51"/>
                <a:gd name="T33" fmla="*/ 36 h 50"/>
                <a:gd name="T34" fmla="*/ 51 w 51"/>
                <a:gd name="T35" fmla="*/ 31 h 50"/>
                <a:gd name="T36" fmla="*/ 51 w 51"/>
                <a:gd name="T37" fmla="*/ 30 h 50"/>
                <a:gd name="T38" fmla="*/ 49 w 51"/>
                <a:gd name="T39" fmla="*/ 26 h 50"/>
                <a:gd name="T40" fmla="*/ 46 w 51"/>
                <a:gd name="T41" fmla="*/ 23 h 50"/>
                <a:gd name="T42" fmla="*/ 44 w 51"/>
                <a:gd name="T43" fmla="*/ 21 h 50"/>
                <a:gd name="T44" fmla="*/ 44 w 51"/>
                <a:gd name="T45" fmla="*/ 23 h 50"/>
                <a:gd name="T46" fmla="*/ 42 w 51"/>
                <a:gd name="T47" fmla="*/ 24 h 50"/>
                <a:gd name="T48" fmla="*/ 42 w 51"/>
                <a:gd name="T49" fmla="*/ 27 h 50"/>
                <a:gd name="T50" fmla="*/ 41 w 51"/>
                <a:gd name="T51" fmla="*/ 31 h 50"/>
                <a:gd name="T52" fmla="*/ 38 w 51"/>
                <a:gd name="T53" fmla="*/ 36 h 50"/>
                <a:gd name="T54" fmla="*/ 35 w 51"/>
                <a:gd name="T55" fmla="*/ 37 h 50"/>
                <a:gd name="T56" fmla="*/ 29 w 51"/>
                <a:gd name="T57" fmla="*/ 39 h 50"/>
                <a:gd name="T58" fmla="*/ 23 w 51"/>
                <a:gd name="T59" fmla="*/ 37 h 50"/>
                <a:gd name="T60" fmla="*/ 18 w 51"/>
                <a:gd name="T61" fmla="*/ 33 h 50"/>
                <a:gd name="T62" fmla="*/ 13 w 51"/>
                <a:gd name="T63" fmla="*/ 27 h 50"/>
                <a:gd name="T64" fmla="*/ 12 w 51"/>
                <a:gd name="T65" fmla="*/ 21 h 50"/>
                <a:gd name="T66" fmla="*/ 13 w 51"/>
                <a:gd name="T67" fmla="*/ 17 h 50"/>
                <a:gd name="T68" fmla="*/ 16 w 51"/>
                <a:gd name="T69" fmla="*/ 13 h 50"/>
                <a:gd name="T70" fmla="*/ 19 w 51"/>
                <a:gd name="T71" fmla="*/ 10 h 50"/>
                <a:gd name="T72" fmla="*/ 23 w 51"/>
                <a:gd name="T73" fmla="*/ 8 h 50"/>
                <a:gd name="T74" fmla="*/ 26 w 51"/>
                <a:gd name="T75" fmla="*/ 8 h 50"/>
                <a:gd name="T76" fmla="*/ 28 w 51"/>
                <a:gd name="T77" fmla="*/ 8 h 50"/>
                <a:gd name="T78" fmla="*/ 29 w 51"/>
                <a:gd name="T79" fmla="*/ 7 h 50"/>
                <a:gd name="T80" fmla="*/ 25 w 51"/>
                <a:gd name="T81" fmla="*/ 1 h 50"/>
                <a:gd name="T82" fmla="*/ 22 w 51"/>
                <a:gd name="T83" fmla="*/ 0 h 50"/>
                <a:gd name="T84" fmla="*/ 20 w 51"/>
                <a:gd name="T8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1" h="50">
                  <a:moveTo>
                    <a:pt x="20" y="0"/>
                  </a:moveTo>
                  <a:lnTo>
                    <a:pt x="20" y="0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15" y="1"/>
                  </a:lnTo>
                  <a:lnTo>
                    <a:pt x="15" y="1"/>
                  </a:lnTo>
                  <a:lnTo>
                    <a:pt x="12" y="4"/>
                  </a:lnTo>
                  <a:lnTo>
                    <a:pt x="12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4" y="11"/>
                  </a:lnTo>
                  <a:lnTo>
                    <a:pt x="2" y="15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3" y="33"/>
                  </a:lnTo>
                  <a:lnTo>
                    <a:pt x="4" y="37"/>
                  </a:lnTo>
                  <a:lnTo>
                    <a:pt x="9" y="42"/>
                  </a:lnTo>
                  <a:lnTo>
                    <a:pt x="9" y="42"/>
                  </a:lnTo>
                  <a:lnTo>
                    <a:pt x="13" y="46"/>
                  </a:lnTo>
                  <a:lnTo>
                    <a:pt x="18" y="49"/>
                  </a:lnTo>
                  <a:lnTo>
                    <a:pt x="22" y="50"/>
                  </a:lnTo>
                  <a:lnTo>
                    <a:pt x="26" y="50"/>
                  </a:lnTo>
                  <a:lnTo>
                    <a:pt x="26" y="50"/>
                  </a:lnTo>
                  <a:lnTo>
                    <a:pt x="31" y="50"/>
                  </a:lnTo>
                  <a:lnTo>
                    <a:pt x="35" y="49"/>
                  </a:lnTo>
                  <a:lnTo>
                    <a:pt x="39" y="46"/>
                  </a:lnTo>
                  <a:lnTo>
                    <a:pt x="44" y="43"/>
                  </a:lnTo>
                  <a:lnTo>
                    <a:pt x="44" y="43"/>
                  </a:lnTo>
                  <a:lnTo>
                    <a:pt x="46" y="39"/>
                  </a:lnTo>
                  <a:lnTo>
                    <a:pt x="46" y="39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51" y="31"/>
                  </a:lnTo>
                  <a:lnTo>
                    <a:pt x="51" y="31"/>
                  </a:lnTo>
                  <a:lnTo>
                    <a:pt x="51" y="30"/>
                  </a:lnTo>
                  <a:lnTo>
                    <a:pt x="51" y="30"/>
                  </a:lnTo>
                  <a:lnTo>
                    <a:pt x="51" y="28"/>
                  </a:lnTo>
                  <a:lnTo>
                    <a:pt x="49" y="26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4" y="21"/>
                  </a:lnTo>
                  <a:lnTo>
                    <a:pt x="44" y="21"/>
                  </a:lnTo>
                  <a:lnTo>
                    <a:pt x="44" y="23"/>
                  </a:lnTo>
                  <a:lnTo>
                    <a:pt x="44" y="23"/>
                  </a:lnTo>
                  <a:lnTo>
                    <a:pt x="42" y="24"/>
                  </a:lnTo>
                  <a:lnTo>
                    <a:pt x="42" y="24"/>
                  </a:lnTo>
                  <a:lnTo>
                    <a:pt x="42" y="27"/>
                  </a:lnTo>
                  <a:lnTo>
                    <a:pt x="42" y="27"/>
                  </a:lnTo>
                  <a:lnTo>
                    <a:pt x="41" y="31"/>
                  </a:lnTo>
                  <a:lnTo>
                    <a:pt x="41" y="31"/>
                  </a:lnTo>
                  <a:lnTo>
                    <a:pt x="38" y="36"/>
                  </a:lnTo>
                  <a:lnTo>
                    <a:pt x="38" y="36"/>
                  </a:lnTo>
                  <a:lnTo>
                    <a:pt x="35" y="37"/>
                  </a:lnTo>
                  <a:lnTo>
                    <a:pt x="35" y="37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3" y="37"/>
                  </a:lnTo>
                  <a:lnTo>
                    <a:pt x="23" y="37"/>
                  </a:lnTo>
                  <a:lnTo>
                    <a:pt x="18" y="33"/>
                  </a:lnTo>
                  <a:lnTo>
                    <a:pt x="18" y="33"/>
                  </a:lnTo>
                  <a:lnTo>
                    <a:pt x="13" y="27"/>
                  </a:lnTo>
                  <a:lnTo>
                    <a:pt x="13" y="27"/>
                  </a:lnTo>
                  <a:lnTo>
                    <a:pt x="12" y="21"/>
                  </a:lnTo>
                  <a:lnTo>
                    <a:pt x="12" y="21"/>
                  </a:lnTo>
                  <a:lnTo>
                    <a:pt x="13" y="17"/>
                  </a:lnTo>
                  <a:lnTo>
                    <a:pt x="13" y="17"/>
                  </a:lnTo>
                  <a:lnTo>
                    <a:pt x="16" y="13"/>
                  </a:lnTo>
                  <a:lnTo>
                    <a:pt x="16" y="13"/>
                  </a:lnTo>
                  <a:lnTo>
                    <a:pt x="19" y="10"/>
                  </a:lnTo>
                  <a:lnTo>
                    <a:pt x="19" y="10"/>
                  </a:lnTo>
                  <a:lnTo>
                    <a:pt x="23" y="8"/>
                  </a:lnTo>
                  <a:lnTo>
                    <a:pt x="23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8"/>
                  </a:lnTo>
                  <a:lnTo>
                    <a:pt x="28" y="8"/>
                  </a:lnTo>
                  <a:lnTo>
                    <a:pt x="29" y="7"/>
                  </a:lnTo>
                  <a:lnTo>
                    <a:pt x="29" y="7"/>
                  </a:lnTo>
                  <a:lnTo>
                    <a:pt x="28" y="4"/>
                  </a:lnTo>
                  <a:lnTo>
                    <a:pt x="25" y="1"/>
                  </a:lnTo>
                  <a:lnTo>
                    <a:pt x="25" y="1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222"/>
            <p:cNvSpPr>
              <a:spLocks/>
            </p:cNvSpPr>
            <p:nvPr/>
          </p:nvSpPr>
          <p:spPr bwMode="auto">
            <a:xfrm>
              <a:off x="5295107" y="1118395"/>
              <a:ext cx="96838" cy="93663"/>
            </a:xfrm>
            <a:custGeom>
              <a:avLst/>
              <a:gdLst>
                <a:gd name="T0" fmla="*/ 25 w 61"/>
                <a:gd name="T1" fmla="*/ 0 h 59"/>
                <a:gd name="T2" fmla="*/ 22 w 61"/>
                <a:gd name="T3" fmla="*/ 3 h 59"/>
                <a:gd name="T4" fmla="*/ 22 w 61"/>
                <a:gd name="T5" fmla="*/ 3 h 59"/>
                <a:gd name="T6" fmla="*/ 20 w 61"/>
                <a:gd name="T7" fmla="*/ 6 h 59"/>
                <a:gd name="T8" fmla="*/ 22 w 61"/>
                <a:gd name="T9" fmla="*/ 9 h 59"/>
                <a:gd name="T10" fmla="*/ 29 w 61"/>
                <a:gd name="T11" fmla="*/ 16 h 59"/>
                <a:gd name="T12" fmla="*/ 29 w 61"/>
                <a:gd name="T13" fmla="*/ 16 h 59"/>
                <a:gd name="T14" fmla="*/ 31 w 61"/>
                <a:gd name="T15" fmla="*/ 19 h 59"/>
                <a:gd name="T16" fmla="*/ 29 w 61"/>
                <a:gd name="T17" fmla="*/ 22 h 59"/>
                <a:gd name="T18" fmla="*/ 23 w 61"/>
                <a:gd name="T19" fmla="*/ 27 h 59"/>
                <a:gd name="T20" fmla="*/ 23 w 61"/>
                <a:gd name="T21" fmla="*/ 27 h 59"/>
                <a:gd name="T22" fmla="*/ 20 w 61"/>
                <a:gd name="T23" fmla="*/ 29 h 59"/>
                <a:gd name="T24" fmla="*/ 18 w 61"/>
                <a:gd name="T25" fmla="*/ 27 h 59"/>
                <a:gd name="T26" fmla="*/ 10 w 61"/>
                <a:gd name="T27" fmla="*/ 20 h 59"/>
                <a:gd name="T28" fmla="*/ 10 w 61"/>
                <a:gd name="T29" fmla="*/ 20 h 59"/>
                <a:gd name="T30" fmla="*/ 7 w 61"/>
                <a:gd name="T31" fmla="*/ 20 h 59"/>
                <a:gd name="T32" fmla="*/ 5 w 61"/>
                <a:gd name="T33" fmla="*/ 20 h 59"/>
                <a:gd name="T34" fmla="*/ 2 w 61"/>
                <a:gd name="T35" fmla="*/ 23 h 59"/>
                <a:gd name="T36" fmla="*/ 2 w 61"/>
                <a:gd name="T37" fmla="*/ 23 h 59"/>
                <a:gd name="T38" fmla="*/ 0 w 61"/>
                <a:gd name="T39" fmla="*/ 26 h 59"/>
                <a:gd name="T40" fmla="*/ 2 w 61"/>
                <a:gd name="T41" fmla="*/ 29 h 59"/>
                <a:gd name="T42" fmla="*/ 31 w 61"/>
                <a:gd name="T43" fmla="*/ 58 h 59"/>
                <a:gd name="T44" fmla="*/ 31 w 61"/>
                <a:gd name="T45" fmla="*/ 58 h 59"/>
                <a:gd name="T46" fmla="*/ 33 w 61"/>
                <a:gd name="T47" fmla="*/ 59 h 59"/>
                <a:gd name="T48" fmla="*/ 36 w 61"/>
                <a:gd name="T49" fmla="*/ 58 h 59"/>
                <a:gd name="T50" fmla="*/ 39 w 61"/>
                <a:gd name="T51" fmla="*/ 55 h 59"/>
                <a:gd name="T52" fmla="*/ 39 w 61"/>
                <a:gd name="T53" fmla="*/ 55 h 59"/>
                <a:gd name="T54" fmla="*/ 41 w 61"/>
                <a:gd name="T55" fmla="*/ 52 h 59"/>
                <a:gd name="T56" fmla="*/ 39 w 61"/>
                <a:gd name="T57" fmla="*/ 49 h 59"/>
                <a:gd name="T58" fmla="*/ 29 w 61"/>
                <a:gd name="T59" fmla="*/ 40 h 59"/>
                <a:gd name="T60" fmla="*/ 29 w 61"/>
                <a:gd name="T61" fmla="*/ 40 h 59"/>
                <a:gd name="T62" fmla="*/ 28 w 61"/>
                <a:gd name="T63" fmla="*/ 37 h 59"/>
                <a:gd name="T64" fmla="*/ 29 w 61"/>
                <a:gd name="T65" fmla="*/ 35 h 59"/>
                <a:gd name="T66" fmla="*/ 35 w 61"/>
                <a:gd name="T67" fmla="*/ 27 h 59"/>
                <a:gd name="T68" fmla="*/ 35 w 61"/>
                <a:gd name="T69" fmla="*/ 27 h 59"/>
                <a:gd name="T70" fmla="*/ 38 w 61"/>
                <a:gd name="T71" fmla="*/ 27 h 59"/>
                <a:gd name="T72" fmla="*/ 41 w 61"/>
                <a:gd name="T73" fmla="*/ 27 h 59"/>
                <a:gd name="T74" fmla="*/ 51 w 61"/>
                <a:gd name="T75" fmla="*/ 37 h 59"/>
                <a:gd name="T76" fmla="*/ 51 w 61"/>
                <a:gd name="T77" fmla="*/ 37 h 59"/>
                <a:gd name="T78" fmla="*/ 54 w 61"/>
                <a:gd name="T79" fmla="*/ 39 h 59"/>
                <a:gd name="T80" fmla="*/ 57 w 61"/>
                <a:gd name="T81" fmla="*/ 37 h 59"/>
                <a:gd name="T82" fmla="*/ 60 w 61"/>
                <a:gd name="T83" fmla="*/ 35 h 59"/>
                <a:gd name="T84" fmla="*/ 60 w 61"/>
                <a:gd name="T85" fmla="*/ 35 h 59"/>
                <a:gd name="T86" fmla="*/ 61 w 61"/>
                <a:gd name="T87" fmla="*/ 32 h 59"/>
                <a:gd name="T88" fmla="*/ 60 w 61"/>
                <a:gd name="T89" fmla="*/ 29 h 59"/>
                <a:gd name="T90" fmla="*/ 31 w 61"/>
                <a:gd name="T91" fmla="*/ 0 h 59"/>
                <a:gd name="T92" fmla="*/ 31 w 61"/>
                <a:gd name="T93" fmla="*/ 0 h 59"/>
                <a:gd name="T94" fmla="*/ 28 w 61"/>
                <a:gd name="T95" fmla="*/ 0 h 59"/>
                <a:gd name="T96" fmla="*/ 25 w 61"/>
                <a:gd name="T97" fmla="*/ 0 h 59"/>
                <a:gd name="T98" fmla="*/ 25 w 61"/>
                <a:gd name="T9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1" h="59">
                  <a:moveTo>
                    <a:pt x="25" y="0"/>
                  </a:moveTo>
                  <a:lnTo>
                    <a:pt x="22" y="3"/>
                  </a:lnTo>
                  <a:lnTo>
                    <a:pt x="22" y="3"/>
                  </a:lnTo>
                  <a:lnTo>
                    <a:pt x="20" y="6"/>
                  </a:lnTo>
                  <a:lnTo>
                    <a:pt x="22" y="9"/>
                  </a:lnTo>
                  <a:lnTo>
                    <a:pt x="29" y="16"/>
                  </a:lnTo>
                  <a:lnTo>
                    <a:pt x="29" y="16"/>
                  </a:lnTo>
                  <a:lnTo>
                    <a:pt x="31" y="19"/>
                  </a:lnTo>
                  <a:lnTo>
                    <a:pt x="29" y="22"/>
                  </a:lnTo>
                  <a:lnTo>
                    <a:pt x="23" y="27"/>
                  </a:lnTo>
                  <a:lnTo>
                    <a:pt x="23" y="27"/>
                  </a:lnTo>
                  <a:lnTo>
                    <a:pt x="20" y="29"/>
                  </a:lnTo>
                  <a:lnTo>
                    <a:pt x="18" y="27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7" y="20"/>
                  </a:lnTo>
                  <a:lnTo>
                    <a:pt x="5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0" y="26"/>
                  </a:lnTo>
                  <a:lnTo>
                    <a:pt x="2" y="29"/>
                  </a:lnTo>
                  <a:lnTo>
                    <a:pt x="31" y="58"/>
                  </a:lnTo>
                  <a:lnTo>
                    <a:pt x="31" y="58"/>
                  </a:lnTo>
                  <a:lnTo>
                    <a:pt x="33" y="59"/>
                  </a:lnTo>
                  <a:lnTo>
                    <a:pt x="36" y="58"/>
                  </a:lnTo>
                  <a:lnTo>
                    <a:pt x="39" y="55"/>
                  </a:lnTo>
                  <a:lnTo>
                    <a:pt x="39" y="55"/>
                  </a:lnTo>
                  <a:lnTo>
                    <a:pt x="41" y="52"/>
                  </a:lnTo>
                  <a:lnTo>
                    <a:pt x="39" y="49"/>
                  </a:lnTo>
                  <a:lnTo>
                    <a:pt x="29" y="40"/>
                  </a:lnTo>
                  <a:lnTo>
                    <a:pt x="29" y="40"/>
                  </a:lnTo>
                  <a:lnTo>
                    <a:pt x="28" y="37"/>
                  </a:lnTo>
                  <a:lnTo>
                    <a:pt x="29" y="35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8" y="27"/>
                  </a:lnTo>
                  <a:lnTo>
                    <a:pt x="41" y="27"/>
                  </a:lnTo>
                  <a:lnTo>
                    <a:pt x="51" y="37"/>
                  </a:lnTo>
                  <a:lnTo>
                    <a:pt x="51" y="37"/>
                  </a:lnTo>
                  <a:lnTo>
                    <a:pt x="54" y="39"/>
                  </a:lnTo>
                  <a:lnTo>
                    <a:pt x="57" y="37"/>
                  </a:lnTo>
                  <a:lnTo>
                    <a:pt x="60" y="35"/>
                  </a:lnTo>
                  <a:lnTo>
                    <a:pt x="60" y="35"/>
                  </a:lnTo>
                  <a:lnTo>
                    <a:pt x="61" y="32"/>
                  </a:lnTo>
                  <a:lnTo>
                    <a:pt x="60" y="29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28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23"/>
            <p:cNvSpPr>
              <a:spLocks noEditPoints="1"/>
            </p:cNvSpPr>
            <p:nvPr/>
          </p:nvSpPr>
          <p:spPr bwMode="auto">
            <a:xfrm>
              <a:off x="5360195" y="1067595"/>
              <a:ext cx="79375" cy="80963"/>
            </a:xfrm>
            <a:custGeom>
              <a:avLst/>
              <a:gdLst>
                <a:gd name="T0" fmla="*/ 8 w 50"/>
                <a:gd name="T1" fmla="*/ 7 h 51"/>
                <a:gd name="T2" fmla="*/ 3 w 50"/>
                <a:gd name="T3" fmla="*/ 16 h 51"/>
                <a:gd name="T4" fmla="*/ 0 w 50"/>
                <a:gd name="T5" fmla="*/ 25 h 51"/>
                <a:gd name="T6" fmla="*/ 1 w 50"/>
                <a:gd name="T7" fmla="*/ 29 h 51"/>
                <a:gd name="T8" fmla="*/ 8 w 50"/>
                <a:gd name="T9" fmla="*/ 42 h 51"/>
                <a:gd name="T10" fmla="*/ 17 w 50"/>
                <a:gd name="T11" fmla="*/ 48 h 51"/>
                <a:gd name="T12" fmla="*/ 26 w 50"/>
                <a:gd name="T13" fmla="*/ 51 h 51"/>
                <a:gd name="T14" fmla="*/ 32 w 50"/>
                <a:gd name="T15" fmla="*/ 49 h 51"/>
                <a:gd name="T16" fmla="*/ 39 w 50"/>
                <a:gd name="T17" fmla="*/ 46 h 51"/>
                <a:gd name="T18" fmla="*/ 43 w 50"/>
                <a:gd name="T19" fmla="*/ 43 h 51"/>
                <a:gd name="T20" fmla="*/ 49 w 50"/>
                <a:gd name="T21" fmla="*/ 35 h 51"/>
                <a:gd name="T22" fmla="*/ 50 w 50"/>
                <a:gd name="T23" fmla="*/ 26 h 51"/>
                <a:gd name="T24" fmla="*/ 50 w 50"/>
                <a:gd name="T25" fmla="*/ 22 h 51"/>
                <a:gd name="T26" fmla="*/ 46 w 50"/>
                <a:gd name="T27" fmla="*/ 13 h 51"/>
                <a:gd name="T28" fmla="*/ 42 w 50"/>
                <a:gd name="T29" fmla="*/ 9 h 51"/>
                <a:gd name="T30" fmla="*/ 33 w 50"/>
                <a:gd name="T31" fmla="*/ 1 h 51"/>
                <a:gd name="T32" fmla="*/ 24 w 50"/>
                <a:gd name="T33" fmla="*/ 0 h 51"/>
                <a:gd name="T34" fmla="*/ 20 w 50"/>
                <a:gd name="T35" fmla="*/ 0 h 51"/>
                <a:gd name="T36" fmla="*/ 11 w 50"/>
                <a:gd name="T37" fmla="*/ 4 h 51"/>
                <a:gd name="T38" fmla="*/ 8 w 50"/>
                <a:gd name="T39" fmla="*/ 7 h 51"/>
                <a:gd name="T40" fmla="*/ 37 w 50"/>
                <a:gd name="T41" fmla="*/ 23 h 51"/>
                <a:gd name="T42" fmla="*/ 40 w 50"/>
                <a:gd name="T43" fmla="*/ 27 h 51"/>
                <a:gd name="T44" fmla="*/ 39 w 50"/>
                <a:gd name="T45" fmla="*/ 33 h 51"/>
                <a:gd name="T46" fmla="*/ 37 w 50"/>
                <a:gd name="T47" fmla="*/ 36 h 51"/>
                <a:gd name="T48" fmla="*/ 33 w 50"/>
                <a:gd name="T49" fmla="*/ 39 h 51"/>
                <a:gd name="T50" fmla="*/ 29 w 50"/>
                <a:gd name="T51" fmla="*/ 39 h 51"/>
                <a:gd name="T52" fmla="*/ 24 w 50"/>
                <a:gd name="T53" fmla="*/ 38 h 51"/>
                <a:gd name="T54" fmla="*/ 19 w 50"/>
                <a:gd name="T55" fmla="*/ 33 h 51"/>
                <a:gd name="T56" fmla="*/ 13 w 50"/>
                <a:gd name="T57" fmla="*/ 26 h 51"/>
                <a:gd name="T58" fmla="*/ 11 w 50"/>
                <a:gd name="T59" fmla="*/ 22 h 51"/>
                <a:gd name="T60" fmla="*/ 11 w 50"/>
                <a:gd name="T61" fmla="*/ 17 h 51"/>
                <a:gd name="T62" fmla="*/ 14 w 50"/>
                <a:gd name="T63" fmla="*/ 13 h 51"/>
                <a:gd name="T64" fmla="*/ 17 w 50"/>
                <a:gd name="T65" fmla="*/ 12 h 51"/>
                <a:gd name="T66" fmla="*/ 23 w 50"/>
                <a:gd name="T67" fmla="*/ 10 h 51"/>
                <a:gd name="T68" fmla="*/ 27 w 50"/>
                <a:gd name="T69" fmla="*/ 13 h 51"/>
                <a:gd name="T70" fmla="*/ 33 w 50"/>
                <a:gd name="T71" fmla="*/ 17 h 51"/>
                <a:gd name="T72" fmla="*/ 37 w 50"/>
                <a:gd name="T73" fmla="*/ 2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50" h="51">
                  <a:moveTo>
                    <a:pt x="8" y="7"/>
                  </a:moveTo>
                  <a:lnTo>
                    <a:pt x="8" y="7"/>
                  </a:lnTo>
                  <a:lnTo>
                    <a:pt x="4" y="12"/>
                  </a:lnTo>
                  <a:lnTo>
                    <a:pt x="3" y="16"/>
                  </a:lnTo>
                  <a:lnTo>
                    <a:pt x="1" y="20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29"/>
                  </a:lnTo>
                  <a:lnTo>
                    <a:pt x="3" y="33"/>
                  </a:lnTo>
                  <a:lnTo>
                    <a:pt x="8" y="42"/>
                  </a:lnTo>
                  <a:lnTo>
                    <a:pt x="8" y="42"/>
                  </a:lnTo>
                  <a:lnTo>
                    <a:pt x="17" y="48"/>
                  </a:lnTo>
                  <a:lnTo>
                    <a:pt x="21" y="49"/>
                  </a:lnTo>
                  <a:lnTo>
                    <a:pt x="26" y="51"/>
                  </a:lnTo>
                  <a:lnTo>
                    <a:pt x="26" y="51"/>
                  </a:lnTo>
                  <a:lnTo>
                    <a:pt x="32" y="49"/>
                  </a:lnTo>
                  <a:lnTo>
                    <a:pt x="36" y="49"/>
                  </a:lnTo>
                  <a:lnTo>
                    <a:pt x="39" y="46"/>
                  </a:lnTo>
                  <a:lnTo>
                    <a:pt x="43" y="43"/>
                  </a:lnTo>
                  <a:lnTo>
                    <a:pt x="43" y="43"/>
                  </a:lnTo>
                  <a:lnTo>
                    <a:pt x="47" y="39"/>
                  </a:lnTo>
                  <a:lnTo>
                    <a:pt x="49" y="35"/>
                  </a:lnTo>
                  <a:lnTo>
                    <a:pt x="50" y="30"/>
                  </a:lnTo>
                  <a:lnTo>
                    <a:pt x="50" y="26"/>
                  </a:lnTo>
                  <a:lnTo>
                    <a:pt x="50" y="26"/>
                  </a:lnTo>
                  <a:lnTo>
                    <a:pt x="50" y="22"/>
                  </a:lnTo>
                  <a:lnTo>
                    <a:pt x="49" y="17"/>
                  </a:lnTo>
                  <a:lnTo>
                    <a:pt x="46" y="13"/>
                  </a:lnTo>
                  <a:lnTo>
                    <a:pt x="42" y="9"/>
                  </a:lnTo>
                  <a:lnTo>
                    <a:pt x="42" y="9"/>
                  </a:lnTo>
                  <a:lnTo>
                    <a:pt x="37" y="4"/>
                  </a:lnTo>
                  <a:lnTo>
                    <a:pt x="33" y="1"/>
                  </a:lnTo>
                  <a:lnTo>
                    <a:pt x="29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20" y="0"/>
                  </a:lnTo>
                  <a:lnTo>
                    <a:pt x="16" y="1"/>
                  </a:lnTo>
                  <a:lnTo>
                    <a:pt x="11" y="4"/>
                  </a:lnTo>
                  <a:lnTo>
                    <a:pt x="8" y="7"/>
                  </a:lnTo>
                  <a:lnTo>
                    <a:pt x="8" y="7"/>
                  </a:lnTo>
                  <a:close/>
                  <a:moveTo>
                    <a:pt x="37" y="23"/>
                  </a:moveTo>
                  <a:lnTo>
                    <a:pt x="37" y="23"/>
                  </a:lnTo>
                  <a:lnTo>
                    <a:pt x="40" y="27"/>
                  </a:lnTo>
                  <a:lnTo>
                    <a:pt x="40" y="27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37" y="36"/>
                  </a:lnTo>
                  <a:lnTo>
                    <a:pt x="37" y="36"/>
                  </a:lnTo>
                  <a:lnTo>
                    <a:pt x="33" y="39"/>
                  </a:lnTo>
                  <a:lnTo>
                    <a:pt x="33" y="39"/>
                  </a:lnTo>
                  <a:lnTo>
                    <a:pt x="29" y="39"/>
                  </a:lnTo>
                  <a:lnTo>
                    <a:pt x="29" y="39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19" y="33"/>
                  </a:lnTo>
                  <a:lnTo>
                    <a:pt x="19" y="33"/>
                  </a:lnTo>
                  <a:lnTo>
                    <a:pt x="13" y="26"/>
                  </a:lnTo>
                  <a:lnTo>
                    <a:pt x="13" y="26"/>
                  </a:lnTo>
                  <a:lnTo>
                    <a:pt x="11" y="22"/>
                  </a:lnTo>
                  <a:lnTo>
                    <a:pt x="11" y="22"/>
                  </a:lnTo>
                  <a:lnTo>
                    <a:pt x="11" y="17"/>
                  </a:lnTo>
                  <a:lnTo>
                    <a:pt x="11" y="17"/>
                  </a:lnTo>
                  <a:lnTo>
                    <a:pt x="14" y="13"/>
                  </a:lnTo>
                  <a:lnTo>
                    <a:pt x="14" y="13"/>
                  </a:lnTo>
                  <a:lnTo>
                    <a:pt x="17" y="12"/>
                  </a:lnTo>
                  <a:lnTo>
                    <a:pt x="17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7" y="13"/>
                  </a:lnTo>
                  <a:lnTo>
                    <a:pt x="27" y="13"/>
                  </a:lnTo>
                  <a:lnTo>
                    <a:pt x="33" y="17"/>
                  </a:lnTo>
                  <a:lnTo>
                    <a:pt x="33" y="17"/>
                  </a:lnTo>
                  <a:lnTo>
                    <a:pt x="37" y="23"/>
                  </a:lnTo>
                  <a:lnTo>
                    <a:pt x="3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24"/>
            <p:cNvSpPr>
              <a:spLocks/>
            </p:cNvSpPr>
            <p:nvPr/>
          </p:nvSpPr>
          <p:spPr bwMode="auto">
            <a:xfrm>
              <a:off x="5407820" y="1021558"/>
              <a:ext cx="77788" cy="77788"/>
            </a:xfrm>
            <a:custGeom>
              <a:avLst/>
              <a:gdLst>
                <a:gd name="T0" fmla="*/ 15 w 49"/>
                <a:gd name="T1" fmla="*/ 1 h 49"/>
                <a:gd name="T2" fmla="*/ 2 w 49"/>
                <a:gd name="T3" fmla="*/ 13 h 49"/>
                <a:gd name="T4" fmla="*/ 2 w 49"/>
                <a:gd name="T5" fmla="*/ 13 h 49"/>
                <a:gd name="T6" fmla="*/ 0 w 49"/>
                <a:gd name="T7" fmla="*/ 16 h 49"/>
                <a:gd name="T8" fmla="*/ 2 w 49"/>
                <a:gd name="T9" fmla="*/ 19 h 49"/>
                <a:gd name="T10" fmla="*/ 2 w 49"/>
                <a:gd name="T11" fmla="*/ 20 h 49"/>
                <a:gd name="T12" fmla="*/ 2 w 49"/>
                <a:gd name="T13" fmla="*/ 20 h 49"/>
                <a:gd name="T14" fmla="*/ 4 w 49"/>
                <a:gd name="T15" fmla="*/ 20 h 49"/>
                <a:gd name="T16" fmla="*/ 7 w 49"/>
                <a:gd name="T17" fmla="*/ 20 h 49"/>
                <a:gd name="T18" fmla="*/ 7 w 49"/>
                <a:gd name="T19" fmla="*/ 20 h 49"/>
                <a:gd name="T20" fmla="*/ 10 w 49"/>
                <a:gd name="T21" fmla="*/ 19 h 49"/>
                <a:gd name="T22" fmla="*/ 13 w 49"/>
                <a:gd name="T23" fmla="*/ 20 h 49"/>
                <a:gd name="T24" fmla="*/ 29 w 49"/>
                <a:gd name="T25" fmla="*/ 38 h 49"/>
                <a:gd name="T26" fmla="*/ 29 w 49"/>
                <a:gd name="T27" fmla="*/ 38 h 49"/>
                <a:gd name="T28" fmla="*/ 31 w 49"/>
                <a:gd name="T29" fmla="*/ 39 h 49"/>
                <a:gd name="T30" fmla="*/ 29 w 49"/>
                <a:gd name="T31" fmla="*/ 42 h 49"/>
                <a:gd name="T32" fmla="*/ 29 w 49"/>
                <a:gd name="T33" fmla="*/ 42 h 49"/>
                <a:gd name="T34" fmla="*/ 29 w 49"/>
                <a:gd name="T35" fmla="*/ 45 h 49"/>
                <a:gd name="T36" fmla="*/ 31 w 49"/>
                <a:gd name="T37" fmla="*/ 48 h 49"/>
                <a:gd name="T38" fmla="*/ 31 w 49"/>
                <a:gd name="T39" fmla="*/ 48 h 49"/>
                <a:gd name="T40" fmla="*/ 31 w 49"/>
                <a:gd name="T41" fmla="*/ 48 h 49"/>
                <a:gd name="T42" fmla="*/ 33 w 49"/>
                <a:gd name="T43" fmla="*/ 49 h 49"/>
                <a:gd name="T44" fmla="*/ 36 w 49"/>
                <a:gd name="T45" fmla="*/ 48 h 49"/>
                <a:gd name="T46" fmla="*/ 49 w 49"/>
                <a:gd name="T47" fmla="*/ 35 h 49"/>
                <a:gd name="T48" fmla="*/ 49 w 49"/>
                <a:gd name="T49" fmla="*/ 35 h 49"/>
                <a:gd name="T50" fmla="*/ 49 w 49"/>
                <a:gd name="T51" fmla="*/ 32 h 49"/>
                <a:gd name="T52" fmla="*/ 49 w 49"/>
                <a:gd name="T53" fmla="*/ 29 h 49"/>
                <a:gd name="T54" fmla="*/ 48 w 49"/>
                <a:gd name="T55" fmla="*/ 29 h 49"/>
                <a:gd name="T56" fmla="*/ 48 w 49"/>
                <a:gd name="T57" fmla="*/ 29 h 49"/>
                <a:gd name="T58" fmla="*/ 45 w 49"/>
                <a:gd name="T59" fmla="*/ 28 h 49"/>
                <a:gd name="T60" fmla="*/ 44 w 49"/>
                <a:gd name="T61" fmla="*/ 29 h 49"/>
                <a:gd name="T62" fmla="*/ 44 w 49"/>
                <a:gd name="T63" fmla="*/ 29 h 49"/>
                <a:gd name="T64" fmla="*/ 41 w 49"/>
                <a:gd name="T65" fmla="*/ 29 h 49"/>
                <a:gd name="T66" fmla="*/ 38 w 49"/>
                <a:gd name="T67" fmla="*/ 29 h 49"/>
                <a:gd name="T68" fmla="*/ 20 w 49"/>
                <a:gd name="T69" fmla="*/ 12 h 49"/>
                <a:gd name="T70" fmla="*/ 20 w 49"/>
                <a:gd name="T71" fmla="*/ 12 h 49"/>
                <a:gd name="T72" fmla="*/ 20 w 49"/>
                <a:gd name="T73" fmla="*/ 9 h 49"/>
                <a:gd name="T74" fmla="*/ 20 w 49"/>
                <a:gd name="T75" fmla="*/ 6 h 49"/>
                <a:gd name="T76" fmla="*/ 20 w 49"/>
                <a:gd name="T77" fmla="*/ 6 h 49"/>
                <a:gd name="T78" fmla="*/ 22 w 49"/>
                <a:gd name="T79" fmla="*/ 4 h 49"/>
                <a:gd name="T80" fmla="*/ 20 w 49"/>
                <a:gd name="T81" fmla="*/ 1 h 49"/>
                <a:gd name="T82" fmla="*/ 20 w 49"/>
                <a:gd name="T83" fmla="*/ 1 h 49"/>
                <a:gd name="T84" fmla="*/ 20 w 49"/>
                <a:gd name="T85" fmla="*/ 1 h 49"/>
                <a:gd name="T86" fmla="*/ 17 w 49"/>
                <a:gd name="T87" fmla="*/ 0 h 49"/>
                <a:gd name="T88" fmla="*/ 15 w 49"/>
                <a:gd name="T89" fmla="*/ 1 h 49"/>
                <a:gd name="T90" fmla="*/ 15 w 49"/>
                <a:gd name="T91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" h="49">
                  <a:moveTo>
                    <a:pt x="15" y="1"/>
                  </a:moveTo>
                  <a:lnTo>
                    <a:pt x="2" y="13"/>
                  </a:lnTo>
                  <a:lnTo>
                    <a:pt x="2" y="13"/>
                  </a:lnTo>
                  <a:lnTo>
                    <a:pt x="0" y="16"/>
                  </a:lnTo>
                  <a:lnTo>
                    <a:pt x="2" y="19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20"/>
                  </a:lnTo>
                  <a:lnTo>
                    <a:pt x="7" y="20"/>
                  </a:lnTo>
                  <a:lnTo>
                    <a:pt x="7" y="20"/>
                  </a:lnTo>
                  <a:lnTo>
                    <a:pt x="10" y="19"/>
                  </a:lnTo>
                  <a:lnTo>
                    <a:pt x="13" y="20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31" y="39"/>
                  </a:lnTo>
                  <a:lnTo>
                    <a:pt x="29" y="42"/>
                  </a:lnTo>
                  <a:lnTo>
                    <a:pt x="29" y="42"/>
                  </a:lnTo>
                  <a:lnTo>
                    <a:pt x="29" y="45"/>
                  </a:lnTo>
                  <a:lnTo>
                    <a:pt x="31" y="48"/>
                  </a:lnTo>
                  <a:lnTo>
                    <a:pt x="31" y="48"/>
                  </a:lnTo>
                  <a:lnTo>
                    <a:pt x="31" y="48"/>
                  </a:lnTo>
                  <a:lnTo>
                    <a:pt x="33" y="49"/>
                  </a:lnTo>
                  <a:lnTo>
                    <a:pt x="36" y="48"/>
                  </a:lnTo>
                  <a:lnTo>
                    <a:pt x="49" y="35"/>
                  </a:lnTo>
                  <a:lnTo>
                    <a:pt x="49" y="35"/>
                  </a:lnTo>
                  <a:lnTo>
                    <a:pt x="49" y="32"/>
                  </a:lnTo>
                  <a:lnTo>
                    <a:pt x="49" y="29"/>
                  </a:lnTo>
                  <a:lnTo>
                    <a:pt x="48" y="29"/>
                  </a:lnTo>
                  <a:lnTo>
                    <a:pt x="48" y="29"/>
                  </a:lnTo>
                  <a:lnTo>
                    <a:pt x="45" y="28"/>
                  </a:lnTo>
                  <a:lnTo>
                    <a:pt x="44" y="29"/>
                  </a:lnTo>
                  <a:lnTo>
                    <a:pt x="44" y="29"/>
                  </a:lnTo>
                  <a:lnTo>
                    <a:pt x="41" y="29"/>
                  </a:lnTo>
                  <a:lnTo>
                    <a:pt x="38" y="29"/>
                  </a:lnTo>
                  <a:lnTo>
                    <a:pt x="20" y="12"/>
                  </a:lnTo>
                  <a:lnTo>
                    <a:pt x="20" y="12"/>
                  </a:lnTo>
                  <a:lnTo>
                    <a:pt x="20" y="9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22" y="4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20" y="1"/>
                  </a:lnTo>
                  <a:lnTo>
                    <a:pt x="17" y="0"/>
                  </a:lnTo>
                  <a:lnTo>
                    <a:pt x="15" y="1"/>
                  </a:lnTo>
                  <a:lnTo>
                    <a:pt x="15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5"/>
            <p:cNvSpPr>
              <a:spLocks/>
            </p:cNvSpPr>
            <p:nvPr/>
          </p:nvSpPr>
          <p:spPr bwMode="auto">
            <a:xfrm>
              <a:off x="5453857" y="970758"/>
              <a:ext cx="82550" cy="82550"/>
            </a:xfrm>
            <a:custGeom>
              <a:avLst/>
              <a:gdLst>
                <a:gd name="T0" fmla="*/ 20 w 52"/>
                <a:gd name="T1" fmla="*/ 0 h 52"/>
                <a:gd name="T2" fmla="*/ 19 w 52"/>
                <a:gd name="T3" fmla="*/ 2 h 52"/>
                <a:gd name="T4" fmla="*/ 16 w 52"/>
                <a:gd name="T5" fmla="*/ 3 h 52"/>
                <a:gd name="T6" fmla="*/ 12 w 52"/>
                <a:gd name="T7" fmla="*/ 6 h 52"/>
                <a:gd name="T8" fmla="*/ 9 w 52"/>
                <a:gd name="T9" fmla="*/ 9 h 52"/>
                <a:gd name="T10" fmla="*/ 3 w 52"/>
                <a:gd name="T11" fmla="*/ 18 h 52"/>
                <a:gd name="T12" fmla="*/ 0 w 52"/>
                <a:gd name="T13" fmla="*/ 26 h 52"/>
                <a:gd name="T14" fmla="*/ 2 w 52"/>
                <a:gd name="T15" fmla="*/ 31 h 52"/>
                <a:gd name="T16" fmla="*/ 6 w 52"/>
                <a:gd name="T17" fmla="*/ 39 h 52"/>
                <a:gd name="T18" fmla="*/ 9 w 52"/>
                <a:gd name="T19" fmla="*/ 44 h 52"/>
                <a:gd name="T20" fmla="*/ 17 w 52"/>
                <a:gd name="T21" fmla="*/ 49 h 52"/>
                <a:gd name="T22" fmla="*/ 26 w 52"/>
                <a:gd name="T23" fmla="*/ 52 h 52"/>
                <a:gd name="T24" fmla="*/ 32 w 52"/>
                <a:gd name="T25" fmla="*/ 52 h 52"/>
                <a:gd name="T26" fmla="*/ 39 w 52"/>
                <a:gd name="T27" fmla="*/ 48 h 52"/>
                <a:gd name="T28" fmla="*/ 43 w 52"/>
                <a:gd name="T29" fmla="*/ 45 h 52"/>
                <a:gd name="T30" fmla="*/ 48 w 52"/>
                <a:gd name="T31" fmla="*/ 41 h 52"/>
                <a:gd name="T32" fmla="*/ 49 w 52"/>
                <a:gd name="T33" fmla="*/ 36 h 52"/>
                <a:gd name="T34" fmla="*/ 51 w 52"/>
                <a:gd name="T35" fmla="*/ 33 h 52"/>
                <a:gd name="T36" fmla="*/ 52 w 52"/>
                <a:gd name="T37" fmla="*/ 32 h 52"/>
                <a:gd name="T38" fmla="*/ 49 w 52"/>
                <a:gd name="T39" fmla="*/ 28 h 52"/>
                <a:gd name="T40" fmla="*/ 46 w 52"/>
                <a:gd name="T41" fmla="*/ 25 h 52"/>
                <a:gd name="T42" fmla="*/ 43 w 52"/>
                <a:gd name="T43" fmla="*/ 22 h 52"/>
                <a:gd name="T44" fmla="*/ 43 w 52"/>
                <a:gd name="T45" fmla="*/ 25 h 52"/>
                <a:gd name="T46" fmla="*/ 43 w 52"/>
                <a:gd name="T47" fmla="*/ 25 h 52"/>
                <a:gd name="T48" fmla="*/ 42 w 52"/>
                <a:gd name="T49" fmla="*/ 29 h 52"/>
                <a:gd name="T50" fmla="*/ 41 w 52"/>
                <a:gd name="T51" fmla="*/ 33 h 52"/>
                <a:gd name="T52" fmla="*/ 39 w 52"/>
                <a:gd name="T53" fmla="*/ 36 h 52"/>
                <a:gd name="T54" fmla="*/ 35 w 52"/>
                <a:gd name="T55" fmla="*/ 39 h 52"/>
                <a:gd name="T56" fmla="*/ 30 w 52"/>
                <a:gd name="T57" fmla="*/ 41 h 52"/>
                <a:gd name="T58" fmla="*/ 25 w 52"/>
                <a:gd name="T59" fmla="*/ 39 h 52"/>
                <a:gd name="T60" fmla="*/ 17 w 52"/>
                <a:gd name="T61" fmla="*/ 35 h 52"/>
                <a:gd name="T62" fmla="*/ 13 w 52"/>
                <a:gd name="T63" fmla="*/ 29 h 52"/>
                <a:gd name="T64" fmla="*/ 12 w 52"/>
                <a:gd name="T65" fmla="*/ 23 h 52"/>
                <a:gd name="T66" fmla="*/ 13 w 52"/>
                <a:gd name="T67" fmla="*/ 18 h 52"/>
                <a:gd name="T68" fmla="*/ 16 w 52"/>
                <a:gd name="T69" fmla="*/ 15 h 52"/>
                <a:gd name="T70" fmla="*/ 19 w 52"/>
                <a:gd name="T71" fmla="*/ 12 h 52"/>
                <a:gd name="T72" fmla="*/ 23 w 52"/>
                <a:gd name="T73" fmla="*/ 10 h 52"/>
                <a:gd name="T74" fmla="*/ 28 w 52"/>
                <a:gd name="T75" fmla="*/ 9 h 52"/>
                <a:gd name="T76" fmla="*/ 29 w 52"/>
                <a:gd name="T77" fmla="*/ 9 h 52"/>
                <a:gd name="T78" fmla="*/ 30 w 52"/>
                <a:gd name="T79" fmla="*/ 9 h 52"/>
                <a:gd name="T80" fmla="*/ 25 w 52"/>
                <a:gd name="T81" fmla="*/ 3 h 52"/>
                <a:gd name="T82" fmla="*/ 23 w 52"/>
                <a:gd name="T83" fmla="*/ 2 h 52"/>
                <a:gd name="T84" fmla="*/ 20 w 52"/>
                <a:gd name="T85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2" h="52">
                  <a:moveTo>
                    <a:pt x="20" y="0"/>
                  </a:moveTo>
                  <a:lnTo>
                    <a:pt x="20" y="0"/>
                  </a:lnTo>
                  <a:lnTo>
                    <a:pt x="19" y="2"/>
                  </a:lnTo>
                  <a:lnTo>
                    <a:pt x="19" y="2"/>
                  </a:lnTo>
                  <a:lnTo>
                    <a:pt x="16" y="3"/>
                  </a:lnTo>
                  <a:lnTo>
                    <a:pt x="16" y="3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9" y="9"/>
                  </a:lnTo>
                  <a:lnTo>
                    <a:pt x="9" y="9"/>
                  </a:lnTo>
                  <a:lnTo>
                    <a:pt x="4" y="13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31"/>
                  </a:lnTo>
                  <a:lnTo>
                    <a:pt x="3" y="35"/>
                  </a:lnTo>
                  <a:lnTo>
                    <a:pt x="6" y="39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13" y="47"/>
                  </a:lnTo>
                  <a:lnTo>
                    <a:pt x="17" y="49"/>
                  </a:lnTo>
                  <a:lnTo>
                    <a:pt x="22" y="51"/>
                  </a:lnTo>
                  <a:lnTo>
                    <a:pt x="26" y="52"/>
                  </a:lnTo>
                  <a:lnTo>
                    <a:pt x="26" y="52"/>
                  </a:lnTo>
                  <a:lnTo>
                    <a:pt x="32" y="52"/>
                  </a:lnTo>
                  <a:lnTo>
                    <a:pt x="35" y="51"/>
                  </a:lnTo>
                  <a:lnTo>
                    <a:pt x="39" y="48"/>
                  </a:lnTo>
                  <a:lnTo>
                    <a:pt x="43" y="45"/>
                  </a:lnTo>
                  <a:lnTo>
                    <a:pt x="43" y="45"/>
                  </a:lnTo>
                  <a:lnTo>
                    <a:pt x="48" y="41"/>
                  </a:lnTo>
                  <a:lnTo>
                    <a:pt x="48" y="41"/>
                  </a:lnTo>
                  <a:lnTo>
                    <a:pt x="49" y="36"/>
                  </a:lnTo>
                  <a:lnTo>
                    <a:pt x="49" y="36"/>
                  </a:lnTo>
                  <a:lnTo>
                    <a:pt x="51" y="33"/>
                  </a:lnTo>
                  <a:lnTo>
                    <a:pt x="51" y="33"/>
                  </a:lnTo>
                  <a:lnTo>
                    <a:pt x="52" y="32"/>
                  </a:lnTo>
                  <a:lnTo>
                    <a:pt x="52" y="32"/>
                  </a:lnTo>
                  <a:lnTo>
                    <a:pt x="51" y="29"/>
                  </a:lnTo>
                  <a:lnTo>
                    <a:pt x="49" y="28"/>
                  </a:lnTo>
                  <a:lnTo>
                    <a:pt x="46" y="25"/>
                  </a:lnTo>
                  <a:lnTo>
                    <a:pt x="46" y="25"/>
                  </a:lnTo>
                  <a:lnTo>
                    <a:pt x="43" y="22"/>
                  </a:lnTo>
                  <a:lnTo>
                    <a:pt x="43" y="22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3" y="25"/>
                  </a:lnTo>
                  <a:lnTo>
                    <a:pt x="42" y="29"/>
                  </a:lnTo>
                  <a:lnTo>
                    <a:pt x="42" y="29"/>
                  </a:lnTo>
                  <a:lnTo>
                    <a:pt x="41" y="33"/>
                  </a:lnTo>
                  <a:lnTo>
                    <a:pt x="41" y="33"/>
                  </a:lnTo>
                  <a:lnTo>
                    <a:pt x="39" y="36"/>
                  </a:lnTo>
                  <a:lnTo>
                    <a:pt x="39" y="36"/>
                  </a:lnTo>
                  <a:lnTo>
                    <a:pt x="35" y="39"/>
                  </a:lnTo>
                  <a:lnTo>
                    <a:pt x="35" y="39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25" y="39"/>
                  </a:lnTo>
                  <a:lnTo>
                    <a:pt x="25" y="39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3" y="29"/>
                  </a:lnTo>
                  <a:lnTo>
                    <a:pt x="13" y="29"/>
                  </a:lnTo>
                  <a:lnTo>
                    <a:pt x="12" y="23"/>
                  </a:lnTo>
                  <a:lnTo>
                    <a:pt x="12" y="23"/>
                  </a:lnTo>
                  <a:lnTo>
                    <a:pt x="13" y="18"/>
                  </a:lnTo>
                  <a:lnTo>
                    <a:pt x="13" y="18"/>
                  </a:lnTo>
                  <a:lnTo>
                    <a:pt x="16" y="15"/>
                  </a:lnTo>
                  <a:lnTo>
                    <a:pt x="16" y="15"/>
                  </a:lnTo>
                  <a:lnTo>
                    <a:pt x="19" y="12"/>
                  </a:lnTo>
                  <a:lnTo>
                    <a:pt x="19" y="12"/>
                  </a:lnTo>
                  <a:lnTo>
                    <a:pt x="23" y="10"/>
                  </a:lnTo>
                  <a:lnTo>
                    <a:pt x="23" y="10"/>
                  </a:lnTo>
                  <a:lnTo>
                    <a:pt x="28" y="9"/>
                  </a:lnTo>
                  <a:lnTo>
                    <a:pt x="28" y="9"/>
                  </a:lnTo>
                  <a:lnTo>
                    <a:pt x="29" y="9"/>
                  </a:lnTo>
                  <a:lnTo>
                    <a:pt x="29" y="9"/>
                  </a:lnTo>
                  <a:lnTo>
                    <a:pt x="30" y="9"/>
                  </a:lnTo>
                  <a:lnTo>
                    <a:pt x="30" y="9"/>
                  </a:lnTo>
                  <a:lnTo>
                    <a:pt x="28" y="6"/>
                  </a:lnTo>
                  <a:lnTo>
                    <a:pt x="25" y="3"/>
                  </a:lnTo>
                  <a:lnTo>
                    <a:pt x="25" y="3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26"/>
            <p:cNvSpPr>
              <a:spLocks/>
            </p:cNvSpPr>
            <p:nvPr/>
          </p:nvSpPr>
          <p:spPr bwMode="auto">
            <a:xfrm>
              <a:off x="5498307" y="924720"/>
              <a:ext cx="84138" cy="85725"/>
            </a:xfrm>
            <a:custGeom>
              <a:avLst/>
              <a:gdLst>
                <a:gd name="T0" fmla="*/ 15 w 53"/>
                <a:gd name="T1" fmla="*/ 18 h 54"/>
                <a:gd name="T2" fmla="*/ 24 w 53"/>
                <a:gd name="T3" fmla="*/ 7 h 54"/>
                <a:gd name="T4" fmla="*/ 24 w 53"/>
                <a:gd name="T5" fmla="*/ 7 h 54"/>
                <a:gd name="T6" fmla="*/ 26 w 53"/>
                <a:gd name="T7" fmla="*/ 5 h 54"/>
                <a:gd name="T8" fmla="*/ 24 w 53"/>
                <a:gd name="T9" fmla="*/ 3 h 54"/>
                <a:gd name="T10" fmla="*/ 23 w 53"/>
                <a:gd name="T11" fmla="*/ 2 h 54"/>
                <a:gd name="T12" fmla="*/ 23 w 53"/>
                <a:gd name="T13" fmla="*/ 2 h 54"/>
                <a:gd name="T14" fmla="*/ 20 w 53"/>
                <a:gd name="T15" fmla="*/ 0 h 54"/>
                <a:gd name="T16" fmla="*/ 18 w 53"/>
                <a:gd name="T17" fmla="*/ 2 h 54"/>
                <a:gd name="T18" fmla="*/ 0 w 53"/>
                <a:gd name="T19" fmla="*/ 19 h 54"/>
                <a:gd name="T20" fmla="*/ 0 w 53"/>
                <a:gd name="T21" fmla="*/ 19 h 54"/>
                <a:gd name="T22" fmla="*/ 0 w 53"/>
                <a:gd name="T23" fmla="*/ 22 h 54"/>
                <a:gd name="T24" fmla="*/ 0 w 53"/>
                <a:gd name="T25" fmla="*/ 25 h 54"/>
                <a:gd name="T26" fmla="*/ 29 w 53"/>
                <a:gd name="T27" fmla="*/ 54 h 54"/>
                <a:gd name="T28" fmla="*/ 29 w 53"/>
                <a:gd name="T29" fmla="*/ 54 h 54"/>
                <a:gd name="T30" fmla="*/ 31 w 53"/>
                <a:gd name="T31" fmla="*/ 54 h 54"/>
                <a:gd name="T32" fmla="*/ 34 w 53"/>
                <a:gd name="T33" fmla="*/ 54 h 54"/>
                <a:gd name="T34" fmla="*/ 52 w 53"/>
                <a:gd name="T35" fmla="*/ 36 h 54"/>
                <a:gd name="T36" fmla="*/ 52 w 53"/>
                <a:gd name="T37" fmla="*/ 36 h 54"/>
                <a:gd name="T38" fmla="*/ 53 w 53"/>
                <a:gd name="T39" fmla="*/ 34 h 54"/>
                <a:gd name="T40" fmla="*/ 52 w 53"/>
                <a:gd name="T41" fmla="*/ 31 h 54"/>
                <a:gd name="T42" fmla="*/ 52 w 53"/>
                <a:gd name="T43" fmla="*/ 29 h 54"/>
                <a:gd name="T44" fmla="*/ 52 w 53"/>
                <a:gd name="T45" fmla="*/ 29 h 54"/>
                <a:gd name="T46" fmla="*/ 49 w 53"/>
                <a:gd name="T47" fmla="*/ 28 h 54"/>
                <a:gd name="T48" fmla="*/ 46 w 53"/>
                <a:gd name="T49" fmla="*/ 29 h 54"/>
                <a:gd name="T50" fmla="*/ 37 w 53"/>
                <a:gd name="T51" fmla="*/ 38 h 54"/>
                <a:gd name="T52" fmla="*/ 37 w 53"/>
                <a:gd name="T53" fmla="*/ 38 h 54"/>
                <a:gd name="T54" fmla="*/ 34 w 53"/>
                <a:gd name="T55" fmla="*/ 39 h 54"/>
                <a:gd name="T56" fmla="*/ 31 w 53"/>
                <a:gd name="T57" fmla="*/ 38 h 54"/>
                <a:gd name="T58" fmla="*/ 29 w 53"/>
                <a:gd name="T59" fmla="*/ 35 h 54"/>
                <a:gd name="T60" fmla="*/ 29 w 53"/>
                <a:gd name="T61" fmla="*/ 35 h 54"/>
                <a:gd name="T62" fmla="*/ 27 w 53"/>
                <a:gd name="T63" fmla="*/ 32 h 54"/>
                <a:gd name="T64" fmla="*/ 29 w 53"/>
                <a:gd name="T65" fmla="*/ 29 h 54"/>
                <a:gd name="T66" fmla="*/ 36 w 53"/>
                <a:gd name="T67" fmla="*/ 22 h 54"/>
                <a:gd name="T68" fmla="*/ 36 w 53"/>
                <a:gd name="T69" fmla="*/ 22 h 54"/>
                <a:gd name="T70" fmla="*/ 37 w 53"/>
                <a:gd name="T71" fmla="*/ 19 h 54"/>
                <a:gd name="T72" fmla="*/ 36 w 53"/>
                <a:gd name="T73" fmla="*/ 16 h 54"/>
                <a:gd name="T74" fmla="*/ 34 w 53"/>
                <a:gd name="T75" fmla="*/ 15 h 54"/>
                <a:gd name="T76" fmla="*/ 34 w 53"/>
                <a:gd name="T77" fmla="*/ 15 h 54"/>
                <a:gd name="T78" fmla="*/ 31 w 53"/>
                <a:gd name="T79" fmla="*/ 15 h 54"/>
                <a:gd name="T80" fmla="*/ 29 w 53"/>
                <a:gd name="T81" fmla="*/ 15 h 54"/>
                <a:gd name="T82" fmla="*/ 21 w 53"/>
                <a:gd name="T83" fmla="*/ 23 h 54"/>
                <a:gd name="T84" fmla="*/ 21 w 53"/>
                <a:gd name="T85" fmla="*/ 23 h 54"/>
                <a:gd name="T86" fmla="*/ 18 w 53"/>
                <a:gd name="T87" fmla="*/ 25 h 54"/>
                <a:gd name="T88" fmla="*/ 15 w 53"/>
                <a:gd name="T89" fmla="*/ 23 h 54"/>
                <a:gd name="T90" fmla="*/ 15 w 53"/>
                <a:gd name="T91" fmla="*/ 23 h 54"/>
                <a:gd name="T92" fmla="*/ 15 w 53"/>
                <a:gd name="T93" fmla="*/ 23 h 54"/>
                <a:gd name="T94" fmla="*/ 14 w 53"/>
                <a:gd name="T95" fmla="*/ 21 h 54"/>
                <a:gd name="T96" fmla="*/ 15 w 53"/>
                <a:gd name="T97" fmla="*/ 18 h 54"/>
                <a:gd name="T98" fmla="*/ 15 w 53"/>
                <a:gd name="T99" fmla="*/ 1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" h="54">
                  <a:moveTo>
                    <a:pt x="15" y="18"/>
                  </a:moveTo>
                  <a:lnTo>
                    <a:pt x="24" y="7"/>
                  </a:lnTo>
                  <a:lnTo>
                    <a:pt x="24" y="7"/>
                  </a:lnTo>
                  <a:lnTo>
                    <a:pt x="26" y="5"/>
                  </a:lnTo>
                  <a:lnTo>
                    <a:pt x="24" y="3"/>
                  </a:lnTo>
                  <a:lnTo>
                    <a:pt x="23" y="2"/>
                  </a:lnTo>
                  <a:lnTo>
                    <a:pt x="23" y="2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22"/>
                  </a:lnTo>
                  <a:lnTo>
                    <a:pt x="0" y="25"/>
                  </a:lnTo>
                  <a:lnTo>
                    <a:pt x="29" y="54"/>
                  </a:lnTo>
                  <a:lnTo>
                    <a:pt x="29" y="54"/>
                  </a:lnTo>
                  <a:lnTo>
                    <a:pt x="31" y="54"/>
                  </a:lnTo>
                  <a:lnTo>
                    <a:pt x="34" y="54"/>
                  </a:lnTo>
                  <a:lnTo>
                    <a:pt x="52" y="36"/>
                  </a:lnTo>
                  <a:lnTo>
                    <a:pt x="52" y="36"/>
                  </a:lnTo>
                  <a:lnTo>
                    <a:pt x="53" y="34"/>
                  </a:lnTo>
                  <a:lnTo>
                    <a:pt x="52" y="31"/>
                  </a:lnTo>
                  <a:lnTo>
                    <a:pt x="52" y="29"/>
                  </a:lnTo>
                  <a:lnTo>
                    <a:pt x="52" y="29"/>
                  </a:lnTo>
                  <a:lnTo>
                    <a:pt x="49" y="28"/>
                  </a:lnTo>
                  <a:lnTo>
                    <a:pt x="46" y="29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4" y="39"/>
                  </a:lnTo>
                  <a:lnTo>
                    <a:pt x="31" y="38"/>
                  </a:lnTo>
                  <a:lnTo>
                    <a:pt x="29" y="35"/>
                  </a:lnTo>
                  <a:lnTo>
                    <a:pt x="29" y="35"/>
                  </a:lnTo>
                  <a:lnTo>
                    <a:pt x="27" y="32"/>
                  </a:lnTo>
                  <a:lnTo>
                    <a:pt x="29" y="29"/>
                  </a:lnTo>
                  <a:lnTo>
                    <a:pt x="36" y="22"/>
                  </a:lnTo>
                  <a:lnTo>
                    <a:pt x="36" y="22"/>
                  </a:lnTo>
                  <a:lnTo>
                    <a:pt x="37" y="19"/>
                  </a:lnTo>
                  <a:lnTo>
                    <a:pt x="36" y="16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31" y="15"/>
                  </a:lnTo>
                  <a:lnTo>
                    <a:pt x="29" y="15"/>
                  </a:lnTo>
                  <a:lnTo>
                    <a:pt x="21" y="23"/>
                  </a:lnTo>
                  <a:lnTo>
                    <a:pt x="21" y="23"/>
                  </a:lnTo>
                  <a:lnTo>
                    <a:pt x="18" y="25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5" y="23"/>
                  </a:lnTo>
                  <a:lnTo>
                    <a:pt x="14" y="21"/>
                  </a:lnTo>
                  <a:lnTo>
                    <a:pt x="15" y="18"/>
                  </a:lnTo>
                  <a:lnTo>
                    <a:pt x="15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27"/>
            <p:cNvSpPr>
              <a:spLocks noEditPoints="1"/>
            </p:cNvSpPr>
            <p:nvPr/>
          </p:nvSpPr>
          <p:spPr bwMode="auto">
            <a:xfrm>
              <a:off x="5020470" y="702470"/>
              <a:ext cx="695325" cy="695325"/>
            </a:xfrm>
            <a:custGeom>
              <a:avLst/>
              <a:gdLst>
                <a:gd name="T0" fmla="*/ 412 w 438"/>
                <a:gd name="T1" fmla="*/ 315 h 438"/>
                <a:gd name="T2" fmla="*/ 415 w 438"/>
                <a:gd name="T3" fmla="*/ 272 h 438"/>
                <a:gd name="T4" fmla="*/ 435 w 438"/>
                <a:gd name="T5" fmla="*/ 256 h 438"/>
                <a:gd name="T6" fmla="*/ 428 w 438"/>
                <a:gd name="T7" fmla="*/ 218 h 438"/>
                <a:gd name="T8" fmla="*/ 429 w 438"/>
                <a:gd name="T9" fmla="*/ 195 h 438"/>
                <a:gd name="T10" fmla="*/ 424 w 438"/>
                <a:gd name="T11" fmla="*/ 166 h 438"/>
                <a:gd name="T12" fmla="*/ 408 w 438"/>
                <a:gd name="T13" fmla="*/ 143 h 438"/>
                <a:gd name="T14" fmla="*/ 408 w 438"/>
                <a:gd name="T15" fmla="*/ 106 h 438"/>
                <a:gd name="T16" fmla="*/ 374 w 438"/>
                <a:gd name="T17" fmla="*/ 84 h 438"/>
                <a:gd name="T18" fmla="*/ 354 w 438"/>
                <a:gd name="T19" fmla="*/ 64 h 438"/>
                <a:gd name="T20" fmla="*/ 335 w 438"/>
                <a:gd name="T21" fmla="*/ 33 h 438"/>
                <a:gd name="T22" fmla="*/ 302 w 438"/>
                <a:gd name="T23" fmla="*/ 36 h 438"/>
                <a:gd name="T24" fmla="*/ 277 w 438"/>
                <a:gd name="T25" fmla="*/ 10 h 438"/>
                <a:gd name="T26" fmla="*/ 244 w 438"/>
                <a:gd name="T27" fmla="*/ 14 h 438"/>
                <a:gd name="T28" fmla="*/ 224 w 438"/>
                <a:gd name="T29" fmla="*/ 3 h 438"/>
                <a:gd name="T30" fmla="*/ 192 w 438"/>
                <a:gd name="T31" fmla="*/ 10 h 438"/>
                <a:gd name="T32" fmla="*/ 170 w 438"/>
                <a:gd name="T33" fmla="*/ 16 h 438"/>
                <a:gd name="T34" fmla="*/ 125 w 438"/>
                <a:gd name="T35" fmla="*/ 20 h 438"/>
                <a:gd name="T36" fmla="*/ 104 w 438"/>
                <a:gd name="T37" fmla="*/ 49 h 438"/>
                <a:gd name="T38" fmla="*/ 81 w 438"/>
                <a:gd name="T39" fmla="*/ 62 h 438"/>
                <a:gd name="T40" fmla="*/ 50 w 438"/>
                <a:gd name="T41" fmla="*/ 81 h 438"/>
                <a:gd name="T42" fmla="*/ 44 w 438"/>
                <a:gd name="T43" fmla="*/ 119 h 438"/>
                <a:gd name="T44" fmla="*/ 23 w 438"/>
                <a:gd name="T45" fmla="*/ 143 h 438"/>
                <a:gd name="T46" fmla="*/ 5 w 438"/>
                <a:gd name="T47" fmla="*/ 174 h 438"/>
                <a:gd name="T48" fmla="*/ 15 w 438"/>
                <a:gd name="T49" fmla="*/ 198 h 438"/>
                <a:gd name="T50" fmla="*/ 0 w 438"/>
                <a:gd name="T51" fmla="*/ 231 h 438"/>
                <a:gd name="T52" fmla="*/ 20 w 438"/>
                <a:gd name="T53" fmla="*/ 255 h 438"/>
                <a:gd name="T54" fmla="*/ 11 w 438"/>
                <a:gd name="T55" fmla="*/ 289 h 438"/>
                <a:gd name="T56" fmla="*/ 34 w 438"/>
                <a:gd name="T57" fmla="*/ 318 h 438"/>
                <a:gd name="T58" fmla="*/ 53 w 438"/>
                <a:gd name="T59" fmla="*/ 339 h 438"/>
                <a:gd name="T60" fmla="*/ 63 w 438"/>
                <a:gd name="T61" fmla="*/ 375 h 438"/>
                <a:gd name="T62" fmla="*/ 101 w 438"/>
                <a:gd name="T63" fmla="*/ 388 h 438"/>
                <a:gd name="T64" fmla="*/ 124 w 438"/>
                <a:gd name="T65" fmla="*/ 402 h 438"/>
                <a:gd name="T66" fmla="*/ 153 w 438"/>
                <a:gd name="T67" fmla="*/ 430 h 438"/>
                <a:gd name="T68" fmla="*/ 183 w 438"/>
                <a:gd name="T69" fmla="*/ 418 h 438"/>
                <a:gd name="T70" fmla="*/ 212 w 438"/>
                <a:gd name="T71" fmla="*/ 437 h 438"/>
                <a:gd name="T72" fmla="*/ 243 w 438"/>
                <a:gd name="T73" fmla="*/ 424 h 438"/>
                <a:gd name="T74" fmla="*/ 266 w 438"/>
                <a:gd name="T75" fmla="*/ 428 h 438"/>
                <a:gd name="T76" fmla="*/ 302 w 438"/>
                <a:gd name="T77" fmla="*/ 420 h 438"/>
                <a:gd name="T78" fmla="*/ 319 w 438"/>
                <a:gd name="T79" fmla="*/ 395 h 438"/>
                <a:gd name="T80" fmla="*/ 358 w 438"/>
                <a:gd name="T81" fmla="*/ 385 h 438"/>
                <a:gd name="T82" fmla="*/ 379 w 438"/>
                <a:gd name="T83" fmla="*/ 357 h 438"/>
                <a:gd name="T84" fmla="*/ 367 w 438"/>
                <a:gd name="T85" fmla="*/ 336 h 438"/>
                <a:gd name="T86" fmla="*/ 318 w 438"/>
                <a:gd name="T87" fmla="*/ 372 h 438"/>
                <a:gd name="T88" fmla="*/ 257 w 438"/>
                <a:gd name="T89" fmla="*/ 402 h 438"/>
                <a:gd name="T90" fmla="*/ 211 w 438"/>
                <a:gd name="T91" fmla="*/ 407 h 438"/>
                <a:gd name="T92" fmla="*/ 160 w 438"/>
                <a:gd name="T93" fmla="*/ 398 h 438"/>
                <a:gd name="T94" fmla="*/ 98 w 438"/>
                <a:gd name="T95" fmla="*/ 357 h 438"/>
                <a:gd name="T96" fmla="*/ 56 w 438"/>
                <a:gd name="T97" fmla="*/ 314 h 438"/>
                <a:gd name="T98" fmla="*/ 40 w 438"/>
                <a:gd name="T99" fmla="*/ 250 h 438"/>
                <a:gd name="T100" fmla="*/ 33 w 438"/>
                <a:gd name="T101" fmla="*/ 188 h 438"/>
                <a:gd name="T102" fmla="*/ 49 w 438"/>
                <a:gd name="T103" fmla="*/ 139 h 438"/>
                <a:gd name="T104" fmla="*/ 82 w 438"/>
                <a:gd name="T105" fmla="*/ 97 h 438"/>
                <a:gd name="T106" fmla="*/ 133 w 438"/>
                <a:gd name="T107" fmla="*/ 58 h 438"/>
                <a:gd name="T108" fmla="*/ 182 w 438"/>
                <a:gd name="T109" fmla="*/ 35 h 438"/>
                <a:gd name="T110" fmla="*/ 233 w 438"/>
                <a:gd name="T111" fmla="*/ 32 h 438"/>
                <a:gd name="T112" fmla="*/ 293 w 438"/>
                <a:gd name="T113" fmla="*/ 53 h 438"/>
                <a:gd name="T114" fmla="*/ 353 w 438"/>
                <a:gd name="T115" fmla="*/ 85 h 438"/>
                <a:gd name="T116" fmla="*/ 384 w 438"/>
                <a:gd name="T117" fmla="*/ 145 h 438"/>
                <a:gd name="T118" fmla="*/ 406 w 438"/>
                <a:gd name="T119" fmla="*/ 205 h 438"/>
                <a:gd name="T120" fmla="*/ 403 w 438"/>
                <a:gd name="T121" fmla="*/ 256 h 438"/>
                <a:gd name="T122" fmla="*/ 380 w 438"/>
                <a:gd name="T123" fmla="*/ 307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38" h="438">
                  <a:moveTo>
                    <a:pt x="390" y="339"/>
                  </a:moveTo>
                  <a:lnTo>
                    <a:pt x="390" y="339"/>
                  </a:lnTo>
                  <a:lnTo>
                    <a:pt x="389" y="334"/>
                  </a:lnTo>
                  <a:lnTo>
                    <a:pt x="389" y="328"/>
                  </a:lnTo>
                  <a:lnTo>
                    <a:pt x="392" y="324"/>
                  </a:lnTo>
                  <a:lnTo>
                    <a:pt x="395" y="320"/>
                  </a:lnTo>
                  <a:lnTo>
                    <a:pt x="395" y="320"/>
                  </a:lnTo>
                  <a:lnTo>
                    <a:pt x="399" y="317"/>
                  </a:lnTo>
                  <a:lnTo>
                    <a:pt x="402" y="315"/>
                  </a:lnTo>
                  <a:lnTo>
                    <a:pt x="405" y="315"/>
                  </a:lnTo>
                  <a:lnTo>
                    <a:pt x="406" y="315"/>
                  </a:lnTo>
                  <a:lnTo>
                    <a:pt x="406" y="315"/>
                  </a:lnTo>
                  <a:lnTo>
                    <a:pt x="412" y="315"/>
                  </a:lnTo>
                  <a:lnTo>
                    <a:pt x="415" y="314"/>
                  </a:lnTo>
                  <a:lnTo>
                    <a:pt x="418" y="312"/>
                  </a:lnTo>
                  <a:lnTo>
                    <a:pt x="418" y="312"/>
                  </a:lnTo>
                  <a:lnTo>
                    <a:pt x="419" y="310"/>
                  </a:lnTo>
                  <a:lnTo>
                    <a:pt x="421" y="307"/>
                  </a:lnTo>
                  <a:lnTo>
                    <a:pt x="419" y="302"/>
                  </a:lnTo>
                  <a:lnTo>
                    <a:pt x="416" y="297"/>
                  </a:lnTo>
                  <a:lnTo>
                    <a:pt x="415" y="295"/>
                  </a:lnTo>
                  <a:lnTo>
                    <a:pt x="415" y="295"/>
                  </a:lnTo>
                  <a:lnTo>
                    <a:pt x="411" y="289"/>
                  </a:lnTo>
                  <a:lnTo>
                    <a:pt x="411" y="284"/>
                  </a:lnTo>
                  <a:lnTo>
                    <a:pt x="412" y="278"/>
                  </a:lnTo>
                  <a:lnTo>
                    <a:pt x="415" y="272"/>
                  </a:lnTo>
                  <a:lnTo>
                    <a:pt x="415" y="272"/>
                  </a:lnTo>
                  <a:lnTo>
                    <a:pt x="419" y="269"/>
                  </a:lnTo>
                  <a:lnTo>
                    <a:pt x="422" y="268"/>
                  </a:lnTo>
                  <a:lnTo>
                    <a:pt x="425" y="268"/>
                  </a:lnTo>
                  <a:lnTo>
                    <a:pt x="425" y="268"/>
                  </a:lnTo>
                  <a:lnTo>
                    <a:pt x="428" y="266"/>
                  </a:lnTo>
                  <a:lnTo>
                    <a:pt x="432" y="265"/>
                  </a:lnTo>
                  <a:lnTo>
                    <a:pt x="434" y="262"/>
                  </a:lnTo>
                  <a:lnTo>
                    <a:pt x="434" y="262"/>
                  </a:lnTo>
                  <a:lnTo>
                    <a:pt x="435" y="259"/>
                  </a:lnTo>
                  <a:lnTo>
                    <a:pt x="435" y="259"/>
                  </a:lnTo>
                  <a:lnTo>
                    <a:pt x="435" y="256"/>
                  </a:lnTo>
                  <a:lnTo>
                    <a:pt x="435" y="256"/>
                  </a:lnTo>
                  <a:lnTo>
                    <a:pt x="434" y="253"/>
                  </a:lnTo>
                  <a:lnTo>
                    <a:pt x="432" y="250"/>
                  </a:lnTo>
                  <a:lnTo>
                    <a:pt x="428" y="247"/>
                  </a:lnTo>
                  <a:lnTo>
                    <a:pt x="426" y="246"/>
                  </a:lnTo>
                  <a:lnTo>
                    <a:pt x="426" y="246"/>
                  </a:lnTo>
                  <a:lnTo>
                    <a:pt x="424" y="243"/>
                  </a:lnTo>
                  <a:lnTo>
                    <a:pt x="422" y="240"/>
                  </a:lnTo>
                  <a:lnTo>
                    <a:pt x="421" y="234"/>
                  </a:lnTo>
                  <a:lnTo>
                    <a:pt x="421" y="234"/>
                  </a:lnTo>
                  <a:lnTo>
                    <a:pt x="421" y="229"/>
                  </a:lnTo>
                  <a:lnTo>
                    <a:pt x="422" y="224"/>
                  </a:lnTo>
                  <a:lnTo>
                    <a:pt x="425" y="221"/>
                  </a:lnTo>
                  <a:lnTo>
                    <a:pt x="428" y="218"/>
                  </a:lnTo>
                  <a:lnTo>
                    <a:pt x="431" y="217"/>
                  </a:lnTo>
                  <a:lnTo>
                    <a:pt x="431" y="217"/>
                  </a:lnTo>
                  <a:lnTo>
                    <a:pt x="435" y="214"/>
                  </a:lnTo>
                  <a:lnTo>
                    <a:pt x="438" y="211"/>
                  </a:lnTo>
                  <a:lnTo>
                    <a:pt x="438" y="211"/>
                  </a:lnTo>
                  <a:lnTo>
                    <a:pt x="438" y="210"/>
                  </a:lnTo>
                  <a:lnTo>
                    <a:pt x="438" y="207"/>
                  </a:lnTo>
                  <a:lnTo>
                    <a:pt x="438" y="207"/>
                  </a:lnTo>
                  <a:lnTo>
                    <a:pt x="438" y="204"/>
                  </a:lnTo>
                  <a:lnTo>
                    <a:pt x="438" y="204"/>
                  </a:lnTo>
                  <a:lnTo>
                    <a:pt x="437" y="201"/>
                  </a:lnTo>
                  <a:lnTo>
                    <a:pt x="434" y="198"/>
                  </a:lnTo>
                  <a:lnTo>
                    <a:pt x="429" y="195"/>
                  </a:lnTo>
                  <a:lnTo>
                    <a:pt x="426" y="195"/>
                  </a:lnTo>
                  <a:lnTo>
                    <a:pt x="426" y="195"/>
                  </a:lnTo>
                  <a:lnTo>
                    <a:pt x="424" y="194"/>
                  </a:lnTo>
                  <a:lnTo>
                    <a:pt x="421" y="191"/>
                  </a:lnTo>
                  <a:lnTo>
                    <a:pt x="419" y="188"/>
                  </a:lnTo>
                  <a:lnTo>
                    <a:pt x="418" y="184"/>
                  </a:lnTo>
                  <a:lnTo>
                    <a:pt x="418" y="184"/>
                  </a:lnTo>
                  <a:lnTo>
                    <a:pt x="416" y="179"/>
                  </a:lnTo>
                  <a:lnTo>
                    <a:pt x="418" y="175"/>
                  </a:lnTo>
                  <a:lnTo>
                    <a:pt x="419" y="171"/>
                  </a:lnTo>
                  <a:lnTo>
                    <a:pt x="422" y="168"/>
                  </a:lnTo>
                  <a:lnTo>
                    <a:pt x="424" y="166"/>
                  </a:lnTo>
                  <a:lnTo>
                    <a:pt x="424" y="166"/>
                  </a:lnTo>
                  <a:lnTo>
                    <a:pt x="426" y="165"/>
                  </a:lnTo>
                  <a:lnTo>
                    <a:pt x="426" y="165"/>
                  </a:lnTo>
                  <a:lnTo>
                    <a:pt x="428" y="161"/>
                  </a:lnTo>
                  <a:lnTo>
                    <a:pt x="429" y="158"/>
                  </a:lnTo>
                  <a:lnTo>
                    <a:pt x="429" y="153"/>
                  </a:lnTo>
                  <a:lnTo>
                    <a:pt x="429" y="153"/>
                  </a:lnTo>
                  <a:lnTo>
                    <a:pt x="426" y="149"/>
                  </a:lnTo>
                  <a:lnTo>
                    <a:pt x="424" y="147"/>
                  </a:lnTo>
                  <a:lnTo>
                    <a:pt x="418" y="146"/>
                  </a:lnTo>
                  <a:lnTo>
                    <a:pt x="415" y="146"/>
                  </a:lnTo>
                  <a:lnTo>
                    <a:pt x="415" y="146"/>
                  </a:lnTo>
                  <a:lnTo>
                    <a:pt x="412" y="145"/>
                  </a:lnTo>
                  <a:lnTo>
                    <a:pt x="408" y="143"/>
                  </a:lnTo>
                  <a:lnTo>
                    <a:pt x="405" y="140"/>
                  </a:lnTo>
                  <a:lnTo>
                    <a:pt x="403" y="136"/>
                  </a:lnTo>
                  <a:lnTo>
                    <a:pt x="403" y="136"/>
                  </a:lnTo>
                  <a:lnTo>
                    <a:pt x="402" y="133"/>
                  </a:lnTo>
                  <a:lnTo>
                    <a:pt x="402" y="129"/>
                  </a:lnTo>
                  <a:lnTo>
                    <a:pt x="402" y="124"/>
                  </a:lnTo>
                  <a:lnTo>
                    <a:pt x="403" y="121"/>
                  </a:lnTo>
                  <a:lnTo>
                    <a:pt x="405" y="119"/>
                  </a:lnTo>
                  <a:lnTo>
                    <a:pt x="405" y="119"/>
                  </a:lnTo>
                  <a:lnTo>
                    <a:pt x="408" y="114"/>
                  </a:lnTo>
                  <a:lnTo>
                    <a:pt x="409" y="110"/>
                  </a:lnTo>
                  <a:lnTo>
                    <a:pt x="408" y="106"/>
                  </a:lnTo>
                  <a:lnTo>
                    <a:pt x="408" y="106"/>
                  </a:lnTo>
                  <a:lnTo>
                    <a:pt x="403" y="103"/>
                  </a:lnTo>
                  <a:lnTo>
                    <a:pt x="400" y="101"/>
                  </a:lnTo>
                  <a:lnTo>
                    <a:pt x="393" y="101"/>
                  </a:lnTo>
                  <a:lnTo>
                    <a:pt x="392" y="101"/>
                  </a:lnTo>
                  <a:lnTo>
                    <a:pt x="392" y="101"/>
                  </a:lnTo>
                  <a:lnTo>
                    <a:pt x="387" y="101"/>
                  </a:lnTo>
                  <a:lnTo>
                    <a:pt x="384" y="100"/>
                  </a:lnTo>
                  <a:lnTo>
                    <a:pt x="380" y="98"/>
                  </a:lnTo>
                  <a:lnTo>
                    <a:pt x="377" y="95"/>
                  </a:lnTo>
                  <a:lnTo>
                    <a:pt x="377" y="95"/>
                  </a:lnTo>
                  <a:lnTo>
                    <a:pt x="376" y="91"/>
                  </a:lnTo>
                  <a:lnTo>
                    <a:pt x="374" y="87"/>
                  </a:lnTo>
                  <a:lnTo>
                    <a:pt x="374" y="84"/>
                  </a:lnTo>
                  <a:lnTo>
                    <a:pt x="374" y="79"/>
                  </a:lnTo>
                  <a:lnTo>
                    <a:pt x="376" y="78"/>
                  </a:lnTo>
                  <a:lnTo>
                    <a:pt x="376" y="78"/>
                  </a:lnTo>
                  <a:lnTo>
                    <a:pt x="377" y="71"/>
                  </a:lnTo>
                  <a:lnTo>
                    <a:pt x="377" y="68"/>
                  </a:lnTo>
                  <a:lnTo>
                    <a:pt x="374" y="64"/>
                  </a:lnTo>
                  <a:lnTo>
                    <a:pt x="374" y="64"/>
                  </a:lnTo>
                  <a:lnTo>
                    <a:pt x="370" y="61"/>
                  </a:lnTo>
                  <a:lnTo>
                    <a:pt x="367" y="61"/>
                  </a:lnTo>
                  <a:lnTo>
                    <a:pt x="360" y="62"/>
                  </a:lnTo>
                  <a:lnTo>
                    <a:pt x="358" y="64"/>
                  </a:lnTo>
                  <a:lnTo>
                    <a:pt x="358" y="64"/>
                  </a:lnTo>
                  <a:lnTo>
                    <a:pt x="354" y="64"/>
                  </a:lnTo>
                  <a:lnTo>
                    <a:pt x="351" y="64"/>
                  </a:lnTo>
                  <a:lnTo>
                    <a:pt x="347" y="62"/>
                  </a:lnTo>
                  <a:lnTo>
                    <a:pt x="343" y="61"/>
                  </a:lnTo>
                  <a:lnTo>
                    <a:pt x="343" y="61"/>
                  </a:lnTo>
                  <a:lnTo>
                    <a:pt x="340" y="58"/>
                  </a:lnTo>
                  <a:lnTo>
                    <a:pt x="338" y="53"/>
                  </a:lnTo>
                  <a:lnTo>
                    <a:pt x="337" y="51"/>
                  </a:lnTo>
                  <a:lnTo>
                    <a:pt x="337" y="46"/>
                  </a:lnTo>
                  <a:lnTo>
                    <a:pt x="337" y="45"/>
                  </a:lnTo>
                  <a:lnTo>
                    <a:pt x="337" y="45"/>
                  </a:lnTo>
                  <a:lnTo>
                    <a:pt x="338" y="39"/>
                  </a:lnTo>
                  <a:lnTo>
                    <a:pt x="337" y="36"/>
                  </a:lnTo>
                  <a:lnTo>
                    <a:pt x="335" y="33"/>
                  </a:lnTo>
                  <a:lnTo>
                    <a:pt x="335" y="33"/>
                  </a:lnTo>
                  <a:lnTo>
                    <a:pt x="332" y="32"/>
                  </a:lnTo>
                  <a:lnTo>
                    <a:pt x="330" y="30"/>
                  </a:lnTo>
                  <a:lnTo>
                    <a:pt x="330" y="30"/>
                  </a:lnTo>
                  <a:lnTo>
                    <a:pt x="325" y="30"/>
                  </a:lnTo>
                  <a:lnTo>
                    <a:pt x="322" y="30"/>
                  </a:lnTo>
                  <a:lnTo>
                    <a:pt x="319" y="33"/>
                  </a:lnTo>
                  <a:lnTo>
                    <a:pt x="318" y="35"/>
                  </a:lnTo>
                  <a:lnTo>
                    <a:pt x="318" y="35"/>
                  </a:lnTo>
                  <a:lnTo>
                    <a:pt x="314" y="36"/>
                  </a:lnTo>
                  <a:lnTo>
                    <a:pt x="309" y="37"/>
                  </a:lnTo>
                  <a:lnTo>
                    <a:pt x="306" y="36"/>
                  </a:lnTo>
                  <a:lnTo>
                    <a:pt x="302" y="36"/>
                  </a:lnTo>
                  <a:lnTo>
                    <a:pt x="302" y="36"/>
                  </a:lnTo>
                  <a:lnTo>
                    <a:pt x="298" y="33"/>
                  </a:lnTo>
                  <a:lnTo>
                    <a:pt x="295" y="30"/>
                  </a:lnTo>
                  <a:lnTo>
                    <a:pt x="293" y="27"/>
                  </a:lnTo>
                  <a:lnTo>
                    <a:pt x="292" y="23"/>
                  </a:lnTo>
                  <a:lnTo>
                    <a:pt x="292" y="22"/>
                  </a:lnTo>
                  <a:lnTo>
                    <a:pt x="292" y="22"/>
                  </a:lnTo>
                  <a:lnTo>
                    <a:pt x="290" y="14"/>
                  </a:lnTo>
                  <a:lnTo>
                    <a:pt x="289" y="11"/>
                  </a:lnTo>
                  <a:lnTo>
                    <a:pt x="285" y="10"/>
                  </a:lnTo>
                  <a:lnTo>
                    <a:pt x="285" y="10"/>
                  </a:lnTo>
                  <a:lnTo>
                    <a:pt x="280" y="9"/>
                  </a:lnTo>
                  <a:lnTo>
                    <a:pt x="277" y="10"/>
                  </a:lnTo>
                  <a:lnTo>
                    <a:pt x="273" y="13"/>
                  </a:lnTo>
                  <a:lnTo>
                    <a:pt x="273" y="13"/>
                  </a:lnTo>
                  <a:lnTo>
                    <a:pt x="272" y="14"/>
                  </a:lnTo>
                  <a:lnTo>
                    <a:pt x="270" y="16"/>
                  </a:lnTo>
                  <a:lnTo>
                    <a:pt x="270" y="16"/>
                  </a:lnTo>
                  <a:lnTo>
                    <a:pt x="267" y="19"/>
                  </a:lnTo>
                  <a:lnTo>
                    <a:pt x="263" y="20"/>
                  </a:lnTo>
                  <a:lnTo>
                    <a:pt x="259" y="22"/>
                  </a:lnTo>
                  <a:lnTo>
                    <a:pt x="254" y="20"/>
                  </a:lnTo>
                  <a:lnTo>
                    <a:pt x="254" y="20"/>
                  </a:lnTo>
                  <a:lnTo>
                    <a:pt x="251" y="20"/>
                  </a:lnTo>
                  <a:lnTo>
                    <a:pt x="247" y="17"/>
                  </a:lnTo>
                  <a:lnTo>
                    <a:pt x="244" y="14"/>
                  </a:lnTo>
                  <a:lnTo>
                    <a:pt x="243" y="11"/>
                  </a:lnTo>
                  <a:lnTo>
                    <a:pt x="243" y="9"/>
                  </a:lnTo>
                  <a:lnTo>
                    <a:pt x="243" y="9"/>
                  </a:lnTo>
                  <a:lnTo>
                    <a:pt x="240" y="4"/>
                  </a:lnTo>
                  <a:lnTo>
                    <a:pt x="237" y="1"/>
                  </a:lnTo>
                  <a:lnTo>
                    <a:pt x="234" y="0"/>
                  </a:lnTo>
                  <a:lnTo>
                    <a:pt x="231" y="0"/>
                  </a:lnTo>
                  <a:lnTo>
                    <a:pt x="231" y="0"/>
                  </a:lnTo>
                  <a:lnTo>
                    <a:pt x="228" y="0"/>
                  </a:lnTo>
                  <a:lnTo>
                    <a:pt x="227" y="1"/>
                  </a:lnTo>
                  <a:lnTo>
                    <a:pt x="227" y="1"/>
                  </a:lnTo>
                  <a:lnTo>
                    <a:pt x="224" y="3"/>
                  </a:lnTo>
                  <a:lnTo>
                    <a:pt x="224" y="3"/>
                  </a:lnTo>
                  <a:lnTo>
                    <a:pt x="221" y="9"/>
                  </a:lnTo>
                  <a:lnTo>
                    <a:pt x="220" y="10"/>
                  </a:lnTo>
                  <a:lnTo>
                    <a:pt x="220" y="10"/>
                  </a:lnTo>
                  <a:lnTo>
                    <a:pt x="217" y="13"/>
                  </a:lnTo>
                  <a:lnTo>
                    <a:pt x="214" y="16"/>
                  </a:lnTo>
                  <a:lnTo>
                    <a:pt x="209" y="17"/>
                  </a:lnTo>
                  <a:lnTo>
                    <a:pt x="204" y="19"/>
                  </a:lnTo>
                  <a:lnTo>
                    <a:pt x="204" y="19"/>
                  </a:lnTo>
                  <a:lnTo>
                    <a:pt x="198" y="16"/>
                  </a:lnTo>
                  <a:lnTo>
                    <a:pt x="195" y="14"/>
                  </a:lnTo>
                  <a:lnTo>
                    <a:pt x="192" y="11"/>
                  </a:lnTo>
                  <a:lnTo>
                    <a:pt x="192" y="10"/>
                  </a:lnTo>
                  <a:lnTo>
                    <a:pt x="192" y="10"/>
                  </a:lnTo>
                  <a:lnTo>
                    <a:pt x="188" y="6"/>
                  </a:lnTo>
                  <a:lnTo>
                    <a:pt x="186" y="4"/>
                  </a:lnTo>
                  <a:lnTo>
                    <a:pt x="182" y="3"/>
                  </a:lnTo>
                  <a:lnTo>
                    <a:pt x="179" y="3"/>
                  </a:lnTo>
                  <a:lnTo>
                    <a:pt x="179" y="3"/>
                  </a:lnTo>
                  <a:lnTo>
                    <a:pt x="176" y="4"/>
                  </a:lnTo>
                  <a:lnTo>
                    <a:pt x="176" y="4"/>
                  </a:lnTo>
                  <a:lnTo>
                    <a:pt x="173" y="6"/>
                  </a:lnTo>
                  <a:lnTo>
                    <a:pt x="173" y="6"/>
                  </a:lnTo>
                  <a:lnTo>
                    <a:pt x="172" y="10"/>
                  </a:lnTo>
                  <a:lnTo>
                    <a:pt x="170" y="13"/>
                  </a:lnTo>
                  <a:lnTo>
                    <a:pt x="170" y="16"/>
                  </a:lnTo>
                  <a:lnTo>
                    <a:pt x="170" y="16"/>
                  </a:lnTo>
                  <a:lnTo>
                    <a:pt x="169" y="19"/>
                  </a:lnTo>
                  <a:lnTo>
                    <a:pt x="166" y="23"/>
                  </a:lnTo>
                  <a:lnTo>
                    <a:pt x="166" y="23"/>
                  </a:lnTo>
                  <a:lnTo>
                    <a:pt x="162" y="26"/>
                  </a:lnTo>
                  <a:lnTo>
                    <a:pt x="156" y="27"/>
                  </a:lnTo>
                  <a:lnTo>
                    <a:pt x="149" y="27"/>
                  </a:lnTo>
                  <a:lnTo>
                    <a:pt x="143" y="23"/>
                  </a:lnTo>
                  <a:lnTo>
                    <a:pt x="143" y="23"/>
                  </a:lnTo>
                  <a:lnTo>
                    <a:pt x="143" y="23"/>
                  </a:lnTo>
                  <a:lnTo>
                    <a:pt x="136" y="19"/>
                  </a:lnTo>
                  <a:lnTo>
                    <a:pt x="131" y="17"/>
                  </a:lnTo>
                  <a:lnTo>
                    <a:pt x="128" y="19"/>
                  </a:lnTo>
                  <a:lnTo>
                    <a:pt x="125" y="20"/>
                  </a:lnTo>
                  <a:lnTo>
                    <a:pt x="125" y="20"/>
                  </a:lnTo>
                  <a:lnTo>
                    <a:pt x="124" y="23"/>
                  </a:lnTo>
                  <a:lnTo>
                    <a:pt x="123" y="26"/>
                  </a:lnTo>
                  <a:lnTo>
                    <a:pt x="123" y="32"/>
                  </a:lnTo>
                  <a:lnTo>
                    <a:pt x="123" y="33"/>
                  </a:lnTo>
                  <a:lnTo>
                    <a:pt x="123" y="33"/>
                  </a:lnTo>
                  <a:lnTo>
                    <a:pt x="123" y="36"/>
                  </a:lnTo>
                  <a:lnTo>
                    <a:pt x="121" y="40"/>
                  </a:lnTo>
                  <a:lnTo>
                    <a:pt x="118" y="45"/>
                  </a:lnTo>
                  <a:lnTo>
                    <a:pt x="118" y="45"/>
                  </a:lnTo>
                  <a:lnTo>
                    <a:pt x="114" y="48"/>
                  </a:lnTo>
                  <a:lnTo>
                    <a:pt x="110" y="49"/>
                  </a:lnTo>
                  <a:lnTo>
                    <a:pt x="104" y="49"/>
                  </a:lnTo>
                  <a:lnTo>
                    <a:pt x="99" y="48"/>
                  </a:lnTo>
                  <a:lnTo>
                    <a:pt x="97" y="46"/>
                  </a:lnTo>
                  <a:lnTo>
                    <a:pt x="97" y="46"/>
                  </a:lnTo>
                  <a:lnTo>
                    <a:pt x="95" y="45"/>
                  </a:lnTo>
                  <a:lnTo>
                    <a:pt x="91" y="45"/>
                  </a:lnTo>
                  <a:lnTo>
                    <a:pt x="86" y="45"/>
                  </a:lnTo>
                  <a:lnTo>
                    <a:pt x="82" y="48"/>
                  </a:lnTo>
                  <a:lnTo>
                    <a:pt x="82" y="48"/>
                  </a:lnTo>
                  <a:lnTo>
                    <a:pt x="81" y="51"/>
                  </a:lnTo>
                  <a:lnTo>
                    <a:pt x="79" y="53"/>
                  </a:lnTo>
                  <a:lnTo>
                    <a:pt x="81" y="59"/>
                  </a:lnTo>
                  <a:lnTo>
                    <a:pt x="81" y="62"/>
                  </a:lnTo>
                  <a:lnTo>
                    <a:pt x="81" y="62"/>
                  </a:lnTo>
                  <a:lnTo>
                    <a:pt x="81" y="65"/>
                  </a:lnTo>
                  <a:lnTo>
                    <a:pt x="81" y="69"/>
                  </a:lnTo>
                  <a:lnTo>
                    <a:pt x="79" y="74"/>
                  </a:lnTo>
                  <a:lnTo>
                    <a:pt x="76" y="77"/>
                  </a:lnTo>
                  <a:lnTo>
                    <a:pt x="76" y="77"/>
                  </a:lnTo>
                  <a:lnTo>
                    <a:pt x="73" y="79"/>
                  </a:lnTo>
                  <a:lnTo>
                    <a:pt x="69" y="81"/>
                  </a:lnTo>
                  <a:lnTo>
                    <a:pt x="65" y="81"/>
                  </a:lnTo>
                  <a:lnTo>
                    <a:pt x="62" y="81"/>
                  </a:lnTo>
                  <a:lnTo>
                    <a:pt x="59" y="81"/>
                  </a:lnTo>
                  <a:lnTo>
                    <a:pt x="59" y="81"/>
                  </a:lnTo>
                  <a:lnTo>
                    <a:pt x="53" y="79"/>
                  </a:lnTo>
                  <a:lnTo>
                    <a:pt x="50" y="81"/>
                  </a:lnTo>
                  <a:lnTo>
                    <a:pt x="47" y="82"/>
                  </a:lnTo>
                  <a:lnTo>
                    <a:pt x="47" y="82"/>
                  </a:lnTo>
                  <a:lnTo>
                    <a:pt x="44" y="87"/>
                  </a:lnTo>
                  <a:lnTo>
                    <a:pt x="44" y="91"/>
                  </a:lnTo>
                  <a:lnTo>
                    <a:pt x="44" y="95"/>
                  </a:lnTo>
                  <a:lnTo>
                    <a:pt x="46" y="97"/>
                  </a:lnTo>
                  <a:lnTo>
                    <a:pt x="47" y="100"/>
                  </a:lnTo>
                  <a:lnTo>
                    <a:pt x="47" y="100"/>
                  </a:lnTo>
                  <a:lnTo>
                    <a:pt x="49" y="104"/>
                  </a:lnTo>
                  <a:lnTo>
                    <a:pt x="49" y="110"/>
                  </a:lnTo>
                  <a:lnTo>
                    <a:pt x="47" y="114"/>
                  </a:lnTo>
                  <a:lnTo>
                    <a:pt x="44" y="119"/>
                  </a:lnTo>
                  <a:lnTo>
                    <a:pt x="44" y="119"/>
                  </a:lnTo>
                  <a:lnTo>
                    <a:pt x="40" y="121"/>
                  </a:lnTo>
                  <a:lnTo>
                    <a:pt x="36" y="123"/>
                  </a:lnTo>
                  <a:lnTo>
                    <a:pt x="33" y="123"/>
                  </a:lnTo>
                  <a:lnTo>
                    <a:pt x="31" y="123"/>
                  </a:lnTo>
                  <a:lnTo>
                    <a:pt x="31" y="123"/>
                  </a:lnTo>
                  <a:lnTo>
                    <a:pt x="26" y="123"/>
                  </a:lnTo>
                  <a:lnTo>
                    <a:pt x="23" y="124"/>
                  </a:lnTo>
                  <a:lnTo>
                    <a:pt x="20" y="126"/>
                  </a:lnTo>
                  <a:lnTo>
                    <a:pt x="20" y="126"/>
                  </a:lnTo>
                  <a:lnTo>
                    <a:pt x="18" y="129"/>
                  </a:lnTo>
                  <a:lnTo>
                    <a:pt x="17" y="132"/>
                  </a:lnTo>
                  <a:lnTo>
                    <a:pt x="18" y="136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23" y="143"/>
                  </a:lnTo>
                  <a:lnTo>
                    <a:pt x="27" y="149"/>
                  </a:lnTo>
                  <a:lnTo>
                    <a:pt x="27" y="156"/>
                  </a:lnTo>
                  <a:lnTo>
                    <a:pt x="26" y="162"/>
                  </a:lnTo>
                  <a:lnTo>
                    <a:pt x="23" y="166"/>
                  </a:lnTo>
                  <a:lnTo>
                    <a:pt x="23" y="166"/>
                  </a:lnTo>
                  <a:lnTo>
                    <a:pt x="18" y="169"/>
                  </a:lnTo>
                  <a:lnTo>
                    <a:pt x="15" y="171"/>
                  </a:lnTo>
                  <a:lnTo>
                    <a:pt x="13" y="171"/>
                  </a:lnTo>
                  <a:lnTo>
                    <a:pt x="13" y="171"/>
                  </a:lnTo>
                  <a:lnTo>
                    <a:pt x="10" y="172"/>
                  </a:lnTo>
                  <a:lnTo>
                    <a:pt x="5" y="174"/>
                  </a:lnTo>
                  <a:lnTo>
                    <a:pt x="4" y="176"/>
                  </a:lnTo>
                  <a:lnTo>
                    <a:pt x="4" y="176"/>
                  </a:lnTo>
                  <a:lnTo>
                    <a:pt x="2" y="181"/>
                  </a:lnTo>
                  <a:lnTo>
                    <a:pt x="2" y="181"/>
                  </a:lnTo>
                  <a:lnTo>
                    <a:pt x="2" y="182"/>
                  </a:lnTo>
                  <a:lnTo>
                    <a:pt x="2" y="182"/>
                  </a:lnTo>
                  <a:lnTo>
                    <a:pt x="4" y="187"/>
                  </a:lnTo>
                  <a:lnTo>
                    <a:pt x="5" y="188"/>
                  </a:lnTo>
                  <a:lnTo>
                    <a:pt x="10" y="192"/>
                  </a:lnTo>
                  <a:lnTo>
                    <a:pt x="11" y="192"/>
                  </a:lnTo>
                  <a:lnTo>
                    <a:pt x="11" y="192"/>
                  </a:lnTo>
                  <a:lnTo>
                    <a:pt x="14" y="195"/>
                  </a:lnTo>
                  <a:lnTo>
                    <a:pt x="15" y="198"/>
                  </a:lnTo>
                  <a:lnTo>
                    <a:pt x="18" y="204"/>
                  </a:lnTo>
                  <a:lnTo>
                    <a:pt x="18" y="204"/>
                  </a:lnTo>
                  <a:lnTo>
                    <a:pt x="17" y="210"/>
                  </a:lnTo>
                  <a:lnTo>
                    <a:pt x="15" y="214"/>
                  </a:lnTo>
                  <a:lnTo>
                    <a:pt x="13" y="217"/>
                  </a:lnTo>
                  <a:lnTo>
                    <a:pt x="10" y="220"/>
                  </a:lnTo>
                  <a:lnTo>
                    <a:pt x="8" y="221"/>
                  </a:lnTo>
                  <a:lnTo>
                    <a:pt x="8" y="221"/>
                  </a:lnTo>
                  <a:lnTo>
                    <a:pt x="2" y="224"/>
                  </a:lnTo>
                  <a:lnTo>
                    <a:pt x="1" y="227"/>
                  </a:lnTo>
                  <a:lnTo>
                    <a:pt x="1" y="227"/>
                  </a:lnTo>
                  <a:lnTo>
                    <a:pt x="0" y="229"/>
                  </a:lnTo>
                  <a:lnTo>
                    <a:pt x="0" y="231"/>
                  </a:lnTo>
                  <a:lnTo>
                    <a:pt x="0" y="231"/>
                  </a:lnTo>
                  <a:lnTo>
                    <a:pt x="0" y="234"/>
                  </a:lnTo>
                  <a:lnTo>
                    <a:pt x="0" y="234"/>
                  </a:lnTo>
                  <a:lnTo>
                    <a:pt x="1" y="237"/>
                  </a:lnTo>
                  <a:lnTo>
                    <a:pt x="4" y="240"/>
                  </a:lnTo>
                  <a:lnTo>
                    <a:pt x="8" y="243"/>
                  </a:lnTo>
                  <a:lnTo>
                    <a:pt x="11" y="243"/>
                  </a:lnTo>
                  <a:lnTo>
                    <a:pt x="11" y="243"/>
                  </a:lnTo>
                  <a:lnTo>
                    <a:pt x="14" y="244"/>
                  </a:lnTo>
                  <a:lnTo>
                    <a:pt x="17" y="247"/>
                  </a:lnTo>
                  <a:lnTo>
                    <a:pt x="20" y="252"/>
                  </a:lnTo>
                  <a:lnTo>
                    <a:pt x="20" y="255"/>
                  </a:lnTo>
                  <a:lnTo>
                    <a:pt x="20" y="255"/>
                  </a:lnTo>
                  <a:lnTo>
                    <a:pt x="21" y="259"/>
                  </a:lnTo>
                  <a:lnTo>
                    <a:pt x="20" y="263"/>
                  </a:lnTo>
                  <a:lnTo>
                    <a:pt x="18" y="268"/>
                  </a:lnTo>
                  <a:lnTo>
                    <a:pt x="15" y="271"/>
                  </a:lnTo>
                  <a:lnTo>
                    <a:pt x="14" y="272"/>
                  </a:lnTo>
                  <a:lnTo>
                    <a:pt x="14" y="272"/>
                  </a:lnTo>
                  <a:lnTo>
                    <a:pt x="13" y="273"/>
                  </a:lnTo>
                  <a:lnTo>
                    <a:pt x="13" y="273"/>
                  </a:lnTo>
                  <a:lnTo>
                    <a:pt x="10" y="278"/>
                  </a:lnTo>
                  <a:lnTo>
                    <a:pt x="8" y="281"/>
                  </a:lnTo>
                  <a:lnTo>
                    <a:pt x="10" y="285"/>
                  </a:lnTo>
                  <a:lnTo>
                    <a:pt x="10" y="285"/>
                  </a:lnTo>
                  <a:lnTo>
                    <a:pt x="11" y="289"/>
                  </a:lnTo>
                  <a:lnTo>
                    <a:pt x="14" y="291"/>
                  </a:lnTo>
                  <a:lnTo>
                    <a:pt x="21" y="292"/>
                  </a:lnTo>
                  <a:lnTo>
                    <a:pt x="23" y="292"/>
                  </a:lnTo>
                  <a:lnTo>
                    <a:pt x="23" y="292"/>
                  </a:lnTo>
                  <a:lnTo>
                    <a:pt x="27" y="294"/>
                  </a:lnTo>
                  <a:lnTo>
                    <a:pt x="30" y="295"/>
                  </a:lnTo>
                  <a:lnTo>
                    <a:pt x="33" y="298"/>
                  </a:lnTo>
                  <a:lnTo>
                    <a:pt x="36" y="302"/>
                  </a:lnTo>
                  <a:lnTo>
                    <a:pt x="36" y="302"/>
                  </a:lnTo>
                  <a:lnTo>
                    <a:pt x="36" y="307"/>
                  </a:lnTo>
                  <a:lnTo>
                    <a:pt x="37" y="310"/>
                  </a:lnTo>
                  <a:lnTo>
                    <a:pt x="36" y="314"/>
                  </a:lnTo>
                  <a:lnTo>
                    <a:pt x="34" y="318"/>
                  </a:lnTo>
                  <a:lnTo>
                    <a:pt x="33" y="320"/>
                  </a:lnTo>
                  <a:lnTo>
                    <a:pt x="33" y="320"/>
                  </a:lnTo>
                  <a:lnTo>
                    <a:pt x="30" y="324"/>
                  </a:lnTo>
                  <a:lnTo>
                    <a:pt x="28" y="328"/>
                  </a:lnTo>
                  <a:lnTo>
                    <a:pt x="31" y="333"/>
                  </a:lnTo>
                  <a:lnTo>
                    <a:pt x="31" y="333"/>
                  </a:lnTo>
                  <a:lnTo>
                    <a:pt x="34" y="336"/>
                  </a:lnTo>
                  <a:lnTo>
                    <a:pt x="37" y="337"/>
                  </a:lnTo>
                  <a:lnTo>
                    <a:pt x="44" y="337"/>
                  </a:lnTo>
                  <a:lnTo>
                    <a:pt x="46" y="337"/>
                  </a:lnTo>
                  <a:lnTo>
                    <a:pt x="46" y="337"/>
                  </a:lnTo>
                  <a:lnTo>
                    <a:pt x="50" y="337"/>
                  </a:lnTo>
                  <a:lnTo>
                    <a:pt x="53" y="339"/>
                  </a:lnTo>
                  <a:lnTo>
                    <a:pt x="57" y="340"/>
                  </a:lnTo>
                  <a:lnTo>
                    <a:pt x="60" y="343"/>
                  </a:lnTo>
                  <a:lnTo>
                    <a:pt x="60" y="343"/>
                  </a:lnTo>
                  <a:lnTo>
                    <a:pt x="62" y="347"/>
                  </a:lnTo>
                  <a:lnTo>
                    <a:pt x="63" y="352"/>
                  </a:lnTo>
                  <a:lnTo>
                    <a:pt x="63" y="354"/>
                  </a:lnTo>
                  <a:lnTo>
                    <a:pt x="63" y="359"/>
                  </a:lnTo>
                  <a:lnTo>
                    <a:pt x="62" y="360"/>
                  </a:lnTo>
                  <a:lnTo>
                    <a:pt x="62" y="360"/>
                  </a:lnTo>
                  <a:lnTo>
                    <a:pt x="60" y="367"/>
                  </a:lnTo>
                  <a:lnTo>
                    <a:pt x="60" y="370"/>
                  </a:lnTo>
                  <a:lnTo>
                    <a:pt x="63" y="375"/>
                  </a:lnTo>
                  <a:lnTo>
                    <a:pt x="63" y="375"/>
                  </a:lnTo>
                  <a:lnTo>
                    <a:pt x="68" y="378"/>
                  </a:lnTo>
                  <a:lnTo>
                    <a:pt x="70" y="378"/>
                  </a:lnTo>
                  <a:lnTo>
                    <a:pt x="78" y="376"/>
                  </a:lnTo>
                  <a:lnTo>
                    <a:pt x="79" y="375"/>
                  </a:lnTo>
                  <a:lnTo>
                    <a:pt x="79" y="375"/>
                  </a:lnTo>
                  <a:lnTo>
                    <a:pt x="83" y="375"/>
                  </a:lnTo>
                  <a:lnTo>
                    <a:pt x="86" y="375"/>
                  </a:lnTo>
                  <a:lnTo>
                    <a:pt x="91" y="376"/>
                  </a:lnTo>
                  <a:lnTo>
                    <a:pt x="95" y="378"/>
                  </a:lnTo>
                  <a:lnTo>
                    <a:pt x="95" y="378"/>
                  </a:lnTo>
                  <a:lnTo>
                    <a:pt x="98" y="380"/>
                  </a:lnTo>
                  <a:lnTo>
                    <a:pt x="99" y="385"/>
                  </a:lnTo>
                  <a:lnTo>
                    <a:pt x="101" y="388"/>
                  </a:lnTo>
                  <a:lnTo>
                    <a:pt x="101" y="392"/>
                  </a:lnTo>
                  <a:lnTo>
                    <a:pt x="101" y="394"/>
                  </a:lnTo>
                  <a:lnTo>
                    <a:pt x="101" y="394"/>
                  </a:lnTo>
                  <a:lnTo>
                    <a:pt x="101" y="401"/>
                  </a:lnTo>
                  <a:lnTo>
                    <a:pt x="102" y="404"/>
                  </a:lnTo>
                  <a:lnTo>
                    <a:pt x="105" y="408"/>
                  </a:lnTo>
                  <a:lnTo>
                    <a:pt x="105" y="408"/>
                  </a:lnTo>
                  <a:lnTo>
                    <a:pt x="110" y="409"/>
                  </a:lnTo>
                  <a:lnTo>
                    <a:pt x="114" y="408"/>
                  </a:lnTo>
                  <a:lnTo>
                    <a:pt x="120" y="405"/>
                  </a:lnTo>
                  <a:lnTo>
                    <a:pt x="121" y="404"/>
                  </a:lnTo>
                  <a:lnTo>
                    <a:pt x="121" y="404"/>
                  </a:lnTo>
                  <a:lnTo>
                    <a:pt x="124" y="402"/>
                  </a:lnTo>
                  <a:lnTo>
                    <a:pt x="128" y="402"/>
                  </a:lnTo>
                  <a:lnTo>
                    <a:pt x="133" y="402"/>
                  </a:lnTo>
                  <a:lnTo>
                    <a:pt x="136" y="404"/>
                  </a:lnTo>
                  <a:lnTo>
                    <a:pt x="136" y="404"/>
                  </a:lnTo>
                  <a:lnTo>
                    <a:pt x="140" y="405"/>
                  </a:lnTo>
                  <a:lnTo>
                    <a:pt x="143" y="408"/>
                  </a:lnTo>
                  <a:lnTo>
                    <a:pt x="144" y="412"/>
                  </a:lnTo>
                  <a:lnTo>
                    <a:pt x="146" y="415"/>
                  </a:lnTo>
                  <a:lnTo>
                    <a:pt x="146" y="418"/>
                  </a:lnTo>
                  <a:lnTo>
                    <a:pt x="146" y="418"/>
                  </a:lnTo>
                  <a:lnTo>
                    <a:pt x="147" y="424"/>
                  </a:lnTo>
                  <a:lnTo>
                    <a:pt x="149" y="427"/>
                  </a:lnTo>
                  <a:lnTo>
                    <a:pt x="153" y="430"/>
                  </a:lnTo>
                  <a:lnTo>
                    <a:pt x="153" y="430"/>
                  </a:lnTo>
                  <a:lnTo>
                    <a:pt x="157" y="430"/>
                  </a:lnTo>
                  <a:lnTo>
                    <a:pt x="160" y="428"/>
                  </a:lnTo>
                  <a:lnTo>
                    <a:pt x="165" y="427"/>
                  </a:lnTo>
                  <a:lnTo>
                    <a:pt x="165" y="427"/>
                  </a:lnTo>
                  <a:lnTo>
                    <a:pt x="166" y="424"/>
                  </a:lnTo>
                  <a:lnTo>
                    <a:pt x="167" y="422"/>
                  </a:lnTo>
                  <a:lnTo>
                    <a:pt x="167" y="422"/>
                  </a:lnTo>
                  <a:lnTo>
                    <a:pt x="170" y="420"/>
                  </a:lnTo>
                  <a:lnTo>
                    <a:pt x="175" y="418"/>
                  </a:lnTo>
                  <a:lnTo>
                    <a:pt x="179" y="417"/>
                  </a:lnTo>
                  <a:lnTo>
                    <a:pt x="183" y="418"/>
                  </a:lnTo>
                  <a:lnTo>
                    <a:pt x="183" y="418"/>
                  </a:lnTo>
                  <a:lnTo>
                    <a:pt x="188" y="420"/>
                  </a:lnTo>
                  <a:lnTo>
                    <a:pt x="191" y="421"/>
                  </a:lnTo>
                  <a:lnTo>
                    <a:pt x="193" y="424"/>
                  </a:lnTo>
                  <a:lnTo>
                    <a:pt x="195" y="427"/>
                  </a:lnTo>
                  <a:lnTo>
                    <a:pt x="195" y="430"/>
                  </a:lnTo>
                  <a:lnTo>
                    <a:pt x="195" y="430"/>
                  </a:lnTo>
                  <a:lnTo>
                    <a:pt x="198" y="434"/>
                  </a:lnTo>
                  <a:lnTo>
                    <a:pt x="201" y="437"/>
                  </a:lnTo>
                  <a:lnTo>
                    <a:pt x="204" y="438"/>
                  </a:lnTo>
                  <a:lnTo>
                    <a:pt x="206" y="438"/>
                  </a:lnTo>
                  <a:lnTo>
                    <a:pt x="206" y="438"/>
                  </a:lnTo>
                  <a:lnTo>
                    <a:pt x="209" y="438"/>
                  </a:lnTo>
                  <a:lnTo>
                    <a:pt x="212" y="437"/>
                  </a:lnTo>
                  <a:lnTo>
                    <a:pt x="212" y="437"/>
                  </a:lnTo>
                  <a:lnTo>
                    <a:pt x="214" y="435"/>
                  </a:lnTo>
                  <a:lnTo>
                    <a:pt x="214" y="435"/>
                  </a:lnTo>
                  <a:lnTo>
                    <a:pt x="217" y="431"/>
                  </a:lnTo>
                  <a:lnTo>
                    <a:pt x="218" y="428"/>
                  </a:lnTo>
                  <a:lnTo>
                    <a:pt x="218" y="428"/>
                  </a:lnTo>
                  <a:lnTo>
                    <a:pt x="221" y="425"/>
                  </a:lnTo>
                  <a:lnTo>
                    <a:pt x="224" y="422"/>
                  </a:lnTo>
                  <a:lnTo>
                    <a:pt x="228" y="421"/>
                  </a:lnTo>
                  <a:lnTo>
                    <a:pt x="234" y="421"/>
                  </a:lnTo>
                  <a:lnTo>
                    <a:pt x="234" y="421"/>
                  </a:lnTo>
                  <a:lnTo>
                    <a:pt x="240" y="422"/>
                  </a:lnTo>
                  <a:lnTo>
                    <a:pt x="243" y="424"/>
                  </a:lnTo>
                  <a:lnTo>
                    <a:pt x="246" y="427"/>
                  </a:lnTo>
                  <a:lnTo>
                    <a:pt x="247" y="428"/>
                  </a:lnTo>
                  <a:lnTo>
                    <a:pt x="247" y="428"/>
                  </a:lnTo>
                  <a:lnTo>
                    <a:pt x="250" y="433"/>
                  </a:lnTo>
                  <a:lnTo>
                    <a:pt x="253" y="434"/>
                  </a:lnTo>
                  <a:lnTo>
                    <a:pt x="256" y="435"/>
                  </a:lnTo>
                  <a:lnTo>
                    <a:pt x="259" y="435"/>
                  </a:lnTo>
                  <a:lnTo>
                    <a:pt x="259" y="435"/>
                  </a:lnTo>
                  <a:lnTo>
                    <a:pt x="263" y="434"/>
                  </a:lnTo>
                  <a:lnTo>
                    <a:pt x="263" y="434"/>
                  </a:lnTo>
                  <a:lnTo>
                    <a:pt x="264" y="433"/>
                  </a:lnTo>
                  <a:lnTo>
                    <a:pt x="264" y="433"/>
                  </a:lnTo>
                  <a:lnTo>
                    <a:pt x="266" y="428"/>
                  </a:lnTo>
                  <a:lnTo>
                    <a:pt x="267" y="425"/>
                  </a:lnTo>
                  <a:lnTo>
                    <a:pt x="267" y="422"/>
                  </a:lnTo>
                  <a:lnTo>
                    <a:pt x="267" y="422"/>
                  </a:lnTo>
                  <a:lnTo>
                    <a:pt x="269" y="420"/>
                  </a:lnTo>
                  <a:lnTo>
                    <a:pt x="272" y="415"/>
                  </a:lnTo>
                  <a:lnTo>
                    <a:pt x="272" y="415"/>
                  </a:lnTo>
                  <a:lnTo>
                    <a:pt x="277" y="412"/>
                  </a:lnTo>
                  <a:lnTo>
                    <a:pt x="283" y="411"/>
                  </a:lnTo>
                  <a:lnTo>
                    <a:pt x="289" y="411"/>
                  </a:lnTo>
                  <a:lnTo>
                    <a:pt x="295" y="415"/>
                  </a:lnTo>
                  <a:lnTo>
                    <a:pt x="296" y="417"/>
                  </a:lnTo>
                  <a:lnTo>
                    <a:pt x="296" y="417"/>
                  </a:lnTo>
                  <a:lnTo>
                    <a:pt x="302" y="420"/>
                  </a:lnTo>
                  <a:lnTo>
                    <a:pt x="306" y="421"/>
                  </a:lnTo>
                  <a:lnTo>
                    <a:pt x="309" y="420"/>
                  </a:lnTo>
                  <a:lnTo>
                    <a:pt x="312" y="418"/>
                  </a:lnTo>
                  <a:lnTo>
                    <a:pt x="312" y="418"/>
                  </a:lnTo>
                  <a:lnTo>
                    <a:pt x="314" y="415"/>
                  </a:lnTo>
                  <a:lnTo>
                    <a:pt x="315" y="412"/>
                  </a:lnTo>
                  <a:lnTo>
                    <a:pt x="315" y="407"/>
                  </a:lnTo>
                  <a:lnTo>
                    <a:pt x="315" y="405"/>
                  </a:lnTo>
                  <a:lnTo>
                    <a:pt x="315" y="405"/>
                  </a:lnTo>
                  <a:lnTo>
                    <a:pt x="315" y="402"/>
                  </a:lnTo>
                  <a:lnTo>
                    <a:pt x="316" y="399"/>
                  </a:lnTo>
                  <a:lnTo>
                    <a:pt x="319" y="395"/>
                  </a:lnTo>
                  <a:lnTo>
                    <a:pt x="319" y="395"/>
                  </a:lnTo>
                  <a:lnTo>
                    <a:pt x="324" y="392"/>
                  </a:lnTo>
                  <a:lnTo>
                    <a:pt x="328" y="389"/>
                  </a:lnTo>
                  <a:lnTo>
                    <a:pt x="334" y="389"/>
                  </a:lnTo>
                  <a:lnTo>
                    <a:pt x="338" y="391"/>
                  </a:lnTo>
                  <a:lnTo>
                    <a:pt x="341" y="392"/>
                  </a:lnTo>
                  <a:lnTo>
                    <a:pt x="341" y="392"/>
                  </a:lnTo>
                  <a:lnTo>
                    <a:pt x="343" y="394"/>
                  </a:lnTo>
                  <a:lnTo>
                    <a:pt x="347" y="395"/>
                  </a:lnTo>
                  <a:lnTo>
                    <a:pt x="351" y="394"/>
                  </a:lnTo>
                  <a:lnTo>
                    <a:pt x="356" y="392"/>
                  </a:lnTo>
                  <a:lnTo>
                    <a:pt x="356" y="392"/>
                  </a:lnTo>
                  <a:lnTo>
                    <a:pt x="358" y="388"/>
                  </a:lnTo>
                  <a:lnTo>
                    <a:pt x="358" y="385"/>
                  </a:lnTo>
                  <a:lnTo>
                    <a:pt x="357" y="379"/>
                  </a:lnTo>
                  <a:lnTo>
                    <a:pt x="357" y="376"/>
                  </a:lnTo>
                  <a:lnTo>
                    <a:pt x="357" y="376"/>
                  </a:lnTo>
                  <a:lnTo>
                    <a:pt x="357" y="373"/>
                  </a:lnTo>
                  <a:lnTo>
                    <a:pt x="357" y="369"/>
                  </a:lnTo>
                  <a:lnTo>
                    <a:pt x="358" y="365"/>
                  </a:lnTo>
                  <a:lnTo>
                    <a:pt x="361" y="362"/>
                  </a:lnTo>
                  <a:lnTo>
                    <a:pt x="361" y="362"/>
                  </a:lnTo>
                  <a:lnTo>
                    <a:pt x="364" y="359"/>
                  </a:lnTo>
                  <a:lnTo>
                    <a:pt x="369" y="357"/>
                  </a:lnTo>
                  <a:lnTo>
                    <a:pt x="373" y="357"/>
                  </a:lnTo>
                  <a:lnTo>
                    <a:pt x="376" y="357"/>
                  </a:lnTo>
                  <a:lnTo>
                    <a:pt x="379" y="357"/>
                  </a:lnTo>
                  <a:lnTo>
                    <a:pt x="379" y="357"/>
                  </a:lnTo>
                  <a:lnTo>
                    <a:pt x="384" y="359"/>
                  </a:lnTo>
                  <a:lnTo>
                    <a:pt x="387" y="357"/>
                  </a:lnTo>
                  <a:lnTo>
                    <a:pt x="392" y="356"/>
                  </a:lnTo>
                  <a:lnTo>
                    <a:pt x="392" y="356"/>
                  </a:lnTo>
                  <a:lnTo>
                    <a:pt x="393" y="352"/>
                  </a:lnTo>
                  <a:lnTo>
                    <a:pt x="395" y="347"/>
                  </a:lnTo>
                  <a:lnTo>
                    <a:pt x="393" y="343"/>
                  </a:lnTo>
                  <a:lnTo>
                    <a:pt x="392" y="341"/>
                  </a:lnTo>
                  <a:lnTo>
                    <a:pt x="390" y="339"/>
                  </a:lnTo>
                  <a:close/>
                  <a:moveTo>
                    <a:pt x="369" y="333"/>
                  </a:moveTo>
                  <a:lnTo>
                    <a:pt x="369" y="333"/>
                  </a:lnTo>
                  <a:lnTo>
                    <a:pt x="367" y="336"/>
                  </a:lnTo>
                  <a:lnTo>
                    <a:pt x="366" y="337"/>
                  </a:lnTo>
                  <a:lnTo>
                    <a:pt x="366" y="337"/>
                  </a:lnTo>
                  <a:lnTo>
                    <a:pt x="356" y="341"/>
                  </a:lnTo>
                  <a:lnTo>
                    <a:pt x="347" y="347"/>
                  </a:lnTo>
                  <a:lnTo>
                    <a:pt x="347" y="347"/>
                  </a:lnTo>
                  <a:lnTo>
                    <a:pt x="341" y="356"/>
                  </a:lnTo>
                  <a:lnTo>
                    <a:pt x="337" y="366"/>
                  </a:lnTo>
                  <a:lnTo>
                    <a:pt x="337" y="366"/>
                  </a:lnTo>
                  <a:lnTo>
                    <a:pt x="335" y="367"/>
                  </a:lnTo>
                  <a:lnTo>
                    <a:pt x="332" y="369"/>
                  </a:lnTo>
                  <a:lnTo>
                    <a:pt x="332" y="369"/>
                  </a:lnTo>
                  <a:lnTo>
                    <a:pt x="325" y="370"/>
                  </a:lnTo>
                  <a:lnTo>
                    <a:pt x="318" y="372"/>
                  </a:lnTo>
                  <a:lnTo>
                    <a:pt x="312" y="375"/>
                  </a:lnTo>
                  <a:lnTo>
                    <a:pt x="306" y="380"/>
                  </a:lnTo>
                  <a:lnTo>
                    <a:pt x="306" y="380"/>
                  </a:lnTo>
                  <a:lnTo>
                    <a:pt x="302" y="385"/>
                  </a:lnTo>
                  <a:lnTo>
                    <a:pt x="299" y="389"/>
                  </a:lnTo>
                  <a:lnTo>
                    <a:pt x="299" y="389"/>
                  </a:lnTo>
                  <a:lnTo>
                    <a:pt x="296" y="392"/>
                  </a:lnTo>
                  <a:lnTo>
                    <a:pt x="293" y="392"/>
                  </a:lnTo>
                  <a:lnTo>
                    <a:pt x="293" y="392"/>
                  </a:lnTo>
                  <a:lnTo>
                    <a:pt x="285" y="391"/>
                  </a:lnTo>
                  <a:lnTo>
                    <a:pt x="275" y="392"/>
                  </a:lnTo>
                  <a:lnTo>
                    <a:pt x="266" y="395"/>
                  </a:lnTo>
                  <a:lnTo>
                    <a:pt x="257" y="402"/>
                  </a:lnTo>
                  <a:lnTo>
                    <a:pt x="257" y="402"/>
                  </a:lnTo>
                  <a:lnTo>
                    <a:pt x="256" y="404"/>
                  </a:lnTo>
                  <a:lnTo>
                    <a:pt x="256" y="404"/>
                  </a:lnTo>
                  <a:lnTo>
                    <a:pt x="253" y="405"/>
                  </a:lnTo>
                  <a:lnTo>
                    <a:pt x="250" y="405"/>
                  </a:lnTo>
                  <a:lnTo>
                    <a:pt x="250" y="405"/>
                  </a:lnTo>
                  <a:lnTo>
                    <a:pt x="243" y="402"/>
                  </a:lnTo>
                  <a:lnTo>
                    <a:pt x="235" y="401"/>
                  </a:lnTo>
                  <a:lnTo>
                    <a:pt x="235" y="401"/>
                  </a:lnTo>
                  <a:lnTo>
                    <a:pt x="230" y="401"/>
                  </a:lnTo>
                  <a:lnTo>
                    <a:pt x="222" y="402"/>
                  </a:lnTo>
                  <a:lnTo>
                    <a:pt x="217" y="404"/>
                  </a:lnTo>
                  <a:lnTo>
                    <a:pt x="211" y="407"/>
                  </a:lnTo>
                  <a:lnTo>
                    <a:pt x="211" y="407"/>
                  </a:lnTo>
                  <a:lnTo>
                    <a:pt x="208" y="408"/>
                  </a:lnTo>
                  <a:lnTo>
                    <a:pt x="205" y="407"/>
                  </a:lnTo>
                  <a:lnTo>
                    <a:pt x="205" y="407"/>
                  </a:lnTo>
                  <a:lnTo>
                    <a:pt x="196" y="401"/>
                  </a:lnTo>
                  <a:lnTo>
                    <a:pt x="188" y="398"/>
                  </a:lnTo>
                  <a:lnTo>
                    <a:pt x="188" y="398"/>
                  </a:lnTo>
                  <a:lnTo>
                    <a:pt x="176" y="398"/>
                  </a:lnTo>
                  <a:lnTo>
                    <a:pt x="166" y="399"/>
                  </a:lnTo>
                  <a:lnTo>
                    <a:pt x="166" y="399"/>
                  </a:lnTo>
                  <a:lnTo>
                    <a:pt x="163" y="399"/>
                  </a:lnTo>
                  <a:lnTo>
                    <a:pt x="160" y="398"/>
                  </a:lnTo>
                  <a:lnTo>
                    <a:pt x="160" y="398"/>
                  </a:lnTo>
                  <a:lnTo>
                    <a:pt x="153" y="391"/>
                  </a:lnTo>
                  <a:lnTo>
                    <a:pt x="144" y="385"/>
                  </a:lnTo>
                  <a:lnTo>
                    <a:pt x="144" y="385"/>
                  </a:lnTo>
                  <a:lnTo>
                    <a:pt x="134" y="382"/>
                  </a:lnTo>
                  <a:lnTo>
                    <a:pt x="124" y="382"/>
                  </a:lnTo>
                  <a:lnTo>
                    <a:pt x="124" y="382"/>
                  </a:lnTo>
                  <a:lnTo>
                    <a:pt x="121" y="380"/>
                  </a:lnTo>
                  <a:lnTo>
                    <a:pt x="120" y="379"/>
                  </a:lnTo>
                  <a:lnTo>
                    <a:pt x="120" y="379"/>
                  </a:lnTo>
                  <a:lnTo>
                    <a:pt x="114" y="370"/>
                  </a:lnTo>
                  <a:lnTo>
                    <a:pt x="107" y="362"/>
                  </a:lnTo>
                  <a:lnTo>
                    <a:pt x="107" y="362"/>
                  </a:lnTo>
                  <a:lnTo>
                    <a:pt x="98" y="357"/>
                  </a:lnTo>
                  <a:lnTo>
                    <a:pt x="88" y="354"/>
                  </a:lnTo>
                  <a:lnTo>
                    <a:pt x="88" y="354"/>
                  </a:lnTo>
                  <a:lnTo>
                    <a:pt x="85" y="353"/>
                  </a:lnTo>
                  <a:lnTo>
                    <a:pt x="83" y="350"/>
                  </a:lnTo>
                  <a:lnTo>
                    <a:pt x="83" y="350"/>
                  </a:lnTo>
                  <a:lnTo>
                    <a:pt x="82" y="340"/>
                  </a:lnTo>
                  <a:lnTo>
                    <a:pt x="76" y="331"/>
                  </a:lnTo>
                  <a:lnTo>
                    <a:pt x="76" y="331"/>
                  </a:lnTo>
                  <a:lnTo>
                    <a:pt x="69" y="324"/>
                  </a:lnTo>
                  <a:lnTo>
                    <a:pt x="59" y="320"/>
                  </a:lnTo>
                  <a:lnTo>
                    <a:pt x="59" y="320"/>
                  </a:lnTo>
                  <a:lnTo>
                    <a:pt x="57" y="317"/>
                  </a:lnTo>
                  <a:lnTo>
                    <a:pt x="56" y="314"/>
                  </a:lnTo>
                  <a:lnTo>
                    <a:pt x="56" y="314"/>
                  </a:lnTo>
                  <a:lnTo>
                    <a:pt x="56" y="304"/>
                  </a:lnTo>
                  <a:lnTo>
                    <a:pt x="53" y="294"/>
                  </a:lnTo>
                  <a:lnTo>
                    <a:pt x="53" y="294"/>
                  </a:lnTo>
                  <a:lnTo>
                    <a:pt x="47" y="285"/>
                  </a:lnTo>
                  <a:lnTo>
                    <a:pt x="40" y="278"/>
                  </a:lnTo>
                  <a:lnTo>
                    <a:pt x="40" y="278"/>
                  </a:lnTo>
                  <a:lnTo>
                    <a:pt x="39" y="275"/>
                  </a:lnTo>
                  <a:lnTo>
                    <a:pt x="39" y="272"/>
                  </a:lnTo>
                  <a:lnTo>
                    <a:pt x="39" y="272"/>
                  </a:lnTo>
                  <a:lnTo>
                    <a:pt x="42" y="262"/>
                  </a:lnTo>
                  <a:lnTo>
                    <a:pt x="40" y="250"/>
                  </a:lnTo>
                  <a:lnTo>
                    <a:pt x="40" y="250"/>
                  </a:lnTo>
                  <a:lnTo>
                    <a:pt x="37" y="242"/>
                  </a:lnTo>
                  <a:lnTo>
                    <a:pt x="31" y="233"/>
                  </a:lnTo>
                  <a:lnTo>
                    <a:pt x="31" y="233"/>
                  </a:lnTo>
                  <a:lnTo>
                    <a:pt x="30" y="230"/>
                  </a:lnTo>
                  <a:lnTo>
                    <a:pt x="31" y="227"/>
                  </a:lnTo>
                  <a:lnTo>
                    <a:pt x="31" y="227"/>
                  </a:lnTo>
                  <a:lnTo>
                    <a:pt x="34" y="221"/>
                  </a:lnTo>
                  <a:lnTo>
                    <a:pt x="37" y="216"/>
                  </a:lnTo>
                  <a:lnTo>
                    <a:pt x="37" y="210"/>
                  </a:lnTo>
                  <a:lnTo>
                    <a:pt x="37" y="202"/>
                  </a:lnTo>
                  <a:lnTo>
                    <a:pt x="37" y="202"/>
                  </a:lnTo>
                  <a:lnTo>
                    <a:pt x="36" y="195"/>
                  </a:lnTo>
                  <a:lnTo>
                    <a:pt x="33" y="188"/>
                  </a:lnTo>
                  <a:lnTo>
                    <a:pt x="33" y="188"/>
                  </a:lnTo>
                  <a:lnTo>
                    <a:pt x="33" y="185"/>
                  </a:lnTo>
                  <a:lnTo>
                    <a:pt x="34" y="182"/>
                  </a:lnTo>
                  <a:lnTo>
                    <a:pt x="34" y="182"/>
                  </a:lnTo>
                  <a:lnTo>
                    <a:pt x="37" y="181"/>
                  </a:lnTo>
                  <a:lnTo>
                    <a:pt x="37" y="181"/>
                  </a:lnTo>
                  <a:lnTo>
                    <a:pt x="43" y="172"/>
                  </a:lnTo>
                  <a:lnTo>
                    <a:pt x="46" y="163"/>
                  </a:lnTo>
                  <a:lnTo>
                    <a:pt x="47" y="155"/>
                  </a:lnTo>
                  <a:lnTo>
                    <a:pt x="46" y="145"/>
                  </a:lnTo>
                  <a:lnTo>
                    <a:pt x="46" y="145"/>
                  </a:lnTo>
                  <a:lnTo>
                    <a:pt x="46" y="142"/>
                  </a:lnTo>
                  <a:lnTo>
                    <a:pt x="49" y="139"/>
                  </a:lnTo>
                  <a:lnTo>
                    <a:pt x="49" y="139"/>
                  </a:lnTo>
                  <a:lnTo>
                    <a:pt x="53" y="136"/>
                  </a:lnTo>
                  <a:lnTo>
                    <a:pt x="57" y="133"/>
                  </a:lnTo>
                  <a:lnTo>
                    <a:pt x="57" y="133"/>
                  </a:lnTo>
                  <a:lnTo>
                    <a:pt x="63" y="126"/>
                  </a:lnTo>
                  <a:lnTo>
                    <a:pt x="66" y="120"/>
                  </a:lnTo>
                  <a:lnTo>
                    <a:pt x="69" y="113"/>
                  </a:lnTo>
                  <a:lnTo>
                    <a:pt x="69" y="106"/>
                  </a:lnTo>
                  <a:lnTo>
                    <a:pt x="69" y="106"/>
                  </a:lnTo>
                  <a:lnTo>
                    <a:pt x="70" y="103"/>
                  </a:lnTo>
                  <a:lnTo>
                    <a:pt x="72" y="101"/>
                  </a:lnTo>
                  <a:lnTo>
                    <a:pt x="72" y="101"/>
                  </a:lnTo>
                  <a:lnTo>
                    <a:pt x="82" y="97"/>
                  </a:lnTo>
                  <a:lnTo>
                    <a:pt x="91" y="91"/>
                  </a:lnTo>
                  <a:lnTo>
                    <a:pt x="91" y="91"/>
                  </a:lnTo>
                  <a:lnTo>
                    <a:pt x="97" y="82"/>
                  </a:lnTo>
                  <a:lnTo>
                    <a:pt x="101" y="72"/>
                  </a:lnTo>
                  <a:lnTo>
                    <a:pt x="101" y="72"/>
                  </a:lnTo>
                  <a:lnTo>
                    <a:pt x="102" y="71"/>
                  </a:lnTo>
                  <a:lnTo>
                    <a:pt x="105" y="69"/>
                  </a:lnTo>
                  <a:lnTo>
                    <a:pt x="105" y="69"/>
                  </a:lnTo>
                  <a:lnTo>
                    <a:pt x="112" y="69"/>
                  </a:lnTo>
                  <a:lnTo>
                    <a:pt x="120" y="66"/>
                  </a:lnTo>
                  <a:lnTo>
                    <a:pt x="125" y="64"/>
                  </a:lnTo>
                  <a:lnTo>
                    <a:pt x="133" y="58"/>
                  </a:lnTo>
                  <a:lnTo>
                    <a:pt x="133" y="58"/>
                  </a:lnTo>
                  <a:lnTo>
                    <a:pt x="136" y="53"/>
                  </a:lnTo>
                  <a:lnTo>
                    <a:pt x="138" y="49"/>
                  </a:lnTo>
                  <a:lnTo>
                    <a:pt x="138" y="49"/>
                  </a:lnTo>
                  <a:lnTo>
                    <a:pt x="141" y="46"/>
                  </a:lnTo>
                  <a:lnTo>
                    <a:pt x="144" y="46"/>
                  </a:lnTo>
                  <a:lnTo>
                    <a:pt x="144" y="46"/>
                  </a:lnTo>
                  <a:lnTo>
                    <a:pt x="154" y="48"/>
                  </a:lnTo>
                  <a:lnTo>
                    <a:pt x="163" y="46"/>
                  </a:lnTo>
                  <a:lnTo>
                    <a:pt x="172" y="43"/>
                  </a:lnTo>
                  <a:lnTo>
                    <a:pt x="180" y="37"/>
                  </a:lnTo>
                  <a:lnTo>
                    <a:pt x="180" y="37"/>
                  </a:lnTo>
                  <a:lnTo>
                    <a:pt x="182" y="35"/>
                  </a:lnTo>
                  <a:lnTo>
                    <a:pt x="182" y="35"/>
                  </a:lnTo>
                  <a:lnTo>
                    <a:pt x="185" y="33"/>
                  </a:lnTo>
                  <a:lnTo>
                    <a:pt x="188" y="33"/>
                  </a:lnTo>
                  <a:lnTo>
                    <a:pt x="188" y="33"/>
                  </a:lnTo>
                  <a:lnTo>
                    <a:pt x="195" y="36"/>
                  </a:lnTo>
                  <a:lnTo>
                    <a:pt x="202" y="37"/>
                  </a:lnTo>
                  <a:lnTo>
                    <a:pt x="202" y="37"/>
                  </a:lnTo>
                  <a:lnTo>
                    <a:pt x="209" y="37"/>
                  </a:lnTo>
                  <a:lnTo>
                    <a:pt x="215" y="37"/>
                  </a:lnTo>
                  <a:lnTo>
                    <a:pt x="221" y="35"/>
                  </a:lnTo>
                  <a:lnTo>
                    <a:pt x="227" y="32"/>
                  </a:lnTo>
                  <a:lnTo>
                    <a:pt x="227" y="32"/>
                  </a:lnTo>
                  <a:lnTo>
                    <a:pt x="230" y="30"/>
                  </a:lnTo>
                  <a:lnTo>
                    <a:pt x="233" y="32"/>
                  </a:lnTo>
                  <a:lnTo>
                    <a:pt x="233" y="32"/>
                  </a:lnTo>
                  <a:lnTo>
                    <a:pt x="241" y="37"/>
                  </a:lnTo>
                  <a:lnTo>
                    <a:pt x="250" y="40"/>
                  </a:lnTo>
                  <a:lnTo>
                    <a:pt x="250" y="40"/>
                  </a:lnTo>
                  <a:lnTo>
                    <a:pt x="261" y="42"/>
                  </a:lnTo>
                  <a:lnTo>
                    <a:pt x="272" y="39"/>
                  </a:lnTo>
                  <a:lnTo>
                    <a:pt x="272" y="39"/>
                  </a:lnTo>
                  <a:lnTo>
                    <a:pt x="275" y="39"/>
                  </a:lnTo>
                  <a:lnTo>
                    <a:pt x="277" y="40"/>
                  </a:lnTo>
                  <a:lnTo>
                    <a:pt x="277" y="40"/>
                  </a:lnTo>
                  <a:lnTo>
                    <a:pt x="285" y="48"/>
                  </a:lnTo>
                  <a:lnTo>
                    <a:pt x="293" y="53"/>
                  </a:lnTo>
                  <a:lnTo>
                    <a:pt x="293" y="53"/>
                  </a:lnTo>
                  <a:lnTo>
                    <a:pt x="303" y="56"/>
                  </a:lnTo>
                  <a:lnTo>
                    <a:pt x="314" y="56"/>
                  </a:lnTo>
                  <a:lnTo>
                    <a:pt x="314" y="56"/>
                  </a:lnTo>
                  <a:lnTo>
                    <a:pt x="316" y="58"/>
                  </a:lnTo>
                  <a:lnTo>
                    <a:pt x="319" y="59"/>
                  </a:lnTo>
                  <a:lnTo>
                    <a:pt x="319" y="59"/>
                  </a:lnTo>
                  <a:lnTo>
                    <a:pt x="324" y="69"/>
                  </a:lnTo>
                  <a:lnTo>
                    <a:pt x="331" y="77"/>
                  </a:lnTo>
                  <a:lnTo>
                    <a:pt x="331" y="77"/>
                  </a:lnTo>
                  <a:lnTo>
                    <a:pt x="340" y="82"/>
                  </a:lnTo>
                  <a:lnTo>
                    <a:pt x="350" y="84"/>
                  </a:lnTo>
                  <a:lnTo>
                    <a:pt x="350" y="84"/>
                  </a:lnTo>
                  <a:lnTo>
                    <a:pt x="353" y="85"/>
                  </a:lnTo>
                  <a:lnTo>
                    <a:pt x="354" y="88"/>
                  </a:lnTo>
                  <a:lnTo>
                    <a:pt x="354" y="88"/>
                  </a:lnTo>
                  <a:lnTo>
                    <a:pt x="357" y="98"/>
                  </a:lnTo>
                  <a:lnTo>
                    <a:pt x="361" y="107"/>
                  </a:lnTo>
                  <a:lnTo>
                    <a:pt x="361" y="107"/>
                  </a:lnTo>
                  <a:lnTo>
                    <a:pt x="370" y="114"/>
                  </a:lnTo>
                  <a:lnTo>
                    <a:pt x="379" y="120"/>
                  </a:lnTo>
                  <a:lnTo>
                    <a:pt x="379" y="120"/>
                  </a:lnTo>
                  <a:lnTo>
                    <a:pt x="380" y="121"/>
                  </a:lnTo>
                  <a:lnTo>
                    <a:pt x="382" y="124"/>
                  </a:lnTo>
                  <a:lnTo>
                    <a:pt x="382" y="124"/>
                  </a:lnTo>
                  <a:lnTo>
                    <a:pt x="382" y="134"/>
                  </a:lnTo>
                  <a:lnTo>
                    <a:pt x="384" y="145"/>
                  </a:lnTo>
                  <a:lnTo>
                    <a:pt x="384" y="145"/>
                  </a:lnTo>
                  <a:lnTo>
                    <a:pt x="390" y="153"/>
                  </a:lnTo>
                  <a:lnTo>
                    <a:pt x="398" y="161"/>
                  </a:lnTo>
                  <a:lnTo>
                    <a:pt x="398" y="161"/>
                  </a:lnTo>
                  <a:lnTo>
                    <a:pt x="399" y="163"/>
                  </a:lnTo>
                  <a:lnTo>
                    <a:pt x="399" y="166"/>
                  </a:lnTo>
                  <a:lnTo>
                    <a:pt x="399" y="166"/>
                  </a:lnTo>
                  <a:lnTo>
                    <a:pt x="398" y="176"/>
                  </a:lnTo>
                  <a:lnTo>
                    <a:pt x="398" y="188"/>
                  </a:lnTo>
                  <a:lnTo>
                    <a:pt x="398" y="188"/>
                  </a:lnTo>
                  <a:lnTo>
                    <a:pt x="400" y="197"/>
                  </a:lnTo>
                  <a:lnTo>
                    <a:pt x="406" y="205"/>
                  </a:lnTo>
                  <a:lnTo>
                    <a:pt x="406" y="205"/>
                  </a:lnTo>
                  <a:lnTo>
                    <a:pt x="408" y="208"/>
                  </a:lnTo>
                  <a:lnTo>
                    <a:pt x="406" y="211"/>
                  </a:lnTo>
                  <a:lnTo>
                    <a:pt x="406" y="211"/>
                  </a:lnTo>
                  <a:lnTo>
                    <a:pt x="403" y="217"/>
                  </a:lnTo>
                  <a:lnTo>
                    <a:pt x="402" y="223"/>
                  </a:lnTo>
                  <a:lnTo>
                    <a:pt x="400" y="230"/>
                  </a:lnTo>
                  <a:lnTo>
                    <a:pt x="400" y="236"/>
                  </a:lnTo>
                  <a:lnTo>
                    <a:pt x="400" y="236"/>
                  </a:lnTo>
                  <a:lnTo>
                    <a:pt x="402" y="243"/>
                  </a:lnTo>
                  <a:lnTo>
                    <a:pt x="405" y="250"/>
                  </a:lnTo>
                  <a:lnTo>
                    <a:pt x="405" y="250"/>
                  </a:lnTo>
                  <a:lnTo>
                    <a:pt x="405" y="253"/>
                  </a:lnTo>
                  <a:lnTo>
                    <a:pt x="403" y="256"/>
                  </a:lnTo>
                  <a:lnTo>
                    <a:pt x="403" y="256"/>
                  </a:lnTo>
                  <a:lnTo>
                    <a:pt x="402" y="257"/>
                  </a:lnTo>
                  <a:lnTo>
                    <a:pt x="402" y="257"/>
                  </a:lnTo>
                  <a:lnTo>
                    <a:pt x="395" y="266"/>
                  </a:lnTo>
                  <a:lnTo>
                    <a:pt x="392" y="275"/>
                  </a:lnTo>
                  <a:lnTo>
                    <a:pt x="390" y="285"/>
                  </a:lnTo>
                  <a:lnTo>
                    <a:pt x="392" y="294"/>
                  </a:lnTo>
                  <a:lnTo>
                    <a:pt x="392" y="294"/>
                  </a:lnTo>
                  <a:lnTo>
                    <a:pt x="392" y="297"/>
                  </a:lnTo>
                  <a:lnTo>
                    <a:pt x="389" y="299"/>
                  </a:lnTo>
                  <a:lnTo>
                    <a:pt x="389" y="299"/>
                  </a:lnTo>
                  <a:lnTo>
                    <a:pt x="384" y="302"/>
                  </a:lnTo>
                  <a:lnTo>
                    <a:pt x="380" y="307"/>
                  </a:lnTo>
                  <a:lnTo>
                    <a:pt x="380" y="307"/>
                  </a:lnTo>
                  <a:lnTo>
                    <a:pt x="374" y="312"/>
                  </a:lnTo>
                  <a:lnTo>
                    <a:pt x="371" y="318"/>
                  </a:lnTo>
                  <a:lnTo>
                    <a:pt x="370" y="325"/>
                  </a:lnTo>
                  <a:lnTo>
                    <a:pt x="369" y="333"/>
                  </a:lnTo>
                  <a:lnTo>
                    <a:pt x="369" y="3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28"/>
            <p:cNvSpPr>
              <a:spLocks noEditPoints="1"/>
            </p:cNvSpPr>
            <p:nvPr/>
          </p:nvSpPr>
          <p:spPr bwMode="auto">
            <a:xfrm>
              <a:off x="5093495" y="775495"/>
              <a:ext cx="550863" cy="552450"/>
            </a:xfrm>
            <a:custGeom>
              <a:avLst/>
              <a:gdLst>
                <a:gd name="T0" fmla="*/ 282 w 347"/>
                <a:gd name="T1" fmla="*/ 38 h 348"/>
                <a:gd name="T2" fmla="*/ 239 w 347"/>
                <a:gd name="T3" fmla="*/ 12 h 348"/>
                <a:gd name="T4" fmla="*/ 189 w 347"/>
                <a:gd name="T5" fmla="*/ 0 h 348"/>
                <a:gd name="T6" fmla="*/ 140 w 347"/>
                <a:gd name="T7" fmla="*/ 3 h 348"/>
                <a:gd name="T8" fmla="*/ 92 w 347"/>
                <a:gd name="T9" fmla="*/ 19 h 348"/>
                <a:gd name="T10" fmla="*/ 51 w 347"/>
                <a:gd name="T11" fmla="*/ 51 h 348"/>
                <a:gd name="T12" fmla="*/ 27 w 347"/>
                <a:gd name="T13" fmla="*/ 77 h 348"/>
                <a:gd name="T14" fmla="*/ 6 w 347"/>
                <a:gd name="T15" fmla="*/ 123 h 348"/>
                <a:gd name="T16" fmla="*/ 0 w 347"/>
                <a:gd name="T17" fmla="*/ 174 h 348"/>
                <a:gd name="T18" fmla="*/ 6 w 347"/>
                <a:gd name="T19" fmla="*/ 223 h 348"/>
                <a:gd name="T20" fmla="*/ 27 w 347"/>
                <a:gd name="T21" fmla="*/ 269 h 348"/>
                <a:gd name="T22" fmla="*/ 51 w 347"/>
                <a:gd name="T23" fmla="*/ 295 h 348"/>
                <a:gd name="T24" fmla="*/ 92 w 347"/>
                <a:gd name="T25" fmla="*/ 327 h 348"/>
                <a:gd name="T26" fmla="*/ 140 w 347"/>
                <a:gd name="T27" fmla="*/ 343 h 348"/>
                <a:gd name="T28" fmla="*/ 189 w 347"/>
                <a:gd name="T29" fmla="*/ 346 h 348"/>
                <a:gd name="T30" fmla="*/ 239 w 347"/>
                <a:gd name="T31" fmla="*/ 334 h 348"/>
                <a:gd name="T32" fmla="*/ 282 w 347"/>
                <a:gd name="T33" fmla="*/ 308 h 348"/>
                <a:gd name="T34" fmla="*/ 308 w 347"/>
                <a:gd name="T35" fmla="*/ 282 h 348"/>
                <a:gd name="T36" fmla="*/ 334 w 347"/>
                <a:gd name="T37" fmla="*/ 239 h 348"/>
                <a:gd name="T38" fmla="*/ 346 w 347"/>
                <a:gd name="T39" fmla="*/ 190 h 348"/>
                <a:gd name="T40" fmla="*/ 343 w 347"/>
                <a:gd name="T41" fmla="*/ 141 h 348"/>
                <a:gd name="T42" fmla="*/ 327 w 347"/>
                <a:gd name="T43" fmla="*/ 93 h 348"/>
                <a:gd name="T44" fmla="*/ 295 w 347"/>
                <a:gd name="T45" fmla="*/ 51 h 348"/>
                <a:gd name="T46" fmla="*/ 285 w 347"/>
                <a:gd name="T47" fmla="*/ 285 h 348"/>
                <a:gd name="T48" fmla="*/ 246 w 347"/>
                <a:gd name="T49" fmla="*/ 313 h 348"/>
                <a:gd name="T50" fmla="*/ 202 w 347"/>
                <a:gd name="T51" fmla="*/ 329 h 348"/>
                <a:gd name="T52" fmla="*/ 158 w 347"/>
                <a:gd name="T53" fmla="*/ 330 h 348"/>
                <a:gd name="T54" fmla="*/ 114 w 347"/>
                <a:gd name="T55" fmla="*/ 320 h 348"/>
                <a:gd name="T56" fmla="*/ 74 w 347"/>
                <a:gd name="T57" fmla="*/ 295 h 348"/>
                <a:gd name="T58" fmla="*/ 51 w 347"/>
                <a:gd name="T59" fmla="*/ 272 h 348"/>
                <a:gd name="T60" fmla="*/ 27 w 347"/>
                <a:gd name="T61" fmla="*/ 233 h 348"/>
                <a:gd name="T62" fmla="*/ 16 w 347"/>
                <a:gd name="T63" fmla="*/ 188 h 348"/>
                <a:gd name="T64" fmla="*/ 19 w 347"/>
                <a:gd name="T65" fmla="*/ 143 h 348"/>
                <a:gd name="T66" fmla="*/ 33 w 347"/>
                <a:gd name="T67" fmla="*/ 100 h 348"/>
                <a:gd name="T68" fmla="*/ 61 w 347"/>
                <a:gd name="T69" fmla="*/ 61 h 348"/>
                <a:gd name="T70" fmla="*/ 87 w 347"/>
                <a:gd name="T71" fmla="*/ 42 h 348"/>
                <a:gd name="T72" fmla="*/ 129 w 347"/>
                <a:gd name="T73" fmla="*/ 22 h 348"/>
                <a:gd name="T74" fmla="*/ 174 w 347"/>
                <a:gd name="T75" fmla="*/ 16 h 348"/>
                <a:gd name="T76" fmla="*/ 218 w 347"/>
                <a:gd name="T77" fmla="*/ 22 h 348"/>
                <a:gd name="T78" fmla="*/ 260 w 347"/>
                <a:gd name="T79" fmla="*/ 42 h 348"/>
                <a:gd name="T80" fmla="*/ 285 w 347"/>
                <a:gd name="T81" fmla="*/ 61 h 348"/>
                <a:gd name="T82" fmla="*/ 312 w 347"/>
                <a:gd name="T83" fmla="*/ 100 h 348"/>
                <a:gd name="T84" fmla="*/ 328 w 347"/>
                <a:gd name="T85" fmla="*/ 143 h 348"/>
                <a:gd name="T86" fmla="*/ 330 w 347"/>
                <a:gd name="T87" fmla="*/ 188 h 348"/>
                <a:gd name="T88" fmla="*/ 320 w 347"/>
                <a:gd name="T89" fmla="*/ 233 h 348"/>
                <a:gd name="T90" fmla="*/ 295 w 347"/>
                <a:gd name="T91" fmla="*/ 272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47" h="348">
                  <a:moveTo>
                    <a:pt x="295" y="51"/>
                  </a:moveTo>
                  <a:lnTo>
                    <a:pt x="295" y="51"/>
                  </a:lnTo>
                  <a:lnTo>
                    <a:pt x="282" y="38"/>
                  </a:lnTo>
                  <a:lnTo>
                    <a:pt x="269" y="28"/>
                  </a:lnTo>
                  <a:lnTo>
                    <a:pt x="253" y="19"/>
                  </a:lnTo>
                  <a:lnTo>
                    <a:pt x="239" y="12"/>
                  </a:lnTo>
                  <a:lnTo>
                    <a:pt x="223" y="6"/>
                  </a:lnTo>
                  <a:lnTo>
                    <a:pt x="207" y="3"/>
                  </a:lnTo>
                  <a:lnTo>
                    <a:pt x="189" y="0"/>
                  </a:lnTo>
                  <a:lnTo>
                    <a:pt x="174" y="0"/>
                  </a:lnTo>
                  <a:lnTo>
                    <a:pt x="156" y="0"/>
                  </a:lnTo>
                  <a:lnTo>
                    <a:pt x="140" y="3"/>
                  </a:lnTo>
                  <a:lnTo>
                    <a:pt x="123" y="6"/>
                  </a:lnTo>
                  <a:lnTo>
                    <a:pt x="107" y="12"/>
                  </a:lnTo>
                  <a:lnTo>
                    <a:pt x="92" y="19"/>
                  </a:lnTo>
                  <a:lnTo>
                    <a:pt x="77" y="28"/>
                  </a:lnTo>
                  <a:lnTo>
                    <a:pt x="64" y="38"/>
                  </a:lnTo>
                  <a:lnTo>
                    <a:pt x="51" y="51"/>
                  </a:lnTo>
                  <a:lnTo>
                    <a:pt x="51" y="51"/>
                  </a:lnTo>
                  <a:lnTo>
                    <a:pt x="37" y="64"/>
                  </a:lnTo>
                  <a:lnTo>
                    <a:pt x="27" y="77"/>
                  </a:lnTo>
                  <a:lnTo>
                    <a:pt x="19" y="93"/>
                  </a:lnTo>
                  <a:lnTo>
                    <a:pt x="11" y="107"/>
                  </a:lnTo>
                  <a:lnTo>
                    <a:pt x="6" y="123"/>
                  </a:lnTo>
                  <a:lnTo>
                    <a:pt x="3" y="141"/>
                  </a:lnTo>
                  <a:lnTo>
                    <a:pt x="0" y="156"/>
                  </a:lnTo>
                  <a:lnTo>
                    <a:pt x="0" y="174"/>
                  </a:lnTo>
                  <a:lnTo>
                    <a:pt x="0" y="190"/>
                  </a:lnTo>
                  <a:lnTo>
                    <a:pt x="3" y="207"/>
                  </a:lnTo>
                  <a:lnTo>
                    <a:pt x="6" y="223"/>
                  </a:lnTo>
                  <a:lnTo>
                    <a:pt x="11" y="239"/>
                  </a:lnTo>
                  <a:lnTo>
                    <a:pt x="19" y="253"/>
                  </a:lnTo>
                  <a:lnTo>
                    <a:pt x="27" y="269"/>
                  </a:lnTo>
                  <a:lnTo>
                    <a:pt x="37" y="282"/>
                  </a:lnTo>
                  <a:lnTo>
                    <a:pt x="51" y="295"/>
                  </a:lnTo>
                  <a:lnTo>
                    <a:pt x="51" y="295"/>
                  </a:lnTo>
                  <a:lnTo>
                    <a:pt x="64" y="308"/>
                  </a:lnTo>
                  <a:lnTo>
                    <a:pt x="77" y="319"/>
                  </a:lnTo>
                  <a:lnTo>
                    <a:pt x="92" y="327"/>
                  </a:lnTo>
                  <a:lnTo>
                    <a:pt x="107" y="334"/>
                  </a:lnTo>
                  <a:lnTo>
                    <a:pt x="123" y="340"/>
                  </a:lnTo>
                  <a:lnTo>
                    <a:pt x="140" y="343"/>
                  </a:lnTo>
                  <a:lnTo>
                    <a:pt x="156" y="346"/>
                  </a:lnTo>
                  <a:lnTo>
                    <a:pt x="174" y="348"/>
                  </a:lnTo>
                  <a:lnTo>
                    <a:pt x="189" y="346"/>
                  </a:lnTo>
                  <a:lnTo>
                    <a:pt x="207" y="343"/>
                  </a:lnTo>
                  <a:lnTo>
                    <a:pt x="223" y="340"/>
                  </a:lnTo>
                  <a:lnTo>
                    <a:pt x="239" y="334"/>
                  </a:lnTo>
                  <a:lnTo>
                    <a:pt x="253" y="327"/>
                  </a:lnTo>
                  <a:lnTo>
                    <a:pt x="269" y="319"/>
                  </a:lnTo>
                  <a:lnTo>
                    <a:pt x="282" y="308"/>
                  </a:lnTo>
                  <a:lnTo>
                    <a:pt x="295" y="295"/>
                  </a:lnTo>
                  <a:lnTo>
                    <a:pt x="295" y="295"/>
                  </a:lnTo>
                  <a:lnTo>
                    <a:pt x="308" y="282"/>
                  </a:lnTo>
                  <a:lnTo>
                    <a:pt x="318" y="269"/>
                  </a:lnTo>
                  <a:lnTo>
                    <a:pt x="327" y="253"/>
                  </a:lnTo>
                  <a:lnTo>
                    <a:pt x="334" y="239"/>
                  </a:lnTo>
                  <a:lnTo>
                    <a:pt x="340" y="223"/>
                  </a:lnTo>
                  <a:lnTo>
                    <a:pt x="343" y="207"/>
                  </a:lnTo>
                  <a:lnTo>
                    <a:pt x="346" y="190"/>
                  </a:lnTo>
                  <a:lnTo>
                    <a:pt x="347" y="174"/>
                  </a:lnTo>
                  <a:lnTo>
                    <a:pt x="346" y="156"/>
                  </a:lnTo>
                  <a:lnTo>
                    <a:pt x="343" y="141"/>
                  </a:lnTo>
                  <a:lnTo>
                    <a:pt x="340" y="123"/>
                  </a:lnTo>
                  <a:lnTo>
                    <a:pt x="334" y="107"/>
                  </a:lnTo>
                  <a:lnTo>
                    <a:pt x="327" y="93"/>
                  </a:lnTo>
                  <a:lnTo>
                    <a:pt x="318" y="77"/>
                  </a:lnTo>
                  <a:lnTo>
                    <a:pt x="308" y="64"/>
                  </a:lnTo>
                  <a:lnTo>
                    <a:pt x="295" y="51"/>
                  </a:lnTo>
                  <a:lnTo>
                    <a:pt x="295" y="51"/>
                  </a:lnTo>
                  <a:close/>
                  <a:moveTo>
                    <a:pt x="285" y="285"/>
                  </a:moveTo>
                  <a:lnTo>
                    <a:pt x="285" y="285"/>
                  </a:lnTo>
                  <a:lnTo>
                    <a:pt x="272" y="295"/>
                  </a:lnTo>
                  <a:lnTo>
                    <a:pt x="260" y="306"/>
                  </a:lnTo>
                  <a:lnTo>
                    <a:pt x="246" y="313"/>
                  </a:lnTo>
                  <a:lnTo>
                    <a:pt x="233" y="320"/>
                  </a:lnTo>
                  <a:lnTo>
                    <a:pt x="218" y="324"/>
                  </a:lnTo>
                  <a:lnTo>
                    <a:pt x="202" y="329"/>
                  </a:lnTo>
                  <a:lnTo>
                    <a:pt x="188" y="330"/>
                  </a:lnTo>
                  <a:lnTo>
                    <a:pt x="174" y="332"/>
                  </a:lnTo>
                  <a:lnTo>
                    <a:pt x="158" y="330"/>
                  </a:lnTo>
                  <a:lnTo>
                    <a:pt x="143" y="329"/>
                  </a:lnTo>
                  <a:lnTo>
                    <a:pt x="129" y="324"/>
                  </a:lnTo>
                  <a:lnTo>
                    <a:pt x="114" y="320"/>
                  </a:lnTo>
                  <a:lnTo>
                    <a:pt x="100" y="313"/>
                  </a:lnTo>
                  <a:lnTo>
                    <a:pt x="87" y="306"/>
                  </a:lnTo>
                  <a:lnTo>
                    <a:pt x="74" y="295"/>
                  </a:lnTo>
                  <a:lnTo>
                    <a:pt x="61" y="285"/>
                  </a:lnTo>
                  <a:lnTo>
                    <a:pt x="61" y="285"/>
                  </a:lnTo>
                  <a:lnTo>
                    <a:pt x="51" y="272"/>
                  </a:lnTo>
                  <a:lnTo>
                    <a:pt x="42" y="261"/>
                  </a:lnTo>
                  <a:lnTo>
                    <a:pt x="33" y="246"/>
                  </a:lnTo>
                  <a:lnTo>
                    <a:pt x="27" y="233"/>
                  </a:lnTo>
                  <a:lnTo>
                    <a:pt x="22" y="219"/>
                  </a:lnTo>
                  <a:lnTo>
                    <a:pt x="19" y="203"/>
                  </a:lnTo>
                  <a:lnTo>
                    <a:pt x="16" y="188"/>
                  </a:lnTo>
                  <a:lnTo>
                    <a:pt x="16" y="174"/>
                  </a:lnTo>
                  <a:lnTo>
                    <a:pt x="16" y="158"/>
                  </a:lnTo>
                  <a:lnTo>
                    <a:pt x="19" y="143"/>
                  </a:lnTo>
                  <a:lnTo>
                    <a:pt x="22" y="129"/>
                  </a:lnTo>
                  <a:lnTo>
                    <a:pt x="27" y="115"/>
                  </a:lnTo>
                  <a:lnTo>
                    <a:pt x="33" y="100"/>
                  </a:lnTo>
                  <a:lnTo>
                    <a:pt x="42" y="87"/>
                  </a:lnTo>
                  <a:lnTo>
                    <a:pt x="51" y="74"/>
                  </a:lnTo>
                  <a:lnTo>
                    <a:pt x="61" y="61"/>
                  </a:lnTo>
                  <a:lnTo>
                    <a:pt x="61" y="61"/>
                  </a:lnTo>
                  <a:lnTo>
                    <a:pt x="74" y="51"/>
                  </a:lnTo>
                  <a:lnTo>
                    <a:pt x="87" y="42"/>
                  </a:lnTo>
                  <a:lnTo>
                    <a:pt x="100" y="33"/>
                  </a:lnTo>
                  <a:lnTo>
                    <a:pt x="114" y="28"/>
                  </a:lnTo>
                  <a:lnTo>
                    <a:pt x="129" y="22"/>
                  </a:lnTo>
                  <a:lnTo>
                    <a:pt x="143" y="19"/>
                  </a:lnTo>
                  <a:lnTo>
                    <a:pt x="158" y="16"/>
                  </a:lnTo>
                  <a:lnTo>
                    <a:pt x="174" y="16"/>
                  </a:lnTo>
                  <a:lnTo>
                    <a:pt x="188" y="16"/>
                  </a:lnTo>
                  <a:lnTo>
                    <a:pt x="202" y="19"/>
                  </a:lnTo>
                  <a:lnTo>
                    <a:pt x="218" y="22"/>
                  </a:lnTo>
                  <a:lnTo>
                    <a:pt x="233" y="28"/>
                  </a:lnTo>
                  <a:lnTo>
                    <a:pt x="246" y="33"/>
                  </a:lnTo>
                  <a:lnTo>
                    <a:pt x="260" y="42"/>
                  </a:lnTo>
                  <a:lnTo>
                    <a:pt x="272" y="51"/>
                  </a:lnTo>
                  <a:lnTo>
                    <a:pt x="285" y="61"/>
                  </a:lnTo>
                  <a:lnTo>
                    <a:pt x="285" y="61"/>
                  </a:lnTo>
                  <a:lnTo>
                    <a:pt x="295" y="74"/>
                  </a:lnTo>
                  <a:lnTo>
                    <a:pt x="305" y="87"/>
                  </a:lnTo>
                  <a:lnTo>
                    <a:pt x="312" y="100"/>
                  </a:lnTo>
                  <a:lnTo>
                    <a:pt x="320" y="115"/>
                  </a:lnTo>
                  <a:lnTo>
                    <a:pt x="324" y="129"/>
                  </a:lnTo>
                  <a:lnTo>
                    <a:pt x="328" y="143"/>
                  </a:lnTo>
                  <a:lnTo>
                    <a:pt x="330" y="158"/>
                  </a:lnTo>
                  <a:lnTo>
                    <a:pt x="331" y="174"/>
                  </a:lnTo>
                  <a:lnTo>
                    <a:pt x="330" y="188"/>
                  </a:lnTo>
                  <a:lnTo>
                    <a:pt x="328" y="203"/>
                  </a:lnTo>
                  <a:lnTo>
                    <a:pt x="324" y="219"/>
                  </a:lnTo>
                  <a:lnTo>
                    <a:pt x="320" y="233"/>
                  </a:lnTo>
                  <a:lnTo>
                    <a:pt x="312" y="246"/>
                  </a:lnTo>
                  <a:lnTo>
                    <a:pt x="305" y="261"/>
                  </a:lnTo>
                  <a:lnTo>
                    <a:pt x="295" y="272"/>
                  </a:lnTo>
                  <a:lnTo>
                    <a:pt x="285" y="285"/>
                  </a:lnTo>
                  <a:lnTo>
                    <a:pt x="285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29"/>
            <p:cNvSpPr>
              <a:spLocks/>
            </p:cNvSpPr>
            <p:nvPr/>
          </p:nvSpPr>
          <p:spPr bwMode="auto">
            <a:xfrm>
              <a:off x="5428457" y="1323183"/>
              <a:ext cx="298450" cy="366713"/>
            </a:xfrm>
            <a:custGeom>
              <a:avLst/>
              <a:gdLst>
                <a:gd name="T0" fmla="*/ 103 w 188"/>
                <a:gd name="T1" fmla="*/ 1 h 231"/>
                <a:gd name="T2" fmla="*/ 101 w 188"/>
                <a:gd name="T3" fmla="*/ 4 h 231"/>
                <a:gd name="T4" fmla="*/ 93 w 188"/>
                <a:gd name="T5" fmla="*/ 7 h 231"/>
                <a:gd name="T6" fmla="*/ 81 w 188"/>
                <a:gd name="T7" fmla="*/ 4 h 231"/>
                <a:gd name="T8" fmla="*/ 80 w 188"/>
                <a:gd name="T9" fmla="*/ 4 h 231"/>
                <a:gd name="T10" fmla="*/ 73 w 188"/>
                <a:gd name="T11" fmla="*/ 3 h 231"/>
                <a:gd name="T12" fmla="*/ 65 w 188"/>
                <a:gd name="T13" fmla="*/ 7 h 231"/>
                <a:gd name="T14" fmla="*/ 64 w 188"/>
                <a:gd name="T15" fmla="*/ 10 h 231"/>
                <a:gd name="T16" fmla="*/ 62 w 188"/>
                <a:gd name="T17" fmla="*/ 16 h 231"/>
                <a:gd name="T18" fmla="*/ 62 w 188"/>
                <a:gd name="T19" fmla="*/ 23 h 231"/>
                <a:gd name="T20" fmla="*/ 58 w 188"/>
                <a:gd name="T21" fmla="*/ 30 h 231"/>
                <a:gd name="T22" fmla="*/ 54 w 188"/>
                <a:gd name="T23" fmla="*/ 33 h 231"/>
                <a:gd name="T24" fmla="*/ 42 w 188"/>
                <a:gd name="T25" fmla="*/ 33 h 231"/>
                <a:gd name="T26" fmla="*/ 35 w 188"/>
                <a:gd name="T27" fmla="*/ 27 h 231"/>
                <a:gd name="T28" fmla="*/ 31 w 188"/>
                <a:gd name="T29" fmla="*/ 24 h 231"/>
                <a:gd name="T30" fmla="*/ 22 w 188"/>
                <a:gd name="T31" fmla="*/ 26 h 231"/>
                <a:gd name="T32" fmla="*/ 18 w 188"/>
                <a:gd name="T33" fmla="*/ 27 h 231"/>
                <a:gd name="T34" fmla="*/ 15 w 188"/>
                <a:gd name="T35" fmla="*/ 34 h 231"/>
                <a:gd name="T36" fmla="*/ 13 w 188"/>
                <a:gd name="T37" fmla="*/ 40 h 231"/>
                <a:gd name="T38" fmla="*/ 10 w 188"/>
                <a:gd name="T39" fmla="*/ 44 h 231"/>
                <a:gd name="T40" fmla="*/ 7 w 188"/>
                <a:gd name="T41" fmla="*/ 47 h 231"/>
                <a:gd name="T42" fmla="*/ 2 w 188"/>
                <a:gd name="T43" fmla="*/ 49 h 231"/>
                <a:gd name="T44" fmla="*/ 0 w 188"/>
                <a:gd name="T45" fmla="*/ 50 h 231"/>
                <a:gd name="T46" fmla="*/ 83 w 188"/>
                <a:gd name="T47" fmla="*/ 230 h 231"/>
                <a:gd name="T48" fmla="*/ 84 w 188"/>
                <a:gd name="T49" fmla="*/ 231 h 231"/>
                <a:gd name="T50" fmla="*/ 114 w 188"/>
                <a:gd name="T51" fmla="*/ 169 h 231"/>
                <a:gd name="T52" fmla="*/ 117 w 188"/>
                <a:gd name="T53" fmla="*/ 166 h 231"/>
                <a:gd name="T54" fmla="*/ 187 w 188"/>
                <a:gd name="T55" fmla="*/ 183 h 231"/>
                <a:gd name="T56" fmla="*/ 188 w 188"/>
                <a:gd name="T57" fmla="*/ 183 h 231"/>
                <a:gd name="T58" fmla="*/ 106 w 188"/>
                <a:gd name="T59" fmla="*/ 3 h 231"/>
                <a:gd name="T60" fmla="*/ 104 w 188"/>
                <a:gd name="T61" fmla="*/ 0 h 231"/>
                <a:gd name="T62" fmla="*/ 103 w 188"/>
                <a:gd name="T63" fmla="*/ 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8" h="231">
                  <a:moveTo>
                    <a:pt x="103" y="1"/>
                  </a:moveTo>
                  <a:lnTo>
                    <a:pt x="103" y="1"/>
                  </a:lnTo>
                  <a:lnTo>
                    <a:pt x="101" y="4"/>
                  </a:lnTo>
                  <a:lnTo>
                    <a:pt x="101" y="4"/>
                  </a:lnTo>
                  <a:lnTo>
                    <a:pt x="97" y="7"/>
                  </a:lnTo>
                  <a:lnTo>
                    <a:pt x="93" y="7"/>
                  </a:lnTo>
                  <a:lnTo>
                    <a:pt x="87" y="7"/>
                  </a:lnTo>
                  <a:lnTo>
                    <a:pt x="81" y="4"/>
                  </a:lnTo>
                  <a:lnTo>
                    <a:pt x="80" y="4"/>
                  </a:lnTo>
                  <a:lnTo>
                    <a:pt x="80" y="4"/>
                  </a:lnTo>
                  <a:lnTo>
                    <a:pt x="75" y="3"/>
                  </a:lnTo>
                  <a:lnTo>
                    <a:pt x="73" y="3"/>
                  </a:lnTo>
                  <a:lnTo>
                    <a:pt x="68" y="4"/>
                  </a:lnTo>
                  <a:lnTo>
                    <a:pt x="65" y="7"/>
                  </a:lnTo>
                  <a:lnTo>
                    <a:pt x="65" y="7"/>
                  </a:lnTo>
                  <a:lnTo>
                    <a:pt x="64" y="10"/>
                  </a:lnTo>
                  <a:lnTo>
                    <a:pt x="62" y="14"/>
                  </a:lnTo>
                  <a:lnTo>
                    <a:pt x="62" y="16"/>
                  </a:lnTo>
                  <a:lnTo>
                    <a:pt x="62" y="16"/>
                  </a:lnTo>
                  <a:lnTo>
                    <a:pt x="62" y="23"/>
                  </a:lnTo>
                  <a:lnTo>
                    <a:pt x="61" y="26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4" y="33"/>
                  </a:lnTo>
                  <a:lnTo>
                    <a:pt x="48" y="34"/>
                  </a:lnTo>
                  <a:lnTo>
                    <a:pt x="42" y="33"/>
                  </a:lnTo>
                  <a:lnTo>
                    <a:pt x="36" y="29"/>
                  </a:lnTo>
                  <a:lnTo>
                    <a:pt x="35" y="27"/>
                  </a:lnTo>
                  <a:lnTo>
                    <a:pt x="35" y="27"/>
                  </a:lnTo>
                  <a:lnTo>
                    <a:pt x="31" y="24"/>
                  </a:lnTo>
                  <a:lnTo>
                    <a:pt x="26" y="24"/>
                  </a:lnTo>
                  <a:lnTo>
                    <a:pt x="22" y="26"/>
                  </a:lnTo>
                  <a:lnTo>
                    <a:pt x="18" y="27"/>
                  </a:lnTo>
                  <a:lnTo>
                    <a:pt x="18" y="27"/>
                  </a:lnTo>
                  <a:lnTo>
                    <a:pt x="15" y="33"/>
                  </a:lnTo>
                  <a:lnTo>
                    <a:pt x="15" y="34"/>
                  </a:lnTo>
                  <a:lnTo>
                    <a:pt x="15" y="34"/>
                  </a:lnTo>
                  <a:lnTo>
                    <a:pt x="13" y="40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7" y="47"/>
                  </a:lnTo>
                  <a:lnTo>
                    <a:pt x="7" y="47"/>
                  </a:lnTo>
                  <a:lnTo>
                    <a:pt x="4" y="49"/>
                  </a:lnTo>
                  <a:lnTo>
                    <a:pt x="2" y="49"/>
                  </a:lnTo>
                  <a:lnTo>
                    <a:pt x="2" y="49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83" y="230"/>
                  </a:lnTo>
                  <a:lnTo>
                    <a:pt x="83" y="230"/>
                  </a:lnTo>
                  <a:lnTo>
                    <a:pt x="84" y="231"/>
                  </a:lnTo>
                  <a:lnTo>
                    <a:pt x="86" y="230"/>
                  </a:lnTo>
                  <a:lnTo>
                    <a:pt x="114" y="169"/>
                  </a:lnTo>
                  <a:lnTo>
                    <a:pt x="114" y="169"/>
                  </a:lnTo>
                  <a:lnTo>
                    <a:pt x="117" y="166"/>
                  </a:lnTo>
                  <a:lnTo>
                    <a:pt x="120" y="166"/>
                  </a:lnTo>
                  <a:lnTo>
                    <a:pt x="187" y="183"/>
                  </a:lnTo>
                  <a:lnTo>
                    <a:pt x="187" y="183"/>
                  </a:lnTo>
                  <a:lnTo>
                    <a:pt x="188" y="183"/>
                  </a:lnTo>
                  <a:lnTo>
                    <a:pt x="188" y="181"/>
                  </a:lnTo>
                  <a:lnTo>
                    <a:pt x="106" y="3"/>
                  </a:lnTo>
                  <a:lnTo>
                    <a:pt x="106" y="3"/>
                  </a:lnTo>
                  <a:lnTo>
                    <a:pt x="104" y="0"/>
                  </a:lnTo>
                  <a:lnTo>
                    <a:pt x="103" y="1"/>
                  </a:lnTo>
                  <a:lnTo>
                    <a:pt x="10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30"/>
            <p:cNvSpPr>
              <a:spLocks/>
            </p:cNvSpPr>
            <p:nvPr/>
          </p:nvSpPr>
          <p:spPr bwMode="auto">
            <a:xfrm>
              <a:off x="5644357" y="1078708"/>
              <a:ext cx="400050" cy="301625"/>
            </a:xfrm>
            <a:custGeom>
              <a:avLst/>
              <a:gdLst>
                <a:gd name="T0" fmla="*/ 35 w 252"/>
                <a:gd name="T1" fmla="*/ 0 h 190"/>
                <a:gd name="T2" fmla="*/ 33 w 252"/>
                <a:gd name="T3" fmla="*/ 0 h 190"/>
                <a:gd name="T4" fmla="*/ 33 w 252"/>
                <a:gd name="T5" fmla="*/ 2 h 190"/>
                <a:gd name="T6" fmla="*/ 38 w 252"/>
                <a:gd name="T7" fmla="*/ 6 h 190"/>
                <a:gd name="T8" fmla="*/ 42 w 252"/>
                <a:gd name="T9" fmla="*/ 10 h 190"/>
                <a:gd name="T10" fmla="*/ 46 w 252"/>
                <a:gd name="T11" fmla="*/ 19 h 190"/>
                <a:gd name="T12" fmla="*/ 46 w 252"/>
                <a:gd name="T13" fmla="*/ 22 h 190"/>
                <a:gd name="T14" fmla="*/ 46 w 252"/>
                <a:gd name="T15" fmla="*/ 25 h 190"/>
                <a:gd name="T16" fmla="*/ 42 w 252"/>
                <a:gd name="T17" fmla="*/ 31 h 190"/>
                <a:gd name="T18" fmla="*/ 38 w 252"/>
                <a:gd name="T19" fmla="*/ 34 h 190"/>
                <a:gd name="T20" fmla="*/ 31 w 252"/>
                <a:gd name="T21" fmla="*/ 35 h 190"/>
                <a:gd name="T22" fmla="*/ 25 w 252"/>
                <a:gd name="T23" fmla="*/ 38 h 190"/>
                <a:gd name="T24" fmla="*/ 23 w 252"/>
                <a:gd name="T25" fmla="*/ 42 h 190"/>
                <a:gd name="T26" fmla="*/ 22 w 252"/>
                <a:gd name="T27" fmla="*/ 51 h 190"/>
                <a:gd name="T28" fmla="*/ 26 w 252"/>
                <a:gd name="T29" fmla="*/ 57 h 190"/>
                <a:gd name="T30" fmla="*/ 31 w 252"/>
                <a:gd name="T31" fmla="*/ 62 h 190"/>
                <a:gd name="T32" fmla="*/ 31 w 252"/>
                <a:gd name="T33" fmla="*/ 74 h 190"/>
                <a:gd name="T34" fmla="*/ 28 w 252"/>
                <a:gd name="T35" fmla="*/ 78 h 190"/>
                <a:gd name="T36" fmla="*/ 20 w 252"/>
                <a:gd name="T37" fmla="*/ 83 h 190"/>
                <a:gd name="T38" fmla="*/ 12 w 252"/>
                <a:gd name="T39" fmla="*/ 83 h 190"/>
                <a:gd name="T40" fmla="*/ 7 w 252"/>
                <a:gd name="T41" fmla="*/ 84 h 190"/>
                <a:gd name="T42" fmla="*/ 3 w 252"/>
                <a:gd name="T43" fmla="*/ 86 h 190"/>
                <a:gd name="T44" fmla="*/ 0 w 252"/>
                <a:gd name="T45" fmla="*/ 93 h 190"/>
                <a:gd name="T46" fmla="*/ 2 w 252"/>
                <a:gd name="T47" fmla="*/ 100 h 190"/>
                <a:gd name="T48" fmla="*/ 2 w 252"/>
                <a:gd name="T49" fmla="*/ 102 h 190"/>
                <a:gd name="T50" fmla="*/ 5 w 252"/>
                <a:gd name="T51" fmla="*/ 109 h 190"/>
                <a:gd name="T52" fmla="*/ 9 w 252"/>
                <a:gd name="T53" fmla="*/ 115 h 190"/>
                <a:gd name="T54" fmla="*/ 210 w 252"/>
                <a:gd name="T55" fmla="*/ 190 h 190"/>
                <a:gd name="T56" fmla="*/ 213 w 252"/>
                <a:gd name="T57" fmla="*/ 187 h 190"/>
                <a:gd name="T58" fmla="*/ 190 w 252"/>
                <a:gd name="T59" fmla="*/ 123 h 190"/>
                <a:gd name="T60" fmla="*/ 193 w 252"/>
                <a:gd name="T61" fmla="*/ 117 h 190"/>
                <a:gd name="T62" fmla="*/ 251 w 252"/>
                <a:gd name="T63" fmla="*/ 83 h 190"/>
                <a:gd name="T64" fmla="*/ 251 w 252"/>
                <a:gd name="T65" fmla="*/ 8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2" h="190">
                  <a:moveTo>
                    <a:pt x="251" y="80"/>
                  </a:moveTo>
                  <a:lnTo>
                    <a:pt x="35" y="0"/>
                  </a:lnTo>
                  <a:lnTo>
                    <a:pt x="35" y="0"/>
                  </a:lnTo>
                  <a:lnTo>
                    <a:pt x="33" y="0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38" y="6"/>
                  </a:lnTo>
                  <a:lnTo>
                    <a:pt x="42" y="10"/>
                  </a:lnTo>
                  <a:lnTo>
                    <a:pt x="45" y="13"/>
                  </a:lnTo>
                  <a:lnTo>
                    <a:pt x="46" y="19"/>
                  </a:lnTo>
                  <a:lnTo>
                    <a:pt x="46" y="19"/>
                  </a:lnTo>
                  <a:lnTo>
                    <a:pt x="46" y="22"/>
                  </a:lnTo>
                  <a:lnTo>
                    <a:pt x="46" y="22"/>
                  </a:lnTo>
                  <a:lnTo>
                    <a:pt x="46" y="25"/>
                  </a:lnTo>
                  <a:lnTo>
                    <a:pt x="45" y="28"/>
                  </a:lnTo>
                  <a:lnTo>
                    <a:pt x="42" y="31"/>
                  </a:lnTo>
                  <a:lnTo>
                    <a:pt x="42" y="31"/>
                  </a:lnTo>
                  <a:lnTo>
                    <a:pt x="38" y="34"/>
                  </a:lnTo>
                  <a:lnTo>
                    <a:pt x="32" y="35"/>
                  </a:lnTo>
                  <a:lnTo>
                    <a:pt x="31" y="35"/>
                  </a:lnTo>
                  <a:lnTo>
                    <a:pt x="31" y="35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23" y="42"/>
                  </a:lnTo>
                  <a:lnTo>
                    <a:pt x="22" y="47"/>
                  </a:lnTo>
                  <a:lnTo>
                    <a:pt x="22" y="51"/>
                  </a:lnTo>
                  <a:lnTo>
                    <a:pt x="25" y="55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2"/>
                  </a:lnTo>
                  <a:lnTo>
                    <a:pt x="32" y="68"/>
                  </a:lnTo>
                  <a:lnTo>
                    <a:pt x="31" y="74"/>
                  </a:lnTo>
                  <a:lnTo>
                    <a:pt x="28" y="78"/>
                  </a:lnTo>
                  <a:lnTo>
                    <a:pt x="28" y="78"/>
                  </a:lnTo>
                  <a:lnTo>
                    <a:pt x="23" y="81"/>
                  </a:lnTo>
                  <a:lnTo>
                    <a:pt x="20" y="83"/>
                  </a:lnTo>
                  <a:lnTo>
                    <a:pt x="13" y="83"/>
                  </a:lnTo>
                  <a:lnTo>
                    <a:pt x="12" y="83"/>
                  </a:lnTo>
                  <a:lnTo>
                    <a:pt x="12" y="83"/>
                  </a:lnTo>
                  <a:lnTo>
                    <a:pt x="7" y="84"/>
                  </a:lnTo>
                  <a:lnTo>
                    <a:pt x="3" y="86"/>
                  </a:lnTo>
                  <a:lnTo>
                    <a:pt x="3" y="86"/>
                  </a:lnTo>
                  <a:lnTo>
                    <a:pt x="2" y="88"/>
                  </a:lnTo>
                  <a:lnTo>
                    <a:pt x="0" y="93"/>
                  </a:lnTo>
                  <a:lnTo>
                    <a:pt x="0" y="96"/>
                  </a:lnTo>
                  <a:lnTo>
                    <a:pt x="2" y="100"/>
                  </a:lnTo>
                  <a:lnTo>
                    <a:pt x="2" y="102"/>
                  </a:lnTo>
                  <a:lnTo>
                    <a:pt x="2" y="102"/>
                  </a:lnTo>
                  <a:lnTo>
                    <a:pt x="5" y="109"/>
                  </a:lnTo>
                  <a:lnTo>
                    <a:pt x="5" y="109"/>
                  </a:lnTo>
                  <a:lnTo>
                    <a:pt x="6" y="112"/>
                  </a:lnTo>
                  <a:lnTo>
                    <a:pt x="9" y="115"/>
                  </a:lnTo>
                  <a:lnTo>
                    <a:pt x="210" y="190"/>
                  </a:lnTo>
                  <a:lnTo>
                    <a:pt x="210" y="190"/>
                  </a:lnTo>
                  <a:lnTo>
                    <a:pt x="213" y="188"/>
                  </a:lnTo>
                  <a:lnTo>
                    <a:pt x="213" y="187"/>
                  </a:lnTo>
                  <a:lnTo>
                    <a:pt x="190" y="123"/>
                  </a:lnTo>
                  <a:lnTo>
                    <a:pt x="190" y="123"/>
                  </a:lnTo>
                  <a:lnTo>
                    <a:pt x="190" y="119"/>
                  </a:lnTo>
                  <a:lnTo>
                    <a:pt x="193" y="117"/>
                  </a:lnTo>
                  <a:lnTo>
                    <a:pt x="251" y="83"/>
                  </a:lnTo>
                  <a:lnTo>
                    <a:pt x="251" y="83"/>
                  </a:lnTo>
                  <a:lnTo>
                    <a:pt x="252" y="81"/>
                  </a:lnTo>
                  <a:lnTo>
                    <a:pt x="251" y="80"/>
                  </a:lnTo>
                  <a:lnTo>
                    <a:pt x="251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8" name="Group 57"/>
          <p:cNvGrpSpPr/>
          <p:nvPr/>
        </p:nvGrpSpPr>
        <p:grpSpPr>
          <a:xfrm rot="519489">
            <a:off x="178457" y="2393624"/>
            <a:ext cx="373276" cy="376756"/>
            <a:chOff x="4807745" y="3590133"/>
            <a:chExt cx="681038" cy="687388"/>
          </a:xfrm>
          <a:solidFill>
            <a:srgbClr val="FFFFFF">
              <a:alpha val="50196"/>
            </a:srgbClr>
          </a:solidFill>
        </p:grpSpPr>
        <p:sp>
          <p:nvSpPr>
            <p:cNvPr id="59" name="Freeform 231"/>
            <p:cNvSpPr>
              <a:spLocks noEditPoints="1"/>
            </p:cNvSpPr>
            <p:nvPr/>
          </p:nvSpPr>
          <p:spPr bwMode="auto">
            <a:xfrm>
              <a:off x="4872832" y="3866358"/>
              <a:ext cx="165100" cy="165100"/>
            </a:xfrm>
            <a:custGeom>
              <a:avLst/>
              <a:gdLst>
                <a:gd name="T0" fmla="*/ 11 w 104"/>
                <a:gd name="T1" fmla="*/ 0 h 104"/>
                <a:gd name="T2" fmla="*/ 7 w 104"/>
                <a:gd name="T3" fmla="*/ 1 h 104"/>
                <a:gd name="T4" fmla="*/ 1 w 104"/>
                <a:gd name="T5" fmla="*/ 7 h 104"/>
                <a:gd name="T6" fmla="*/ 0 w 104"/>
                <a:gd name="T7" fmla="*/ 92 h 104"/>
                <a:gd name="T8" fmla="*/ 1 w 104"/>
                <a:gd name="T9" fmla="*/ 97 h 104"/>
                <a:gd name="T10" fmla="*/ 7 w 104"/>
                <a:gd name="T11" fmla="*/ 103 h 104"/>
                <a:gd name="T12" fmla="*/ 93 w 104"/>
                <a:gd name="T13" fmla="*/ 104 h 104"/>
                <a:gd name="T14" fmla="*/ 97 w 104"/>
                <a:gd name="T15" fmla="*/ 103 h 104"/>
                <a:gd name="T16" fmla="*/ 103 w 104"/>
                <a:gd name="T17" fmla="*/ 97 h 104"/>
                <a:gd name="T18" fmla="*/ 104 w 104"/>
                <a:gd name="T19" fmla="*/ 11 h 104"/>
                <a:gd name="T20" fmla="*/ 103 w 104"/>
                <a:gd name="T21" fmla="*/ 7 h 104"/>
                <a:gd name="T22" fmla="*/ 95 w 104"/>
                <a:gd name="T23" fmla="*/ 1 h 104"/>
                <a:gd name="T24" fmla="*/ 91 w 104"/>
                <a:gd name="T25" fmla="*/ 0 h 104"/>
                <a:gd name="T26" fmla="*/ 74 w 104"/>
                <a:gd name="T27" fmla="*/ 63 h 104"/>
                <a:gd name="T28" fmla="*/ 74 w 104"/>
                <a:gd name="T29" fmla="*/ 65 h 104"/>
                <a:gd name="T30" fmla="*/ 68 w 104"/>
                <a:gd name="T31" fmla="*/ 74 h 104"/>
                <a:gd name="T32" fmla="*/ 65 w 104"/>
                <a:gd name="T33" fmla="*/ 74 h 104"/>
                <a:gd name="T34" fmla="*/ 53 w 104"/>
                <a:gd name="T35" fmla="*/ 63 h 104"/>
                <a:gd name="T36" fmla="*/ 52 w 104"/>
                <a:gd name="T37" fmla="*/ 63 h 104"/>
                <a:gd name="T38" fmla="*/ 40 w 104"/>
                <a:gd name="T39" fmla="*/ 74 h 104"/>
                <a:gd name="T40" fmla="*/ 39 w 104"/>
                <a:gd name="T41" fmla="*/ 74 h 104"/>
                <a:gd name="T42" fmla="*/ 30 w 104"/>
                <a:gd name="T43" fmla="*/ 68 h 104"/>
                <a:gd name="T44" fmla="*/ 30 w 104"/>
                <a:gd name="T45" fmla="*/ 65 h 104"/>
                <a:gd name="T46" fmla="*/ 40 w 104"/>
                <a:gd name="T47" fmla="*/ 55 h 104"/>
                <a:gd name="T48" fmla="*/ 40 w 104"/>
                <a:gd name="T49" fmla="*/ 52 h 104"/>
                <a:gd name="T50" fmla="*/ 30 w 104"/>
                <a:gd name="T51" fmla="*/ 40 h 104"/>
                <a:gd name="T52" fmla="*/ 30 w 104"/>
                <a:gd name="T53" fmla="*/ 39 h 104"/>
                <a:gd name="T54" fmla="*/ 36 w 104"/>
                <a:gd name="T55" fmla="*/ 30 h 104"/>
                <a:gd name="T56" fmla="*/ 39 w 104"/>
                <a:gd name="T57" fmla="*/ 30 h 104"/>
                <a:gd name="T58" fmla="*/ 49 w 104"/>
                <a:gd name="T59" fmla="*/ 40 h 104"/>
                <a:gd name="T60" fmla="*/ 52 w 104"/>
                <a:gd name="T61" fmla="*/ 40 h 104"/>
                <a:gd name="T62" fmla="*/ 64 w 104"/>
                <a:gd name="T63" fmla="*/ 30 h 104"/>
                <a:gd name="T64" fmla="*/ 65 w 104"/>
                <a:gd name="T65" fmla="*/ 30 h 104"/>
                <a:gd name="T66" fmla="*/ 72 w 104"/>
                <a:gd name="T67" fmla="*/ 36 h 104"/>
                <a:gd name="T68" fmla="*/ 74 w 104"/>
                <a:gd name="T69" fmla="*/ 39 h 104"/>
                <a:gd name="T70" fmla="*/ 64 w 104"/>
                <a:gd name="T71" fmla="*/ 50 h 104"/>
                <a:gd name="T72" fmla="*/ 64 w 104"/>
                <a:gd name="T73" fmla="*/ 52 h 104"/>
                <a:gd name="T74" fmla="*/ 64 w 104"/>
                <a:gd name="T75" fmla="*/ 5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4">
                  <a:moveTo>
                    <a:pt x="91" y="0"/>
                  </a:moveTo>
                  <a:lnTo>
                    <a:pt x="11" y="0"/>
                  </a:lnTo>
                  <a:lnTo>
                    <a:pt x="11" y="0"/>
                  </a:lnTo>
                  <a:lnTo>
                    <a:pt x="7" y="1"/>
                  </a:lnTo>
                  <a:lnTo>
                    <a:pt x="3" y="4"/>
                  </a:lnTo>
                  <a:lnTo>
                    <a:pt x="1" y="7"/>
                  </a:lnTo>
                  <a:lnTo>
                    <a:pt x="0" y="13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1" y="97"/>
                  </a:lnTo>
                  <a:lnTo>
                    <a:pt x="4" y="101"/>
                  </a:lnTo>
                  <a:lnTo>
                    <a:pt x="7" y="103"/>
                  </a:lnTo>
                  <a:lnTo>
                    <a:pt x="1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7" y="103"/>
                  </a:lnTo>
                  <a:lnTo>
                    <a:pt x="100" y="100"/>
                  </a:lnTo>
                  <a:lnTo>
                    <a:pt x="103" y="97"/>
                  </a:lnTo>
                  <a:lnTo>
                    <a:pt x="104" y="9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3" y="7"/>
                  </a:lnTo>
                  <a:lnTo>
                    <a:pt x="100" y="4"/>
                  </a:lnTo>
                  <a:lnTo>
                    <a:pt x="95" y="1"/>
                  </a:lnTo>
                  <a:lnTo>
                    <a:pt x="91" y="0"/>
                  </a:lnTo>
                  <a:lnTo>
                    <a:pt x="91" y="0"/>
                  </a:lnTo>
                  <a:close/>
                  <a:moveTo>
                    <a:pt x="64" y="53"/>
                  </a:moveTo>
                  <a:lnTo>
                    <a:pt x="74" y="63"/>
                  </a:lnTo>
                  <a:lnTo>
                    <a:pt x="74" y="63"/>
                  </a:lnTo>
                  <a:lnTo>
                    <a:pt x="74" y="65"/>
                  </a:lnTo>
                  <a:lnTo>
                    <a:pt x="74" y="68"/>
                  </a:lnTo>
                  <a:lnTo>
                    <a:pt x="68" y="74"/>
                  </a:lnTo>
                  <a:lnTo>
                    <a:pt x="68" y="74"/>
                  </a:lnTo>
                  <a:lnTo>
                    <a:pt x="65" y="74"/>
                  </a:lnTo>
                  <a:lnTo>
                    <a:pt x="64" y="74"/>
                  </a:lnTo>
                  <a:lnTo>
                    <a:pt x="53" y="63"/>
                  </a:lnTo>
                  <a:lnTo>
                    <a:pt x="53" y="63"/>
                  </a:lnTo>
                  <a:lnTo>
                    <a:pt x="52" y="63"/>
                  </a:lnTo>
                  <a:lnTo>
                    <a:pt x="49" y="63"/>
                  </a:lnTo>
                  <a:lnTo>
                    <a:pt x="40" y="74"/>
                  </a:lnTo>
                  <a:lnTo>
                    <a:pt x="40" y="74"/>
                  </a:lnTo>
                  <a:lnTo>
                    <a:pt x="39" y="74"/>
                  </a:lnTo>
                  <a:lnTo>
                    <a:pt x="36" y="74"/>
                  </a:lnTo>
                  <a:lnTo>
                    <a:pt x="30" y="68"/>
                  </a:lnTo>
                  <a:lnTo>
                    <a:pt x="30" y="68"/>
                  </a:lnTo>
                  <a:lnTo>
                    <a:pt x="30" y="65"/>
                  </a:lnTo>
                  <a:lnTo>
                    <a:pt x="30" y="63"/>
                  </a:lnTo>
                  <a:lnTo>
                    <a:pt x="40" y="55"/>
                  </a:lnTo>
                  <a:lnTo>
                    <a:pt x="40" y="55"/>
                  </a:lnTo>
                  <a:lnTo>
                    <a:pt x="40" y="52"/>
                  </a:lnTo>
                  <a:lnTo>
                    <a:pt x="40" y="50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30" y="39"/>
                  </a:lnTo>
                  <a:lnTo>
                    <a:pt x="30" y="36"/>
                  </a:lnTo>
                  <a:lnTo>
                    <a:pt x="36" y="30"/>
                  </a:lnTo>
                  <a:lnTo>
                    <a:pt x="36" y="30"/>
                  </a:lnTo>
                  <a:lnTo>
                    <a:pt x="39" y="30"/>
                  </a:lnTo>
                  <a:lnTo>
                    <a:pt x="40" y="30"/>
                  </a:lnTo>
                  <a:lnTo>
                    <a:pt x="49" y="40"/>
                  </a:lnTo>
                  <a:lnTo>
                    <a:pt x="49" y="40"/>
                  </a:lnTo>
                  <a:lnTo>
                    <a:pt x="52" y="40"/>
                  </a:lnTo>
                  <a:lnTo>
                    <a:pt x="53" y="40"/>
                  </a:lnTo>
                  <a:lnTo>
                    <a:pt x="64" y="30"/>
                  </a:lnTo>
                  <a:lnTo>
                    <a:pt x="64" y="30"/>
                  </a:lnTo>
                  <a:lnTo>
                    <a:pt x="65" y="30"/>
                  </a:lnTo>
                  <a:lnTo>
                    <a:pt x="68" y="30"/>
                  </a:lnTo>
                  <a:lnTo>
                    <a:pt x="72" y="36"/>
                  </a:lnTo>
                  <a:lnTo>
                    <a:pt x="72" y="36"/>
                  </a:lnTo>
                  <a:lnTo>
                    <a:pt x="74" y="39"/>
                  </a:lnTo>
                  <a:lnTo>
                    <a:pt x="72" y="40"/>
                  </a:lnTo>
                  <a:lnTo>
                    <a:pt x="64" y="50"/>
                  </a:lnTo>
                  <a:lnTo>
                    <a:pt x="64" y="50"/>
                  </a:lnTo>
                  <a:lnTo>
                    <a:pt x="64" y="52"/>
                  </a:lnTo>
                  <a:lnTo>
                    <a:pt x="64" y="53"/>
                  </a:lnTo>
                  <a:lnTo>
                    <a:pt x="64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232"/>
            <p:cNvSpPr>
              <a:spLocks noEditPoints="1"/>
            </p:cNvSpPr>
            <p:nvPr/>
          </p:nvSpPr>
          <p:spPr bwMode="auto">
            <a:xfrm>
              <a:off x="4872832" y="4056858"/>
              <a:ext cx="165100" cy="165100"/>
            </a:xfrm>
            <a:custGeom>
              <a:avLst/>
              <a:gdLst>
                <a:gd name="T0" fmla="*/ 13 w 104"/>
                <a:gd name="T1" fmla="*/ 0 h 104"/>
                <a:gd name="T2" fmla="*/ 7 w 104"/>
                <a:gd name="T3" fmla="*/ 1 h 104"/>
                <a:gd name="T4" fmla="*/ 1 w 104"/>
                <a:gd name="T5" fmla="*/ 7 h 104"/>
                <a:gd name="T6" fmla="*/ 1 w 104"/>
                <a:gd name="T7" fmla="*/ 93 h 104"/>
                <a:gd name="T8" fmla="*/ 1 w 104"/>
                <a:gd name="T9" fmla="*/ 97 h 104"/>
                <a:gd name="T10" fmla="*/ 9 w 104"/>
                <a:gd name="T11" fmla="*/ 103 h 104"/>
                <a:gd name="T12" fmla="*/ 93 w 104"/>
                <a:gd name="T13" fmla="*/ 104 h 104"/>
                <a:gd name="T14" fmla="*/ 97 w 104"/>
                <a:gd name="T15" fmla="*/ 103 h 104"/>
                <a:gd name="T16" fmla="*/ 104 w 104"/>
                <a:gd name="T17" fmla="*/ 97 h 104"/>
                <a:gd name="T18" fmla="*/ 104 w 104"/>
                <a:gd name="T19" fmla="*/ 11 h 104"/>
                <a:gd name="T20" fmla="*/ 103 w 104"/>
                <a:gd name="T21" fmla="*/ 7 h 104"/>
                <a:gd name="T22" fmla="*/ 97 w 104"/>
                <a:gd name="T23" fmla="*/ 1 h 104"/>
                <a:gd name="T24" fmla="*/ 93 w 104"/>
                <a:gd name="T25" fmla="*/ 0 h 104"/>
                <a:gd name="T26" fmla="*/ 62 w 104"/>
                <a:gd name="T27" fmla="*/ 59 h 104"/>
                <a:gd name="T28" fmla="*/ 61 w 104"/>
                <a:gd name="T29" fmla="*/ 59 h 104"/>
                <a:gd name="T30" fmla="*/ 59 w 104"/>
                <a:gd name="T31" fmla="*/ 75 h 104"/>
                <a:gd name="T32" fmla="*/ 59 w 104"/>
                <a:gd name="T33" fmla="*/ 77 h 104"/>
                <a:gd name="T34" fmla="*/ 49 w 104"/>
                <a:gd name="T35" fmla="*/ 78 h 104"/>
                <a:gd name="T36" fmla="*/ 46 w 104"/>
                <a:gd name="T37" fmla="*/ 77 h 104"/>
                <a:gd name="T38" fmla="*/ 45 w 104"/>
                <a:gd name="T39" fmla="*/ 62 h 104"/>
                <a:gd name="T40" fmla="*/ 45 w 104"/>
                <a:gd name="T41" fmla="*/ 59 h 104"/>
                <a:gd name="T42" fmla="*/ 29 w 104"/>
                <a:gd name="T43" fmla="*/ 59 h 104"/>
                <a:gd name="T44" fmla="*/ 27 w 104"/>
                <a:gd name="T45" fmla="*/ 58 h 104"/>
                <a:gd name="T46" fmla="*/ 26 w 104"/>
                <a:gd name="T47" fmla="*/ 48 h 104"/>
                <a:gd name="T48" fmla="*/ 27 w 104"/>
                <a:gd name="T49" fmla="*/ 46 h 104"/>
                <a:gd name="T50" fmla="*/ 42 w 104"/>
                <a:gd name="T51" fmla="*/ 45 h 104"/>
                <a:gd name="T52" fmla="*/ 45 w 104"/>
                <a:gd name="T53" fmla="*/ 45 h 104"/>
                <a:gd name="T54" fmla="*/ 45 w 104"/>
                <a:gd name="T55" fmla="*/ 29 h 104"/>
                <a:gd name="T56" fmla="*/ 46 w 104"/>
                <a:gd name="T57" fmla="*/ 27 h 104"/>
                <a:gd name="T58" fmla="*/ 56 w 104"/>
                <a:gd name="T59" fmla="*/ 26 h 104"/>
                <a:gd name="T60" fmla="*/ 58 w 104"/>
                <a:gd name="T61" fmla="*/ 27 h 104"/>
                <a:gd name="T62" fmla="*/ 59 w 104"/>
                <a:gd name="T63" fmla="*/ 42 h 104"/>
                <a:gd name="T64" fmla="*/ 61 w 104"/>
                <a:gd name="T65" fmla="*/ 43 h 104"/>
                <a:gd name="T66" fmla="*/ 75 w 104"/>
                <a:gd name="T67" fmla="*/ 45 h 104"/>
                <a:gd name="T68" fmla="*/ 78 w 104"/>
                <a:gd name="T69" fmla="*/ 46 h 104"/>
                <a:gd name="T70" fmla="*/ 78 w 104"/>
                <a:gd name="T71" fmla="*/ 56 h 104"/>
                <a:gd name="T72" fmla="*/ 78 w 104"/>
                <a:gd name="T73" fmla="*/ 58 h 104"/>
                <a:gd name="T74" fmla="*/ 75 w 104"/>
                <a:gd name="T75" fmla="*/ 5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4">
                  <a:moveTo>
                    <a:pt x="93" y="0"/>
                  </a:moveTo>
                  <a:lnTo>
                    <a:pt x="13" y="0"/>
                  </a:lnTo>
                  <a:lnTo>
                    <a:pt x="13" y="0"/>
                  </a:lnTo>
                  <a:lnTo>
                    <a:pt x="7" y="1"/>
                  </a:lnTo>
                  <a:lnTo>
                    <a:pt x="4" y="4"/>
                  </a:lnTo>
                  <a:lnTo>
                    <a:pt x="1" y="7"/>
                  </a:lnTo>
                  <a:lnTo>
                    <a:pt x="0" y="13"/>
                  </a:lnTo>
                  <a:lnTo>
                    <a:pt x="1" y="93"/>
                  </a:lnTo>
                  <a:lnTo>
                    <a:pt x="1" y="93"/>
                  </a:lnTo>
                  <a:lnTo>
                    <a:pt x="1" y="97"/>
                  </a:lnTo>
                  <a:lnTo>
                    <a:pt x="4" y="100"/>
                  </a:lnTo>
                  <a:lnTo>
                    <a:pt x="9" y="103"/>
                  </a:lnTo>
                  <a:lnTo>
                    <a:pt x="13" y="104"/>
                  </a:lnTo>
                  <a:lnTo>
                    <a:pt x="93" y="104"/>
                  </a:lnTo>
                  <a:lnTo>
                    <a:pt x="93" y="104"/>
                  </a:lnTo>
                  <a:lnTo>
                    <a:pt x="97" y="103"/>
                  </a:lnTo>
                  <a:lnTo>
                    <a:pt x="101" y="100"/>
                  </a:lnTo>
                  <a:lnTo>
                    <a:pt x="104" y="97"/>
                  </a:lnTo>
                  <a:lnTo>
                    <a:pt x="104" y="9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3" y="7"/>
                  </a:lnTo>
                  <a:lnTo>
                    <a:pt x="100" y="3"/>
                  </a:lnTo>
                  <a:lnTo>
                    <a:pt x="97" y="1"/>
                  </a:lnTo>
                  <a:lnTo>
                    <a:pt x="93" y="0"/>
                  </a:lnTo>
                  <a:lnTo>
                    <a:pt x="93" y="0"/>
                  </a:lnTo>
                  <a:close/>
                  <a:moveTo>
                    <a:pt x="75" y="59"/>
                  </a:moveTo>
                  <a:lnTo>
                    <a:pt x="62" y="59"/>
                  </a:lnTo>
                  <a:lnTo>
                    <a:pt x="62" y="59"/>
                  </a:lnTo>
                  <a:lnTo>
                    <a:pt x="61" y="59"/>
                  </a:lnTo>
                  <a:lnTo>
                    <a:pt x="59" y="62"/>
                  </a:lnTo>
                  <a:lnTo>
                    <a:pt x="59" y="75"/>
                  </a:lnTo>
                  <a:lnTo>
                    <a:pt x="59" y="75"/>
                  </a:lnTo>
                  <a:lnTo>
                    <a:pt x="59" y="77"/>
                  </a:lnTo>
                  <a:lnTo>
                    <a:pt x="56" y="78"/>
                  </a:lnTo>
                  <a:lnTo>
                    <a:pt x="49" y="78"/>
                  </a:lnTo>
                  <a:lnTo>
                    <a:pt x="49" y="78"/>
                  </a:lnTo>
                  <a:lnTo>
                    <a:pt x="46" y="77"/>
                  </a:lnTo>
                  <a:lnTo>
                    <a:pt x="46" y="75"/>
                  </a:lnTo>
                  <a:lnTo>
                    <a:pt x="45" y="62"/>
                  </a:lnTo>
                  <a:lnTo>
                    <a:pt x="45" y="62"/>
                  </a:lnTo>
                  <a:lnTo>
                    <a:pt x="45" y="59"/>
                  </a:lnTo>
                  <a:lnTo>
                    <a:pt x="42" y="59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27" y="58"/>
                  </a:lnTo>
                  <a:lnTo>
                    <a:pt x="26" y="56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7" y="46"/>
                  </a:lnTo>
                  <a:lnTo>
                    <a:pt x="29" y="45"/>
                  </a:lnTo>
                  <a:lnTo>
                    <a:pt x="42" y="45"/>
                  </a:lnTo>
                  <a:lnTo>
                    <a:pt x="42" y="45"/>
                  </a:lnTo>
                  <a:lnTo>
                    <a:pt x="45" y="45"/>
                  </a:lnTo>
                  <a:lnTo>
                    <a:pt x="45" y="42"/>
                  </a:lnTo>
                  <a:lnTo>
                    <a:pt x="45" y="29"/>
                  </a:lnTo>
                  <a:lnTo>
                    <a:pt x="45" y="29"/>
                  </a:lnTo>
                  <a:lnTo>
                    <a:pt x="46" y="27"/>
                  </a:lnTo>
                  <a:lnTo>
                    <a:pt x="48" y="26"/>
                  </a:lnTo>
                  <a:lnTo>
                    <a:pt x="56" y="26"/>
                  </a:lnTo>
                  <a:lnTo>
                    <a:pt x="56" y="26"/>
                  </a:lnTo>
                  <a:lnTo>
                    <a:pt x="58" y="27"/>
                  </a:lnTo>
                  <a:lnTo>
                    <a:pt x="59" y="29"/>
                  </a:lnTo>
                  <a:lnTo>
                    <a:pt x="59" y="42"/>
                  </a:lnTo>
                  <a:lnTo>
                    <a:pt x="59" y="42"/>
                  </a:lnTo>
                  <a:lnTo>
                    <a:pt x="61" y="43"/>
                  </a:lnTo>
                  <a:lnTo>
                    <a:pt x="62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8" y="46"/>
                  </a:lnTo>
                  <a:lnTo>
                    <a:pt x="78" y="48"/>
                  </a:lnTo>
                  <a:lnTo>
                    <a:pt x="78" y="56"/>
                  </a:lnTo>
                  <a:lnTo>
                    <a:pt x="78" y="56"/>
                  </a:lnTo>
                  <a:lnTo>
                    <a:pt x="78" y="58"/>
                  </a:lnTo>
                  <a:lnTo>
                    <a:pt x="75" y="59"/>
                  </a:lnTo>
                  <a:lnTo>
                    <a:pt x="75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233"/>
            <p:cNvSpPr>
              <a:spLocks noEditPoints="1"/>
            </p:cNvSpPr>
            <p:nvPr/>
          </p:nvSpPr>
          <p:spPr bwMode="auto">
            <a:xfrm>
              <a:off x="5063332" y="4056858"/>
              <a:ext cx="165100" cy="163513"/>
            </a:xfrm>
            <a:custGeom>
              <a:avLst/>
              <a:gdLst>
                <a:gd name="T0" fmla="*/ 93 w 104"/>
                <a:gd name="T1" fmla="*/ 0 h 103"/>
                <a:gd name="T2" fmla="*/ 12 w 104"/>
                <a:gd name="T3" fmla="*/ 0 h 103"/>
                <a:gd name="T4" fmla="*/ 12 w 104"/>
                <a:gd name="T5" fmla="*/ 0 h 103"/>
                <a:gd name="T6" fmla="*/ 7 w 104"/>
                <a:gd name="T7" fmla="*/ 1 h 103"/>
                <a:gd name="T8" fmla="*/ 4 w 104"/>
                <a:gd name="T9" fmla="*/ 3 h 103"/>
                <a:gd name="T10" fmla="*/ 1 w 104"/>
                <a:gd name="T11" fmla="*/ 7 h 103"/>
                <a:gd name="T12" fmla="*/ 0 w 104"/>
                <a:gd name="T13" fmla="*/ 11 h 103"/>
                <a:gd name="T14" fmla="*/ 1 w 104"/>
                <a:gd name="T15" fmla="*/ 91 h 103"/>
                <a:gd name="T16" fmla="*/ 1 w 104"/>
                <a:gd name="T17" fmla="*/ 91 h 103"/>
                <a:gd name="T18" fmla="*/ 1 w 104"/>
                <a:gd name="T19" fmla="*/ 95 h 103"/>
                <a:gd name="T20" fmla="*/ 4 w 104"/>
                <a:gd name="T21" fmla="*/ 100 h 103"/>
                <a:gd name="T22" fmla="*/ 9 w 104"/>
                <a:gd name="T23" fmla="*/ 103 h 103"/>
                <a:gd name="T24" fmla="*/ 13 w 104"/>
                <a:gd name="T25" fmla="*/ 103 h 103"/>
                <a:gd name="T26" fmla="*/ 93 w 104"/>
                <a:gd name="T27" fmla="*/ 103 h 103"/>
                <a:gd name="T28" fmla="*/ 93 w 104"/>
                <a:gd name="T29" fmla="*/ 103 h 103"/>
                <a:gd name="T30" fmla="*/ 97 w 104"/>
                <a:gd name="T31" fmla="*/ 103 h 103"/>
                <a:gd name="T32" fmla="*/ 101 w 104"/>
                <a:gd name="T33" fmla="*/ 100 h 103"/>
                <a:gd name="T34" fmla="*/ 103 w 104"/>
                <a:gd name="T35" fmla="*/ 95 h 103"/>
                <a:gd name="T36" fmla="*/ 104 w 104"/>
                <a:gd name="T37" fmla="*/ 91 h 103"/>
                <a:gd name="T38" fmla="*/ 104 w 104"/>
                <a:gd name="T39" fmla="*/ 11 h 103"/>
                <a:gd name="T40" fmla="*/ 104 w 104"/>
                <a:gd name="T41" fmla="*/ 11 h 103"/>
                <a:gd name="T42" fmla="*/ 103 w 104"/>
                <a:gd name="T43" fmla="*/ 7 h 103"/>
                <a:gd name="T44" fmla="*/ 100 w 104"/>
                <a:gd name="T45" fmla="*/ 3 h 103"/>
                <a:gd name="T46" fmla="*/ 97 w 104"/>
                <a:gd name="T47" fmla="*/ 0 h 103"/>
                <a:gd name="T48" fmla="*/ 93 w 104"/>
                <a:gd name="T49" fmla="*/ 0 h 103"/>
                <a:gd name="T50" fmla="*/ 93 w 104"/>
                <a:gd name="T51" fmla="*/ 0 h 103"/>
                <a:gd name="T52" fmla="*/ 78 w 104"/>
                <a:gd name="T53" fmla="*/ 55 h 103"/>
                <a:gd name="T54" fmla="*/ 78 w 104"/>
                <a:gd name="T55" fmla="*/ 55 h 103"/>
                <a:gd name="T56" fmla="*/ 78 w 104"/>
                <a:gd name="T57" fmla="*/ 58 h 103"/>
                <a:gd name="T58" fmla="*/ 75 w 104"/>
                <a:gd name="T59" fmla="*/ 58 h 103"/>
                <a:gd name="T60" fmla="*/ 30 w 104"/>
                <a:gd name="T61" fmla="*/ 58 h 103"/>
                <a:gd name="T62" fmla="*/ 30 w 104"/>
                <a:gd name="T63" fmla="*/ 58 h 103"/>
                <a:gd name="T64" fmla="*/ 28 w 104"/>
                <a:gd name="T65" fmla="*/ 58 h 103"/>
                <a:gd name="T66" fmla="*/ 26 w 104"/>
                <a:gd name="T67" fmla="*/ 55 h 103"/>
                <a:gd name="T68" fmla="*/ 26 w 104"/>
                <a:gd name="T69" fmla="*/ 48 h 103"/>
                <a:gd name="T70" fmla="*/ 26 w 104"/>
                <a:gd name="T71" fmla="*/ 48 h 103"/>
                <a:gd name="T72" fmla="*/ 28 w 104"/>
                <a:gd name="T73" fmla="*/ 45 h 103"/>
                <a:gd name="T74" fmla="*/ 29 w 104"/>
                <a:gd name="T75" fmla="*/ 45 h 103"/>
                <a:gd name="T76" fmla="*/ 75 w 104"/>
                <a:gd name="T77" fmla="*/ 45 h 103"/>
                <a:gd name="T78" fmla="*/ 75 w 104"/>
                <a:gd name="T79" fmla="*/ 45 h 103"/>
                <a:gd name="T80" fmla="*/ 78 w 104"/>
                <a:gd name="T81" fmla="*/ 45 h 103"/>
                <a:gd name="T82" fmla="*/ 78 w 104"/>
                <a:gd name="T83" fmla="*/ 48 h 103"/>
                <a:gd name="T84" fmla="*/ 78 w 104"/>
                <a:gd name="T85" fmla="*/ 5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03">
                  <a:moveTo>
                    <a:pt x="93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4" y="3"/>
                  </a:lnTo>
                  <a:lnTo>
                    <a:pt x="1" y="7"/>
                  </a:lnTo>
                  <a:lnTo>
                    <a:pt x="0" y="11"/>
                  </a:lnTo>
                  <a:lnTo>
                    <a:pt x="1" y="91"/>
                  </a:lnTo>
                  <a:lnTo>
                    <a:pt x="1" y="91"/>
                  </a:lnTo>
                  <a:lnTo>
                    <a:pt x="1" y="95"/>
                  </a:lnTo>
                  <a:lnTo>
                    <a:pt x="4" y="100"/>
                  </a:lnTo>
                  <a:lnTo>
                    <a:pt x="9" y="103"/>
                  </a:lnTo>
                  <a:lnTo>
                    <a:pt x="13" y="103"/>
                  </a:lnTo>
                  <a:lnTo>
                    <a:pt x="93" y="103"/>
                  </a:lnTo>
                  <a:lnTo>
                    <a:pt x="93" y="103"/>
                  </a:lnTo>
                  <a:lnTo>
                    <a:pt x="97" y="103"/>
                  </a:lnTo>
                  <a:lnTo>
                    <a:pt x="101" y="100"/>
                  </a:lnTo>
                  <a:lnTo>
                    <a:pt x="103" y="95"/>
                  </a:lnTo>
                  <a:lnTo>
                    <a:pt x="104" y="91"/>
                  </a:lnTo>
                  <a:lnTo>
                    <a:pt x="104" y="11"/>
                  </a:lnTo>
                  <a:lnTo>
                    <a:pt x="104" y="11"/>
                  </a:lnTo>
                  <a:lnTo>
                    <a:pt x="103" y="7"/>
                  </a:lnTo>
                  <a:lnTo>
                    <a:pt x="100" y="3"/>
                  </a:lnTo>
                  <a:lnTo>
                    <a:pt x="97" y="0"/>
                  </a:lnTo>
                  <a:lnTo>
                    <a:pt x="93" y="0"/>
                  </a:lnTo>
                  <a:lnTo>
                    <a:pt x="93" y="0"/>
                  </a:lnTo>
                  <a:close/>
                  <a:moveTo>
                    <a:pt x="78" y="55"/>
                  </a:moveTo>
                  <a:lnTo>
                    <a:pt x="78" y="55"/>
                  </a:lnTo>
                  <a:lnTo>
                    <a:pt x="78" y="58"/>
                  </a:lnTo>
                  <a:lnTo>
                    <a:pt x="75" y="58"/>
                  </a:lnTo>
                  <a:lnTo>
                    <a:pt x="30" y="58"/>
                  </a:lnTo>
                  <a:lnTo>
                    <a:pt x="30" y="58"/>
                  </a:lnTo>
                  <a:lnTo>
                    <a:pt x="28" y="58"/>
                  </a:lnTo>
                  <a:lnTo>
                    <a:pt x="26" y="55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8" y="45"/>
                  </a:lnTo>
                  <a:lnTo>
                    <a:pt x="29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8" y="45"/>
                  </a:lnTo>
                  <a:lnTo>
                    <a:pt x="78" y="48"/>
                  </a:lnTo>
                  <a:lnTo>
                    <a:pt x="78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234"/>
            <p:cNvSpPr>
              <a:spLocks noEditPoints="1"/>
            </p:cNvSpPr>
            <p:nvPr/>
          </p:nvSpPr>
          <p:spPr bwMode="auto">
            <a:xfrm>
              <a:off x="5260182" y="3863183"/>
              <a:ext cx="166688" cy="357188"/>
            </a:xfrm>
            <a:custGeom>
              <a:avLst/>
              <a:gdLst>
                <a:gd name="T0" fmla="*/ 12 w 105"/>
                <a:gd name="T1" fmla="*/ 2 h 225"/>
                <a:gd name="T2" fmla="*/ 8 w 105"/>
                <a:gd name="T3" fmla="*/ 2 h 225"/>
                <a:gd name="T4" fmla="*/ 0 w 105"/>
                <a:gd name="T5" fmla="*/ 9 h 225"/>
                <a:gd name="T6" fmla="*/ 0 w 105"/>
                <a:gd name="T7" fmla="*/ 133 h 225"/>
                <a:gd name="T8" fmla="*/ 0 w 105"/>
                <a:gd name="T9" fmla="*/ 213 h 225"/>
                <a:gd name="T10" fmla="*/ 2 w 105"/>
                <a:gd name="T11" fmla="*/ 217 h 225"/>
                <a:gd name="T12" fmla="*/ 8 w 105"/>
                <a:gd name="T13" fmla="*/ 223 h 225"/>
                <a:gd name="T14" fmla="*/ 93 w 105"/>
                <a:gd name="T15" fmla="*/ 225 h 225"/>
                <a:gd name="T16" fmla="*/ 97 w 105"/>
                <a:gd name="T17" fmla="*/ 223 h 225"/>
                <a:gd name="T18" fmla="*/ 103 w 105"/>
                <a:gd name="T19" fmla="*/ 217 h 225"/>
                <a:gd name="T20" fmla="*/ 105 w 105"/>
                <a:gd name="T21" fmla="*/ 173 h 225"/>
                <a:gd name="T22" fmla="*/ 103 w 105"/>
                <a:gd name="T23" fmla="*/ 13 h 225"/>
                <a:gd name="T24" fmla="*/ 102 w 105"/>
                <a:gd name="T25" fmla="*/ 8 h 225"/>
                <a:gd name="T26" fmla="*/ 96 w 105"/>
                <a:gd name="T27" fmla="*/ 2 h 225"/>
                <a:gd name="T28" fmla="*/ 92 w 105"/>
                <a:gd name="T29" fmla="*/ 0 h 225"/>
                <a:gd name="T30" fmla="*/ 79 w 105"/>
                <a:gd name="T31" fmla="*/ 131 h 225"/>
                <a:gd name="T32" fmla="*/ 74 w 105"/>
                <a:gd name="T33" fmla="*/ 133 h 225"/>
                <a:gd name="T34" fmla="*/ 29 w 105"/>
                <a:gd name="T35" fmla="*/ 135 h 225"/>
                <a:gd name="T36" fmla="*/ 27 w 105"/>
                <a:gd name="T37" fmla="*/ 132 h 225"/>
                <a:gd name="T38" fmla="*/ 27 w 105"/>
                <a:gd name="T39" fmla="*/ 123 h 225"/>
                <a:gd name="T40" fmla="*/ 29 w 105"/>
                <a:gd name="T41" fmla="*/ 120 h 225"/>
                <a:gd name="T42" fmla="*/ 74 w 105"/>
                <a:gd name="T43" fmla="*/ 120 h 225"/>
                <a:gd name="T44" fmla="*/ 79 w 105"/>
                <a:gd name="T45" fmla="*/ 123 h 225"/>
                <a:gd name="T46" fmla="*/ 77 w 105"/>
                <a:gd name="T47" fmla="*/ 102 h 225"/>
                <a:gd name="T48" fmla="*/ 77 w 105"/>
                <a:gd name="T49" fmla="*/ 105 h 225"/>
                <a:gd name="T50" fmla="*/ 29 w 105"/>
                <a:gd name="T51" fmla="*/ 106 h 225"/>
                <a:gd name="T52" fmla="*/ 27 w 105"/>
                <a:gd name="T53" fmla="*/ 105 h 225"/>
                <a:gd name="T54" fmla="*/ 27 w 105"/>
                <a:gd name="T55" fmla="*/ 94 h 225"/>
                <a:gd name="T56" fmla="*/ 27 w 105"/>
                <a:gd name="T57" fmla="*/ 93 h 225"/>
                <a:gd name="T58" fmla="*/ 74 w 105"/>
                <a:gd name="T59" fmla="*/ 91 h 225"/>
                <a:gd name="T60" fmla="*/ 77 w 105"/>
                <a:gd name="T61" fmla="*/ 91 h 225"/>
                <a:gd name="T62" fmla="*/ 77 w 105"/>
                <a:gd name="T63" fmla="*/ 10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5" h="225">
                  <a:moveTo>
                    <a:pt x="92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8" y="2"/>
                  </a:lnTo>
                  <a:lnTo>
                    <a:pt x="3" y="5"/>
                  </a:lnTo>
                  <a:lnTo>
                    <a:pt x="0" y="9"/>
                  </a:lnTo>
                  <a:lnTo>
                    <a:pt x="0" y="13"/>
                  </a:lnTo>
                  <a:lnTo>
                    <a:pt x="0" y="133"/>
                  </a:lnTo>
                  <a:lnTo>
                    <a:pt x="0" y="173"/>
                  </a:lnTo>
                  <a:lnTo>
                    <a:pt x="0" y="213"/>
                  </a:lnTo>
                  <a:lnTo>
                    <a:pt x="0" y="213"/>
                  </a:lnTo>
                  <a:lnTo>
                    <a:pt x="2" y="217"/>
                  </a:lnTo>
                  <a:lnTo>
                    <a:pt x="5" y="222"/>
                  </a:lnTo>
                  <a:lnTo>
                    <a:pt x="8" y="223"/>
                  </a:lnTo>
                  <a:lnTo>
                    <a:pt x="12" y="225"/>
                  </a:lnTo>
                  <a:lnTo>
                    <a:pt x="93" y="225"/>
                  </a:lnTo>
                  <a:lnTo>
                    <a:pt x="93" y="225"/>
                  </a:lnTo>
                  <a:lnTo>
                    <a:pt x="97" y="223"/>
                  </a:lnTo>
                  <a:lnTo>
                    <a:pt x="100" y="220"/>
                  </a:lnTo>
                  <a:lnTo>
                    <a:pt x="103" y="217"/>
                  </a:lnTo>
                  <a:lnTo>
                    <a:pt x="105" y="213"/>
                  </a:lnTo>
                  <a:lnTo>
                    <a:pt x="105" y="173"/>
                  </a:lnTo>
                  <a:lnTo>
                    <a:pt x="103" y="132"/>
                  </a:lnTo>
                  <a:lnTo>
                    <a:pt x="103" y="13"/>
                  </a:lnTo>
                  <a:lnTo>
                    <a:pt x="103" y="13"/>
                  </a:lnTo>
                  <a:lnTo>
                    <a:pt x="102" y="8"/>
                  </a:lnTo>
                  <a:lnTo>
                    <a:pt x="100" y="5"/>
                  </a:lnTo>
                  <a:lnTo>
                    <a:pt x="96" y="2"/>
                  </a:lnTo>
                  <a:lnTo>
                    <a:pt x="92" y="0"/>
                  </a:lnTo>
                  <a:lnTo>
                    <a:pt x="92" y="0"/>
                  </a:lnTo>
                  <a:close/>
                  <a:moveTo>
                    <a:pt x="79" y="131"/>
                  </a:moveTo>
                  <a:lnTo>
                    <a:pt x="79" y="131"/>
                  </a:lnTo>
                  <a:lnTo>
                    <a:pt x="77" y="133"/>
                  </a:lnTo>
                  <a:lnTo>
                    <a:pt x="74" y="133"/>
                  </a:lnTo>
                  <a:lnTo>
                    <a:pt x="29" y="135"/>
                  </a:lnTo>
                  <a:lnTo>
                    <a:pt x="29" y="135"/>
                  </a:lnTo>
                  <a:lnTo>
                    <a:pt x="27" y="133"/>
                  </a:lnTo>
                  <a:lnTo>
                    <a:pt x="27" y="132"/>
                  </a:lnTo>
                  <a:lnTo>
                    <a:pt x="27" y="123"/>
                  </a:lnTo>
                  <a:lnTo>
                    <a:pt x="27" y="123"/>
                  </a:lnTo>
                  <a:lnTo>
                    <a:pt x="27" y="120"/>
                  </a:lnTo>
                  <a:lnTo>
                    <a:pt x="29" y="120"/>
                  </a:lnTo>
                  <a:lnTo>
                    <a:pt x="74" y="120"/>
                  </a:lnTo>
                  <a:lnTo>
                    <a:pt x="74" y="120"/>
                  </a:lnTo>
                  <a:lnTo>
                    <a:pt x="77" y="120"/>
                  </a:lnTo>
                  <a:lnTo>
                    <a:pt x="79" y="123"/>
                  </a:lnTo>
                  <a:lnTo>
                    <a:pt x="79" y="131"/>
                  </a:lnTo>
                  <a:close/>
                  <a:moveTo>
                    <a:pt x="77" y="102"/>
                  </a:moveTo>
                  <a:lnTo>
                    <a:pt x="77" y="102"/>
                  </a:lnTo>
                  <a:lnTo>
                    <a:pt x="77" y="105"/>
                  </a:lnTo>
                  <a:lnTo>
                    <a:pt x="74" y="106"/>
                  </a:lnTo>
                  <a:lnTo>
                    <a:pt x="29" y="106"/>
                  </a:lnTo>
                  <a:lnTo>
                    <a:pt x="29" y="106"/>
                  </a:lnTo>
                  <a:lnTo>
                    <a:pt x="27" y="105"/>
                  </a:lnTo>
                  <a:lnTo>
                    <a:pt x="27" y="103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93"/>
                  </a:lnTo>
                  <a:lnTo>
                    <a:pt x="29" y="91"/>
                  </a:lnTo>
                  <a:lnTo>
                    <a:pt x="74" y="91"/>
                  </a:lnTo>
                  <a:lnTo>
                    <a:pt x="74" y="91"/>
                  </a:lnTo>
                  <a:lnTo>
                    <a:pt x="77" y="91"/>
                  </a:lnTo>
                  <a:lnTo>
                    <a:pt x="77" y="94"/>
                  </a:lnTo>
                  <a:lnTo>
                    <a:pt x="77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235"/>
            <p:cNvSpPr>
              <a:spLocks noEditPoints="1"/>
            </p:cNvSpPr>
            <p:nvPr/>
          </p:nvSpPr>
          <p:spPr bwMode="auto">
            <a:xfrm>
              <a:off x="5063332" y="3866358"/>
              <a:ext cx="165100" cy="165100"/>
            </a:xfrm>
            <a:custGeom>
              <a:avLst/>
              <a:gdLst>
                <a:gd name="T0" fmla="*/ 12 w 104"/>
                <a:gd name="T1" fmla="*/ 0 h 104"/>
                <a:gd name="T2" fmla="*/ 7 w 104"/>
                <a:gd name="T3" fmla="*/ 1 h 104"/>
                <a:gd name="T4" fmla="*/ 0 w 104"/>
                <a:gd name="T5" fmla="*/ 7 h 104"/>
                <a:gd name="T6" fmla="*/ 0 w 104"/>
                <a:gd name="T7" fmla="*/ 91 h 104"/>
                <a:gd name="T8" fmla="*/ 1 w 104"/>
                <a:gd name="T9" fmla="*/ 97 h 104"/>
                <a:gd name="T10" fmla="*/ 7 w 104"/>
                <a:gd name="T11" fmla="*/ 103 h 104"/>
                <a:gd name="T12" fmla="*/ 91 w 104"/>
                <a:gd name="T13" fmla="*/ 103 h 104"/>
                <a:gd name="T14" fmla="*/ 97 w 104"/>
                <a:gd name="T15" fmla="*/ 103 h 104"/>
                <a:gd name="T16" fmla="*/ 103 w 104"/>
                <a:gd name="T17" fmla="*/ 95 h 104"/>
                <a:gd name="T18" fmla="*/ 103 w 104"/>
                <a:gd name="T19" fmla="*/ 11 h 104"/>
                <a:gd name="T20" fmla="*/ 103 w 104"/>
                <a:gd name="T21" fmla="*/ 7 h 104"/>
                <a:gd name="T22" fmla="*/ 96 w 104"/>
                <a:gd name="T23" fmla="*/ 0 h 104"/>
                <a:gd name="T24" fmla="*/ 91 w 104"/>
                <a:gd name="T25" fmla="*/ 0 h 104"/>
                <a:gd name="T26" fmla="*/ 45 w 104"/>
                <a:gd name="T27" fmla="*/ 24 h 104"/>
                <a:gd name="T28" fmla="*/ 46 w 104"/>
                <a:gd name="T29" fmla="*/ 23 h 104"/>
                <a:gd name="T30" fmla="*/ 56 w 104"/>
                <a:gd name="T31" fmla="*/ 23 h 104"/>
                <a:gd name="T32" fmla="*/ 59 w 104"/>
                <a:gd name="T33" fmla="*/ 24 h 104"/>
                <a:gd name="T34" fmla="*/ 59 w 104"/>
                <a:gd name="T35" fmla="*/ 36 h 104"/>
                <a:gd name="T36" fmla="*/ 56 w 104"/>
                <a:gd name="T37" fmla="*/ 37 h 104"/>
                <a:gd name="T38" fmla="*/ 46 w 104"/>
                <a:gd name="T39" fmla="*/ 37 h 104"/>
                <a:gd name="T40" fmla="*/ 45 w 104"/>
                <a:gd name="T41" fmla="*/ 36 h 104"/>
                <a:gd name="T42" fmla="*/ 59 w 104"/>
                <a:gd name="T43" fmla="*/ 78 h 104"/>
                <a:gd name="T44" fmla="*/ 59 w 104"/>
                <a:gd name="T45" fmla="*/ 79 h 104"/>
                <a:gd name="T46" fmla="*/ 46 w 104"/>
                <a:gd name="T47" fmla="*/ 79 h 104"/>
                <a:gd name="T48" fmla="*/ 45 w 104"/>
                <a:gd name="T49" fmla="*/ 79 h 104"/>
                <a:gd name="T50" fmla="*/ 45 w 104"/>
                <a:gd name="T51" fmla="*/ 68 h 104"/>
                <a:gd name="T52" fmla="*/ 45 w 104"/>
                <a:gd name="T53" fmla="*/ 66 h 104"/>
                <a:gd name="T54" fmla="*/ 58 w 104"/>
                <a:gd name="T55" fmla="*/ 65 h 104"/>
                <a:gd name="T56" fmla="*/ 59 w 104"/>
                <a:gd name="T57" fmla="*/ 66 h 104"/>
                <a:gd name="T58" fmla="*/ 59 w 104"/>
                <a:gd name="T59" fmla="*/ 78 h 104"/>
                <a:gd name="T60" fmla="*/ 78 w 104"/>
                <a:gd name="T61" fmla="*/ 55 h 104"/>
                <a:gd name="T62" fmla="*/ 75 w 104"/>
                <a:gd name="T63" fmla="*/ 58 h 104"/>
                <a:gd name="T64" fmla="*/ 29 w 104"/>
                <a:gd name="T65" fmla="*/ 59 h 104"/>
                <a:gd name="T66" fmla="*/ 26 w 104"/>
                <a:gd name="T67" fmla="*/ 56 h 104"/>
                <a:gd name="T68" fmla="*/ 26 w 104"/>
                <a:gd name="T69" fmla="*/ 48 h 104"/>
                <a:gd name="T70" fmla="*/ 29 w 104"/>
                <a:gd name="T71" fmla="*/ 45 h 104"/>
                <a:gd name="T72" fmla="*/ 75 w 104"/>
                <a:gd name="T73" fmla="*/ 45 h 104"/>
                <a:gd name="T74" fmla="*/ 78 w 104"/>
                <a:gd name="T75" fmla="*/ 48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4" h="104">
                  <a:moveTo>
                    <a:pt x="91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7" y="1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91"/>
                  </a:lnTo>
                  <a:lnTo>
                    <a:pt x="0" y="91"/>
                  </a:lnTo>
                  <a:lnTo>
                    <a:pt x="1" y="97"/>
                  </a:lnTo>
                  <a:lnTo>
                    <a:pt x="4" y="100"/>
                  </a:lnTo>
                  <a:lnTo>
                    <a:pt x="7" y="103"/>
                  </a:lnTo>
                  <a:lnTo>
                    <a:pt x="12" y="104"/>
                  </a:lnTo>
                  <a:lnTo>
                    <a:pt x="91" y="103"/>
                  </a:lnTo>
                  <a:lnTo>
                    <a:pt x="91" y="103"/>
                  </a:lnTo>
                  <a:lnTo>
                    <a:pt x="97" y="103"/>
                  </a:lnTo>
                  <a:lnTo>
                    <a:pt x="100" y="100"/>
                  </a:lnTo>
                  <a:lnTo>
                    <a:pt x="103" y="95"/>
                  </a:lnTo>
                  <a:lnTo>
                    <a:pt x="104" y="91"/>
                  </a:lnTo>
                  <a:lnTo>
                    <a:pt x="103" y="11"/>
                  </a:lnTo>
                  <a:lnTo>
                    <a:pt x="103" y="11"/>
                  </a:lnTo>
                  <a:lnTo>
                    <a:pt x="103" y="7"/>
                  </a:lnTo>
                  <a:lnTo>
                    <a:pt x="100" y="3"/>
                  </a:lnTo>
                  <a:lnTo>
                    <a:pt x="96" y="0"/>
                  </a:lnTo>
                  <a:lnTo>
                    <a:pt x="91" y="0"/>
                  </a:lnTo>
                  <a:lnTo>
                    <a:pt x="91" y="0"/>
                  </a:lnTo>
                  <a:close/>
                  <a:moveTo>
                    <a:pt x="45" y="24"/>
                  </a:moveTo>
                  <a:lnTo>
                    <a:pt x="45" y="24"/>
                  </a:lnTo>
                  <a:lnTo>
                    <a:pt x="45" y="23"/>
                  </a:lnTo>
                  <a:lnTo>
                    <a:pt x="46" y="23"/>
                  </a:lnTo>
                  <a:lnTo>
                    <a:pt x="56" y="23"/>
                  </a:lnTo>
                  <a:lnTo>
                    <a:pt x="56" y="23"/>
                  </a:lnTo>
                  <a:lnTo>
                    <a:pt x="58" y="23"/>
                  </a:lnTo>
                  <a:lnTo>
                    <a:pt x="59" y="24"/>
                  </a:lnTo>
                  <a:lnTo>
                    <a:pt x="59" y="36"/>
                  </a:lnTo>
                  <a:lnTo>
                    <a:pt x="59" y="36"/>
                  </a:lnTo>
                  <a:lnTo>
                    <a:pt x="58" y="37"/>
                  </a:lnTo>
                  <a:lnTo>
                    <a:pt x="56" y="37"/>
                  </a:lnTo>
                  <a:lnTo>
                    <a:pt x="46" y="37"/>
                  </a:lnTo>
                  <a:lnTo>
                    <a:pt x="46" y="37"/>
                  </a:lnTo>
                  <a:lnTo>
                    <a:pt x="45" y="37"/>
                  </a:lnTo>
                  <a:lnTo>
                    <a:pt x="45" y="36"/>
                  </a:lnTo>
                  <a:lnTo>
                    <a:pt x="45" y="24"/>
                  </a:lnTo>
                  <a:close/>
                  <a:moveTo>
                    <a:pt x="59" y="78"/>
                  </a:moveTo>
                  <a:lnTo>
                    <a:pt x="59" y="78"/>
                  </a:lnTo>
                  <a:lnTo>
                    <a:pt x="59" y="79"/>
                  </a:lnTo>
                  <a:lnTo>
                    <a:pt x="58" y="79"/>
                  </a:lnTo>
                  <a:lnTo>
                    <a:pt x="46" y="79"/>
                  </a:lnTo>
                  <a:lnTo>
                    <a:pt x="46" y="79"/>
                  </a:lnTo>
                  <a:lnTo>
                    <a:pt x="45" y="79"/>
                  </a:lnTo>
                  <a:lnTo>
                    <a:pt x="45" y="78"/>
                  </a:lnTo>
                  <a:lnTo>
                    <a:pt x="45" y="68"/>
                  </a:lnTo>
                  <a:lnTo>
                    <a:pt x="45" y="68"/>
                  </a:lnTo>
                  <a:lnTo>
                    <a:pt x="45" y="66"/>
                  </a:lnTo>
                  <a:lnTo>
                    <a:pt x="46" y="65"/>
                  </a:lnTo>
                  <a:lnTo>
                    <a:pt x="58" y="65"/>
                  </a:lnTo>
                  <a:lnTo>
                    <a:pt x="58" y="65"/>
                  </a:lnTo>
                  <a:lnTo>
                    <a:pt x="59" y="66"/>
                  </a:lnTo>
                  <a:lnTo>
                    <a:pt x="59" y="68"/>
                  </a:lnTo>
                  <a:lnTo>
                    <a:pt x="59" y="78"/>
                  </a:lnTo>
                  <a:close/>
                  <a:moveTo>
                    <a:pt x="78" y="55"/>
                  </a:moveTo>
                  <a:lnTo>
                    <a:pt x="78" y="55"/>
                  </a:lnTo>
                  <a:lnTo>
                    <a:pt x="77" y="58"/>
                  </a:lnTo>
                  <a:lnTo>
                    <a:pt x="75" y="58"/>
                  </a:lnTo>
                  <a:lnTo>
                    <a:pt x="29" y="59"/>
                  </a:lnTo>
                  <a:lnTo>
                    <a:pt x="29" y="59"/>
                  </a:lnTo>
                  <a:lnTo>
                    <a:pt x="28" y="58"/>
                  </a:lnTo>
                  <a:lnTo>
                    <a:pt x="26" y="56"/>
                  </a:lnTo>
                  <a:lnTo>
                    <a:pt x="26" y="48"/>
                  </a:lnTo>
                  <a:lnTo>
                    <a:pt x="26" y="48"/>
                  </a:lnTo>
                  <a:lnTo>
                    <a:pt x="26" y="45"/>
                  </a:lnTo>
                  <a:lnTo>
                    <a:pt x="29" y="45"/>
                  </a:lnTo>
                  <a:lnTo>
                    <a:pt x="75" y="45"/>
                  </a:lnTo>
                  <a:lnTo>
                    <a:pt x="75" y="45"/>
                  </a:lnTo>
                  <a:lnTo>
                    <a:pt x="77" y="45"/>
                  </a:lnTo>
                  <a:lnTo>
                    <a:pt x="78" y="48"/>
                  </a:lnTo>
                  <a:lnTo>
                    <a:pt x="78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236"/>
            <p:cNvSpPr>
              <a:spLocks noEditPoints="1"/>
            </p:cNvSpPr>
            <p:nvPr/>
          </p:nvSpPr>
          <p:spPr bwMode="auto">
            <a:xfrm>
              <a:off x="4807745" y="3590133"/>
              <a:ext cx="681038" cy="687388"/>
            </a:xfrm>
            <a:custGeom>
              <a:avLst/>
              <a:gdLst>
                <a:gd name="T0" fmla="*/ 12 w 429"/>
                <a:gd name="T1" fmla="*/ 2 h 433"/>
                <a:gd name="T2" fmla="*/ 2 w 429"/>
                <a:gd name="T3" fmla="*/ 10 h 433"/>
                <a:gd name="T4" fmla="*/ 2 w 429"/>
                <a:gd name="T5" fmla="*/ 421 h 433"/>
                <a:gd name="T6" fmla="*/ 9 w 429"/>
                <a:gd name="T7" fmla="*/ 433 h 433"/>
                <a:gd name="T8" fmla="*/ 417 w 429"/>
                <a:gd name="T9" fmla="*/ 431 h 433"/>
                <a:gd name="T10" fmla="*/ 429 w 429"/>
                <a:gd name="T11" fmla="*/ 424 h 433"/>
                <a:gd name="T12" fmla="*/ 427 w 429"/>
                <a:gd name="T13" fmla="*/ 12 h 433"/>
                <a:gd name="T14" fmla="*/ 420 w 429"/>
                <a:gd name="T15" fmla="*/ 2 h 433"/>
                <a:gd name="T16" fmla="*/ 151 w 429"/>
                <a:gd name="T17" fmla="*/ 385 h 433"/>
                <a:gd name="T18" fmla="*/ 145 w 429"/>
                <a:gd name="T19" fmla="*/ 398 h 433"/>
                <a:gd name="T20" fmla="*/ 54 w 429"/>
                <a:gd name="T21" fmla="*/ 402 h 433"/>
                <a:gd name="T22" fmla="*/ 42 w 429"/>
                <a:gd name="T23" fmla="*/ 398 h 433"/>
                <a:gd name="T24" fmla="*/ 37 w 429"/>
                <a:gd name="T25" fmla="*/ 307 h 433"/>
                <a:gd name="T26" fmla="*/ 41 w 429"/>
                <a:gd name="T27" fmla="*/ 294 h 433"/>
                <a:gd name="T28" fmla="*/ 134 w 429"/>
                <a:gd name="T29" fmla="*/ 290 h 433"/>
                <a:gd name="T30" fmla="*/ 145 w 429"/>
                <a:gd name="T31" fmla="*/ 294 h 433"/>
                <a:gd name="T32" fmla="*/ 151 w 429"/>
                <a:gd name="T33" fmla="*/ 385 h 433"/>
                <a:gd name="T34" fmla="*/ 148 w 429"/>
                <a:gd name="T35" fmla="*/ 272 h 433"/>
                <a:gd name="T36" fmla="*/ 134 w 429"/>
                <a:gd name="T37" fmla="*/ 282 h 433"/>
                <a:gd name="T38" fmla="*/ 47 w 429"/>
                <a:gd name="T39" fmla="*/ 281 h 433"/>
                <a:gd name="T40" fmla="*/ 37 w 429"/>
                <a:gd name="T41" fmla="*/ 266 h 433"/>
                <a:gd name="T42" fmla="*/ 37 w 429"/>
                <a:gd name="T43" fmla="*/ 180 h 433"/>
                <a:gd name="T44" fmla="*/ 52 w 429"/>
                <a:gd name="T45" fmla="*/ 169 h 433"/>
                <a:gd name="T46" fmla="*/ 139 w 429"/>
                <a:gd name="T47" fmla="*/ 171 h 433"/>
                <a:gd name="T48" fmla="*/ 149 w 429"/>
                <a:gd name="T49" fmla="*/ 185 h 433"/>
                <a:gd name="T50" fmla="*/ 271 w 429"/>
                <a:gd name="T51" fmla="*/ 385 h 433"/>
                <a:gd name="T52" fmla="*/ 259 w 429"/>
                <a:gd name="T53" fmla="*/ 401 h 433"/>
                <a:gd name="T54" fmla="*/ 174 w 429"/>
                <a:gd name="T55" fmla="*/ 402 h 433"/>
                <a:gd name="T56" fmla="*/ 158 w 429"/>
                <a:gd name="T57" fmla="*/ 392 h 433"/>
                <a:gd name="T58" fmla="*/ 157 w 429"/>
                <a:gd name="T59" fmla="*/ 305 h 433"/>
                <a:gd name="T60" fmla="*/ 167 w 429"/>
                <a:gd name="T61" fmla="*/ 290 h 433"/>
                <a:gd name="T62" fmla="*/ 254 w 429"/>
                <a:gd name="T63" fmla="*/ 288 h 433"/>
                <a:gd name="T64" fmla="*/ 268 w 429"/>
                <a:gd name="T65" fmla="*/ 298 h 433"/>
                <a:gd name="T66" fmla="*/ 270 w 429"/>
                <a:gd name="T67" fmla="*/ 265 h 433"/>
                <a:gd name="T68" fmla="*/ 265 w 429"/>
                <a:gd name="T69" fmla="*/ 277 h 433"/>
                <a:gd name="T70" fmla="*/ 173 w 429"/>
                <a:gd name="T71" fmla="*/ 282 h 433"/>
                <a:gd name="T72" fmla="*/ 161 w 429"/>
                <a:gd name="T73" fmla="*/ 278 h 433"/>
                <a:gd name="T74" fmla="*/ 155 w 429"/>
                <a:gd name="T75" fmla="*/ 185 h 433"/>
                <a:gd name="T76" fmla="*/ 161 w 429"/>
                <a:gd name="T77" fmla="*/ 174 h 433"/>
                <a:gd name="T78" fmla="*/ 252 w 429"/>
                <a:gd name="T79" fmla="*/ 168 h 433"/>
                <a:gd name="T80" fmla="*/ 264 w 429"/>
                <a:gd name="T81" fmla="*/ 174 h 433"/>
                <a:gd name="T82" fmla="*/ 270 w 429"/>
                <a:gd name="T83" fmla="*/ 265 h 433"/>
                <a:gd name="T84" fmla="*/ 393 w 429"/>
                <a:gd name="T85" fmla="*/ 391 h 433"/>
                <a:gd name="T86" fmla="*/ 378 w 429"/>
                <a:gd name="T87" fmla="*/ 401 h 433"/>
                <a:gd name="T88" fmla="*/ 291 w 429"/>
                <a:gd name="T89" fmla="*/ 401 h 433"/>
                <a:gd name="T90" fmla="*/ 281 w 429"/>
                <a:gd name="T91" fmla="*/ 385 h 433"/>
                <a:gd name="T92" fmla="*/ 281 w 429"/>
                <a:gd name="T93" fmla="*/ 178 h 433"/>
                <a:gd name="T94" fmla="*/ 297 w 429"/>
                <a:gd name="T95" fmla="*/ 168 h 433"/>
                <a:gd name="T96" fmla="*/ 382 w 429"/>
                <a:gd name="T97" fmla="*/ 169 h 433"/>
                <a:gd name="T98" fmla="*/ 394 w 429"/>
                <a:gd name="T99" fmla="*/ 185 h 433"/>
                <a:gd name="T100" fmla="*/ 395 w 429"/>
                <a:gd name="T101" fmla="*/ 129 h 433"/>
                <a:gd name="T102" fmla="*/ 387 w 429"/>
                <a:gd name="T103" fmla="*/ 142 h 433"/>
                <a:gd name="T104" fmla="*/ 48 w 429"/>
                <a:gd name="T105" fmla="*/ 145 h 433"/>
                <a:gd name="T106" fmla="*/ 34 w 429"/>
                <a:gd name="T107" fmla="*/ 136 h 433"/>
                <a:gd name="T108" fmla="*/ 32 w 429"/>
                <a:gd name="T109" fmla="*/ 42 h 433"/>
                <a:gd name="T110" fmla="*/ 41 w 429"/>
                <a:gd name="T111" fmla="*/ 29 h 433"/>
                <a:gd name="T112" fmla="*/ 381 w 429"/>
                <a:gd name="T113" fmla="*/ 26 h 433"/>
                <a:gd name="T114" fmla="*/ 394 w 429"/>
                <a:gd name="T115" fmla="*/ 35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29" h="433">
                  <a:moveTo>
                    <a:pt x="416" y="0"/>
                  </a:moveTo>
                  <a:lnTo>
                    <a:pt x="12" y="2"/>
                  </a:lnTo>
                  <a:lnTo>
                    <a:pt x="12" y="2"/>
                  </a:lnTo>
                  <a:lnTo>
                    <a:pt x="8" y="3"/>
                  </a:lnTo>
                  <a:lnTo>
                    <a:pt x="3" y="6"/>
                  </a:lnTo>
                  <a:lnTo>
                    <a:pt x="2" y="10"/>
                  </a:lnTo>
                  <a:lnTo>
                    <a:pt x="0" y="15"/>
                  </a:lnTo>
                  <a:lnTo>
                    <a:pt x="2" y="421"/>
                  </a:lnTo>
                  <a:lnTo>
                    <a:pt x="2" y="421"/>
                  </a:lnTo>
                  <a:lnTo>
                    <a:pt x="3" y="426"/>
                  </a:lnTo>
                  <a:lnTo>
                    <a:pt x="6" y="430"/>
                  </a:lnTo>
                  <a:lnTo>
                    <a:pt x="9" y="433"/>
                  </a:lnTo>
                  <a:lnTo>
                    <a:pt x="15" y="433"/>
                  </a:lnTo>
                  <a:lnTo>
                    <a:pt x="417" y="431"/>
                  </a:lnTo>
                  <a:lnTo>
                    <a:pt x="417" y="431"/>
                  </a:lnTo>
                  <a:lnTo>
                    <a:pt x="422" y="430"/>
                  </a:lnTo>
                  <a:lnTo>
                    <a:pt x="426" y="428"/>
                  </a:lnTo>
                  <a:lnTo>
                    <a:pt x="429" y="424"/>
                  </a:lnTo>
                  <a:lnTo>
                    <a:pt x="429" y="420"/>
                  </a:lnTo>
                  <a:lnTo>
                    <a:pt x="427" y="12"/>
                  </a:lnTo>
                  <a:lnTo>
                    <a:pt x="427" y="12"/>
                  </a:lnTo>
                  <a:lnTo>
                    <a:pt x="426" y="7"/>
                  </a:lnTo>
                  <a:lnTo>
                    <a:pt x="424" y="4"/>
                  </a:lnTo>
                  <a:lnTo>
                    <a:pt x="420" y="2"/>
                  </a:lnTo>
                  <a:lnTo>
                    <a:pt x="416" y="0"/>
                  </a:lnTo>
                  <a:lnTo>
                    <a:pt x="416" y="0"/>
                  </a:lnTo>
                  <a:close/>
                  <a:moveTo>
                    <a:pt x="151" y="385"/>
                  </a:moveTo>
                  <a:lnTo>
                    <a:pt x="151" y="385"/>
                  </a:lnTo>
                  <a:lnTo>
                    <a:pt x="149" y="392"/>
                  </a:lnTo>
                  <a:lnTo>
                    <a:pt x="145" y="398"/>
                  </a:lnTo>
                  <a:lnTo>
                    <a:pt x="141" y="401"/>
                  </a:lnTo>
                  <a:lnTo>
                    <a:pt x="134" y="402"/>
                  </a:lnTo>
                  <a:lnTo>
                    <a:pt x="54" y="402"/>
                  </a:lnTo>
                  <a:lnTo>
                    <a:pt x="54" y="402"/>
                  </a:lnTo>
                  <a:lnTo>
                    <a:pt x="47" y="401"/>
                  </a:lnTo>
                  <a:lnTo>
                    <a:pt x="42" y="398"/>
                  </a:lnTo>
                  <a:lnTo>
                    <a:pt x="38" y="392"/>
                  </a:lnTo>
                  <a:lnTo>
                    <a:pt x="37" y="387"/>
                  </a:lnTo>
                  <a:lnTo>
                    <a:pt x="37" y="307"/>
                  </a:lnTo>
                  <a:lnTo>
                    <a:pt x="37" y="307"/>
                  </a:lnTo>
                  <a:lnTo>
                    <a:pt x="38" y="300"/>
                  </a:lnTo>
                  <a:lnTo>
                    <a:pt x="41" y="294"/>
                  </a:lnTo>
                  <a:lnTo>
                    <a:pt x="47" y="291"/>
                  </a:lnTo>
                  <a:lnTo>
                    <a:pt x="54" y="290"/>
                  </a:lnTo>
                  <a:lnTo>
                    <a:pt x="134" y="290"/>
                  </a:lnTo>
                  <a:lnTo>
                    <a:pt x="134" y="290"/>
                  </a:lnTo>
                  <a:lnTo>
                    <a:pt x="139" y="290"/>
                  </a:lnTo>
                  <a:lnTo>
                    <a:pt x="145" y="294"/>
                  </a:lnTo>
                  <a:lnTo>
                    <a:pt x="148" y="300"/>
                  </a:lnTo>
                  <a:lnTo>
                    <a:pt x="149" y="305"/>
                  </a:lnTo>
                  <a:lnTo>
                    <a:pt x="151" y="385"/>
                  </a:lnTo>
                  <a:close/>
                  <a:moveTo>
                    <a:pt x="149" y="265"/>
                  </a:moveTo>
                  <a:lnTo>
                    <a:pt x="149" y="265"/>
                  </a:lnTo>
                  <a:lnTo>
                    <a:pt x="148" y="272"/>
                  </a:lnTo>
                  <a:lnTo>
                    <a:pt x="145" y="278"/>
                  </a:lnTo>
                  <a:lnTo>
                    <a:pt x="139" y="281"/>
                  </a:lnTo>
                  <a:lnTo>
                    <a:pt x="134" y="282"/>
                  </a:lnTo>
                  <a:lnTo>
                    <a:pt x="54" y="282"/>
                  </a:lnTo>
                  <a:lnTo>
                    <a:pt x="54" y="282"/>
                  </a:lnTo>
                  <a:lnTo>
                    <a:pt x="47" y="281"/>
                  </a:lnTo>
                  <a:lnTo>
                    <a:pt x="41" y="278"/>
                  </a:lnTo>
                  <a:lnTo>
                    <a:pt x="38" y="272"/>
                  </a:lnTo>
                  <a:lnTo>
                    <a:pt x="37" y="266"/>
                  </a:lnTo>
                  <a:lnTo>
                    <a:pt x="37" y="187"/>
                  </a:lnTo>
                  <a:lnTo>
                    <a:pt x="37" y="187"/>
                  </a:lnTo>
                  <a:lnTo>
                    <a:pt x="37" y="180"/>
                  </a:lnTo>
                  <a:lnTo>
                    <a:pt x="41" y="174"/>
                  </a:lnTo>
                  <a:lnTo>
                    <a:pt x="47" y="171"/>
                  </a:lnTo>
                  <a:lnTo>
                    <a:pt x="52" y="169"/>
                  </a:lnTo>
                  <a:lnTo>
                    <a:pt x="132" y="169"/>
                  </a:lnTo>
                  <a:lnTo>
                    <a:pt x="132" y="169"/>
                  </a:lnTo>
                  <a:lnTo>
                    <a:pt x="139" y="171"/>
                  </a:lnTo>
                  <a:lnTo>
                    <a:pt x="144" y="174"/>
                  </a:lnTo>
                  <a:lnTo>
                    <a:pt x="148" y="180"/>
                  </a:lnTo>
                  <a:lnTo>
                    <a:pt x="149" y="185"/>
                  </a:lnTo>
                  <a:lnTo>
                    <a:pt x="149" y="265"/>
                  </a:lnTo>
                  <a:close/>
                  <a:moveTo>
                    <a:pt x="271" y="385"/>
                  </a:moveTo>
                  <a:lnTo>
                    <a:pt x="271" y="385"/>
                  </a:lnTo>
                  <a:lnTo>
                    <a:pt x="270" y="391"/>
                  </a:lnTo>
                  <a:lnTo>
                    <a:pt x="265" y="397"/>
                  </a:lnTo>
                  <a:lnTo>
                    <a:pt x="259" y="401"/>
                  </a:lnTo>
                  <a:lnTo>
                    <a:pt x="254" y="402"/>
                  </a:lnTo>
                  <a:lnTo>
                    <a:pt x="174" y="402"/>
                  </a:lnTo>
                  <a:lnTo>
                    <a:pt x="174" y="402"/>
                  </a:lnTo>
                  <a:lnTo>
                    <a:pt x="167" y="401"/>
                  </a:lnTo>
                  <a:lnTo>
                    <a:pt x="162" y="398"/>
                  </a:lnTo>
                  <a:lnTo>
                    <a:pt x="158" y="392"/>
                  </a:lnTo>
                  <a:lnTo>
                    <a:pt x="157" y="385"/>
                  </a:lnTo>
                  <a:lnTo>
                    <a:pt x="157" y="305"/>
                  </a:lnTo>
                  <a:lnTo>
                    <a:pt x="157" y="305"/>
                  </a:lnTo>
                  <a:lnTo>
                    <a:pt x="158" y="300"/>
                  </a:lnTo>
                  <a:lnTo>
                    <a:pt x="161" y="294"/>
                  </a:lnTo>
                  <a:lnTo>
                    <a:pt x="167" y="290"/>
                  </a:lnTo>
                  <a:lnTo>
                    <a:pt x="173" y="288"/>
                  </a:lnTo>
                  <a:lnTo>
                    <a:pt x="254" y="288"/>
                  </a:lnTo>
                  <a:lnTo>
                    <a:pt x="254" y="288"/>
                  </a:lnTo>
                  <a:lnTo>
                    <a:pt x="259" y="290"/>
                  </a:lnTo>
                  <a:lnTo>
                    <a:pt x="265" y="294"/>
                  </a:lnTo>
                  <a:lnTo>
                    <a:pt x="268" y="298"/>
                  </a:lnTo>
                  <a:lnTo>
                    <a:pt x="270" y="305"/>
                  </a:lnTo>
                  <a:lnTo>
                    <a:pt x="271" y="385"/>
                  </a:lnTo>
                  <a:close/>
                  <a:moveTo>
                    <a:pt x="270" y="265"/>
                  </a:moveTo>
                  <a:lnTo>
                    <a:pt x="270" y="265"/>
                  </a:lnTo>
                  <a:lnTo>
                    <a:pt x="268" y="272"/>
                  </a:lnTo>
                  <a:lnTo>
                    <a:pt x="265" y="277"/>
                  </a:lnTo>
                  <a:lnTo>
                    <a:pt x="259" y="281"/>
                  </a:lnTo>
                  <a:lnTo>
                    <a:pt x="252" y="282"/>
                  </a:lnTo>
                  <a:lnTo>
                    <a:pt x="173" y="282"/>
                  </a:lnTo>
                  <a:lnTo>
                    <a:pt x="173" y="282"/>
                  </a:lnTo>
                  <a:lnTo>
                    <a:pt x="167" y="281"/>
                  </a:lnTo>
                  <a:lnTo>
                    <a:pt x="161" y="278"/>
                  </a:lnTo>
                  <a:lnTo>
                    <a:pt x="158" y="272"/>
                  </a:lnTo>
                  <a:lnTo>
                    <a:pt x="157" y="265"/>
                  </a:lnTo>
                  <a:lnTo>
                    <a:pt x="155" y="185"/>
                  </a:lnTo>
                  <a:lnTo>
                    <a:pt x="155" y="185"/>
                  </a:lnTo>
                  <a:lnTo>
                    <a:pt x="157" y="180"/>
                  </a:lnTo>
                  <a:lnTo>
                    <a:pt x="161" y="174"/>
                  </a:lnTo>
                  <a:lnTo>
                    <a:pt x="167" y="171"/>
                  </a:lnTo>
                  <a:lnTo>
                    <a:pt x="173" y="169"/>
                  </a:lnTo>
                  <a:lnTo>
                    <a:pt x="252" y="168"/>
                  </a:lnTo>
                  <a:lnTo>
                    <a:pt x="252" y="168"/>
                  </a:lnTo>
                  <a:lnTo>
                    <a:pt x="259" y="169"/>
                  </a:lnTo>
                  <a:lnTo>
                    <a:pt x="264" y="174"/>
                  </a:lnTo>
                  <a:lnTo>
                    <a:pt x="268" y="178"/>
                  </a:lnTo>
                  <a:lnTo>
                    <a:pt x="270" y="185"/>
                  </a:lnTo>
                  <a:lnTo>
                    <a:pt x="270" y="265"/>
                  </a:lnTo>
                  <a:close/>
                  <a:moveTo>
                    <a:pt x="394" y="384"/>
                  </a:moveTo>
                  <a:lnTo>
                    <a:pt x="394" y="384"/>
                  </a:lnTo>
                  <a:lnTo>
                    <a:pt x="393" y="391"/>
                  </a:lnTo>
                  <a:lnTo>
                    <a:pt x="390" y="397"/>
                  </a:lnTo>
                  <a:lnTo>
                    <a:pt x="384" y="400"/>
                  </a:lnTo>
                  <a:lnTo>
                    <a:pt x="378" y="401"/>
                  </a:lnTo>
                  <a:lnTo>
                    <a:pt x="297" y="401"/>
                  </a:lnTo>
                  <a:lnTo>
                    <a:pt x="297" y="401"/>
                  </a:lnTo>
                  <a:lnTo>
                    <a:pt x="291" y="401"/>
                  </a:lnTo>
                  <a:lnTo>
                    <a:pt x="285" y="397"/>
                  </a:lnTo>
                  <a:lnTo>
                    <a:pt x="283" y="391"/>
                  </a:lnTo>
                  <a:lnTo>
                    <a:pt x="281" y="385"/>
                  </a:lnTo>
                  <a:lnTo>
                    <a:pt x="280" y="185"/>
                  </a:lnTo>
                  <a:lnTo>
                    <a:pt x="280" y="185"/>
                  </a:lnTo>
                  <a:lnTo>
                    <a:pt x="281" y="178"/>
                  </a:lnTo>
                  <a:lnTo>
                    <a:pt x="284" y="174"/>
                  </a:lnTo>
                  <a:lnTo>
                    <a:pt x="290" y="169"/>
                  </a:lnTo>
                  <a:lnTo>
                    <a:pt x="297" y="168"/>
                  </a:lnTo>
                  <a:lnTo>
                    <a:pt x="377" y="168"/>
                  </a:lnTo>
                  <a:lnTo>
                    <a:pt x="377" y="168"/>
                  </a:lnTo>
                  <a:lnTo>
                    <a:pt x="382" y="169"/>
                  </a:lnTo>
                  <a:lnTo>
                    <a:pt x="388" y="172"/>
                  </a:lnTo>
                  <a:lnTo>
                    <a:pt x="393" y="178"/>
                  </a:lnTo>
                  <a:lnTo>
                    <a:pt x="394" y="185"/>
                  </a:lnTo>
                  <a:lnTo>
                    <a:pt x="394" y="384"/>
                  </a:lnTo>
                  <a:close/>
                  <a:moveTo>
                    <a:pt x="395" y="129"/>
                  </a:moveTo>
                  <a:lnTo>
                    <a:pt x="395" y="129"/>
                  </a:lnTo>
                  <a:lnTo>
                    <a:pt x="395" y="135"/>
                  </a:lnTo>
                  <a:lnTo>
                    <a:pt x="391" y="139"/>
                  </a:lnTo>
                  <a:lnTo>
                    <a:pt x="387" y="142"/>
                  </a:lnTo>
                  <a:lnTo>
                    <a:pt x="381" y="143"/>
                  </a:lnTo>
                  <a:lnTo>
                    <a:pt x="48" y="145"/>
                  </a:lnTo>
                  <a:lnTo>
                    <a:pt x="48" y="145"/>
                  </a:lnTo>
                  <a:lnTo>
                    <a:pt x="42" y="143"/>
                  </a:lnTo>
                  <a:lnTo>
                    <a:pt x="37" y="140"/>
                  </a:lnTo>
                  <a:lnTo>
                    <a:pt x="34" y="136"/>
                  </a:lnTo>
                  <a:lnTo>
                    <a:pt x="32" y="130"/>
                  </a:lnTo>
                  <a:lnTo>
                    <a:pt x="32" y="42"/>
                  </a:lnTo>
                  <a:lnTo>
                    <a:pt x="32" y="42"/>
                  </a:lnTo>
                  <a:lnTo>
                    <a:pt x="34" y="36"/>
                  </a:lnTo>
                  <a:lnTo>
                    <a:pt x="37" y="32"/>
                  </a:lnTo>
                  <a:lnTo>
                    <a:pt x="41" y="29"/>
                  </a:lnTo>
                  <a:lnTo>
                    <a:pt x="47" y="28"/>
                  </a:lnTo>
                  <a:lnTo>
                    <a:pt x="381" y="26"/>
                  </a:lnTo>
                  <a:lnTo>
                    <a:pt x="381" y="26"/>
                  </a:lnTo>
                  <a:lnTo>
                    <a:pt x="387" y="26"/>
                  </a:lnTo>
                  <a:lnTo>
                    <a:pt x="391" y="30"/>
                  </a:lnTo>
                  <a:lnTo>
                    <a:pt x="394" y="35"/>
                  </a:lnTo>
                  <a:lnTo>
                    <a:pt x="395" y="41"/>
                  </a:lnTo>
                  <a:lnTo>
                    <a:pt x="395" y="1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5" name="Freeform 1969"/>
          <p:cNvSpPr>
            <a:spLocks noEditPoints="1"/>
          </p:cNvSpPr>
          <p:nvPr/>
        </p:nvSpPr>
        <p:spPr bwMode="auto">
          <a:xfrm>
            <a:off x="6958053" y="4299629"/>
            <a:ext cx="510175" cy="716127"/>
          </a:xfrm>
          <a:custGeom>
            <a:avLst/>
            <a:gdLst>
              <a:gd name="T0" fmla="*/ 1392 w 1464"/>
              <a:gd name="T1" fmla="*/ 1567 h 2055"/>
              <a:gd name="T2" fmla="*/ 1200 w 1464"/>
              <a:gd name="T3" fmla="*/ 1067 h 2055"/>
              <a:gd name="T4" fmla="*/ 1033 w 1464"/>
              <a:gd name="T5" fmla="*/ 723 h 2055"/>
              <a:gd name="T6" fmla="*/ 1040 w 1464"/>
              <a:gd name="T7" fmla="*/ 613 h 2055"/>
              <a:gd name="T8" fmla="*/ 1146 w 1464"/>
              <a:gd name="T9" fmla="*/ 442 h 2055"/>
              <a:gd name="T10" fmla="*/ 1185 w 1464"/>
              <a:gd name="T11" fmla="*/ 335 h 2055"/>
              <a:gd name="T12" fmla="*/ 1149 w 1464"/>
              <a:gd name="T13" fmla="*/ 258 h 2055"/>
              <a:gd name="T14" fmla="*/ 1069 w 1464"/>
              <a:gd name="T15" fmla="*/ 50 h 2055"/>
              <a:gd name="T16" fmla="*/ 1021 w 1464"/>
              <a:gd name="T17" fmla="*/ 1 h 2055"/>
              <a:gd name="T18" fmla="*/ 958 w 1464"/>
              <a:gd name="T19" fmla="*/ 27 h 2055"/>
              <a:gd name="T20" fmla="*/ 953 w 1464"/>
              <a:gd name="T21" fmla="*/ 171 h 2055"/>
              <a:gd name="T22" fmla="*/ 839 w 1464"/>
              <a:gd name="T23" fmla="*/ 188 h 2055"/>
              <a:gd name="T24" fmla="*/ 726 w 1464"/>
              <a:gd name="T25" fmla="*/ 259 h 2055"/>
              <a:gd name="T26" fmla="*/ 629 w 1464"/>
              <a:gd name="T27" fmla="*/ 191 h 2055"/>
              <a:gd name="T28" fmla="*/ 511 w 1464"/>
              <a:gd name="T29" fmla="*/ 163 h 2055"/>
              <a:gd name="T30" fmla="*/ 478 w 1464"/>
              <a:gd name="T31" fmla="*/ 43 h 2055"/>
              <a:gd name="T32" fmla="*/ 419 w 1464"/>
              <a:gd name="T33" fmla="*/ 7 h 2055"/>
              <a:gd name="T34" fmla="*/ 361 w 1464"/>
              <a:gd name="T35" fmla="*/ 59 h 2055"/>
              <a:gd name="T36" fmla="*/ 286 w 1464"/>
              <a:gd name="T37" fmla="*/ 272 h 2055"/>
              <a:gd name="T38" fmla="*/ 263 w 1464"/>
              <a:gd name="T39" fmla="*/ 370 h 2055"/>
              <a:gd name="T40" fmla="*/ 367 w 1464"/>
              <a:gd name="T41" fmla="*/ 538 h 2055"/>
              <a:gd name="T42" fmla="*/ 431 w 1464"/>
              <a:gd name="T43" fmla="*/ 708 h 2055"/>
              <a:gd name="T44" fmla="*/ 405 w 1464"/>
              <a:gd name="T45" fmla="*/ 824 h 2055"/>
              <a:gd name="T46" fmla="*/ 267 w 1464"/>
              <a:gd name="T47" fmla="*/ 1084 h 2055"/>
              <a:gd name="T48" fmla="*/ 72 w 1464"/>
              <a:gd name="T49" fmla="*/ 1555 h 2055"/>
              <a:gd name="T50" fmla="*/ 0 w 1464"/>
              <a:gd name="T51" fmla="*/ 1832 h 2055"/>
              <a:gd name="T52" fmla="*/ 37 w 1464"/>
              <a:gd name="T53" fmla="*/ 1901 h 2055"/>
              <a:gd name="T54" fmla="*/ 262 w 1464"/>
              <a:gd name="T55" fmla="*/ 2001 h 2055"/>
              <a:gd name="T56" fmla="*/ 580 w 1464"/>
              <a:gd name="T57" fmla="*/ 2048 h 2055"/>
              <a:gd name="T58" fmla="*/ 915 w 1464"/>
              <a:gd name="T59" fmla="*/ 2048 h 2055"/>
              <a:gd name="T60" fmla="*/ 1267 w 1464"/>
              <a:gd name="T61" fmla="*/ 1982 h 2055"/>
              <a:gd name="T62" fmla="*/ 1410 w 1464"/>
              <a:gd name="T63" fmla="*/ 1904 h 2055"/>
              <a:gd name="T64" fmla="*/ 1464 w 1464"/>
              <a:gd name="T65" fmla="*/ 1824 h 2055"/>
              <a:gd name="T66" fmla="*/ 412 w 1464"/>
              <a:gd name="T67" fmla="*/ 315 h 2055"/>
              <a:gd name="T68" fmla="*/ 511 w 1464"/>
              <a:gd name="T69" fmla="*/ 285 h 2055"/>
              <a:gd name="T70" fmla="*/ 598 w 1464"/>
              <a:gd name="T71" fmla="*/ 311 h 2055"/>
              <a:gd name="T72" fmla="*/ 679 w 1464"/>
              <a:gd name="T73" fmla="*/ 404 h 2055"/>
              <a:gd name="T74" fmla="*/ 721 w 1464"/>
              <a:gd name="T75" fmla="*/ 421 h 2055"/>
              <a:gd name="T76" fmla="*/ 771 w 1464"/>
              <a:gd name="T77" fmla="*/ 400 h 2055"/>
              <a:gd name="T78" fmla="*/ 825 w 1464"/>
              <a:gd name="T79" fmla="*/ 334 h 2055"/>
              <a:gd name="T80" fmla="*/ 937 w 1464"/>
              <a:gd name="T81" fmla="*/ 294 h 2055"/>
              <a:gd name="T82" fmla="*/ 1051 w 1464"/>
              <a:gd name="T83" fmla="*/ 332 h 2055"/>
              <a:gd name="T84" fmla="*/ 991 w 1464"/>
              <a:gd name="T85" fmla="*/ 453 h 2055"/>
              <a:gd name="T86" fmla="*/ 909 w 1464"/>
              <a:gd name="T87" fmla="*/ 639 h 2055"/>
              <a:gd name="T88" fmla="*/ 779 w 1464"/>
              <a:gd name="T89" fmla="*/ 667 h 2055"/>
              <a:gd name="T90" fmla="*/ 619 w 1464"/>
              <a:gd name="T91" fmla="*/ 660 h 2055"/>
              <a:gd name="T92" fmla="*/ 525 w 1464"/>
              <a:gd name="T93" fmla="*/ 592 h 2055"/>
              <a:gd name="T94" fmla="*/ 385 w 1464"/>
              <a:gd name="T95" fmla="*/ 342 h 2055"/>
              <a:gd name="T96" fmla="*/ 960 w 1464"/>
              <a:gd name="T97" fmla="*/ 1922 h 2055"/>
              <a:gd name="T98" fmla="*/ 643 w 1464"/>
              <a:gd name="T99" fmla="*/ 1929 h 2055"/>
              <a:gd name="T100" fmla="*/ 319 w 1464"/>
              <a:gd name="T101" fmla="*/ 1889 h 2055"/>
              <a:gd name="T102" fmla="*/ 127 w 1464"/>
              <a:gd name="T103" fmla="*/ 1816 h 2055"/>
              <a:gd name="T104" fmla="*/ 225 w 1464"/>
              <a:gd name="T105" fmla="*/ 1493 h 2055"/>
              <a:gd name="T106" fmla="*/ 420 w 1464"/>
              <a:gd name="T107" fmla="*/ 1054 h 2055"/>
              <a:gd name="T108" fmla="*/ 536 w 1464"/>
              <a:gd name="T109" fmla="*/ 823 h 2055"/>
              <a:gd name="T110" fmla="*/ 679 w 1464"/>
              <a:gd name="T111" fmla="*/ 791 h 2055"/>
              <a:gd name="T112" fmla="*/ 873 w 1464"/>
              <a:gd name="T113" fmla="*/ 777 h 2055"/>
              <a:gd name="T114" fmla="*/ 968 w 1464"/>
              <a:gd name="T115" fmla="*/ 880 h 2055"/>
              <a:gd name="T116" fmla="*/ 1107 w 1464"/>
              <a:gd name="T117" fmla="*/ 1162 h 2055"/>
              <a:gd name="T118" fmla="*/ 1320 w 1464"/>
              <a:gd name="T119" fmla="*/ 1744 h 2055"/>
              <a:gd name="T120" fmla="*/ 1257 w 1464"/>
              <a:gd name="T121" fmla="*/ 1854 h 20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64" h="2055">
                <a:moveTo>
                  <a:pt x="1463" y="1813"/>
                </a:moveTo>
                <a:lnTo>
                  <a:pt x="1463" y="1813"/>
                </a:lnTo>
                <a:lnTo>
                  <a:pt x="1457" y="1785"/>
                </a:lnTo>
                <a:lnTo>
                  <a:pt x="1449" y="1751"/>
                </a:lnTo>
                <a:lnTo>
                  <a:pt x="1438" y="1710"/>
                </a:lnTo>
                <a:lnTo>
                  <a:pt x="1425" y="1667"/>
                </a:lnTo>
                <a:lnTo>
                  <a:pt x="1392" y="1567"/>
                </a:lnTo>
                <a:lnTo>
                  <a:pt x="1355" y="1462"/>
                </a:lnTo>
                <a:lnTo>
                  <a:pt x="1316" y="1356"/>
                </a:lnTo>
                <a:lnTo>
                  <a:pt x="1278" y="1258"/>
                </a:lnTo>
                <a:lnTo>
                  <a:pt x="1244" y="1175"/>
                </a:lnTo>
                <a:lnTo>
                  <a:pt x="1219" y="1115"/>
                </a:lnTo>
                <a:lnTo>
                  <a:pt x="1219" y="1115"/>
                </a:lnTo>
                <a:lnTo>
                  <a:pt x="1200" y="1067"/>
                </a:lnTo>
                <a:lnTo>
                  <a:pt x="1177" y="1022"/>
                </a:lnTo>
                <a:lnTo>
                  <a:pt x="1132" y="932"/>
                </a:lnTo>
                <a:lnTo>
                  <a:pt x="1132" y="932"/>
                </a:lnTo>
                <a:lnTo>
                  <a:pt x="1106" y="879"/>
                </a:lnTo>
                <a:lnTo>
                  <a:pt x="1079" y="827"/>
                </a:lnTo>
                <a:lnTo>
                  <a:pt x="1055" y="775"/>
                </a:lnTo>
                <a:lnTo>
                  <a:pt x="1033" y="723"/>
                </a:lnTo>
                <a:lnTo>
                  <a:pt x="1033" y="723"/>
                </a:lnTo>
                <a:lnTo>
                  <a:pt x="1028" y="707"/>
                </a:lnTo>
                <a:lnTo>
                  <a:pt x="1026" y="688"/>
                </a:lnTo>
                <a:lnTo>
                  <a:pt x="1026" y="670"/>
                </a:lnTo>
                <a:lnTo>
                  <a:pt x="1028" y="651"/>
                </a:lnTo>
                <a:lnTo>
                  <a:pt x="1033" y="632"/>
                </a:lnTo>
                <a:lnTo>
                  <a:pt x="1040" y="613"/>
                </a:lnTo>
                <a:lnTo>
                  <a:pt x="1048" y="593"/>
                </a:lnTo>
                <a:lnTo>
                  <a:pt x="1057" y="575"/>
                </a:lnTo>
                <a:lnTo>
                  <a:pt x="1068" y="555"/>
                </a:lnTo>
                <a:lnTo>
                  <a:pt x="1079" y="537"/>
                </a:lnTo>
                <a:lnTo>
                  <a:pt x="1103" y="502"/>
                </a:lnTo>
                <a:lnTo>
                  <a:pt x="1146" y="442"/>
                </a:lnTo>
                <a:lnTo>
                  <a:pt x="1146" y="442"/>
                </a:lnTo>
                <a:lnTo>
                  <a:pt x="1169" y="409"/>
                </a:lnTo>
                <a:lnTo>
                  <a:pt x="1169" y="409"/>
                </a:lnTo>
                <a:lnTo>
                  <a:pt x="1177" y="395"/>
                </a:lnTo>
                <a:lnTo>
                  <a:pt x="1183" y="381"/>
                </a:lnTo>
                <a:lnTo>
                  <a:pt x="1185" y="366"/>
                </a:lnTo>
                <a:lnTo>
                  <a:pt x="1187" y="351"/>
                </a:lnTo>
                <a:lnTo>
                  <a:pt x="1185" y="335"/>
                </a:lnTo>
                <a:lnTo>
                  <a:pt x="1183" y="320"/>
                </a:lnTo>
                <a:lnTo>
                  <a:pt x="1177" y="304"/>
                </a:lnTo>
                <a:lnTo>
                  <a:pt x="1170" y="289"/>
                </a:lnTo>
                <a:lnTo>
                  <a:pt x="1170" y="289"/>
                </a:lnTo>
                <a:lnTo>
                  <a:pt x="1164" y="278"/>
                </a:lnTo>
                <a:lnTo>
                  <a:pt x="1157" y="268"/>
                </a:lnTo>
                <a:lnTo>
                  <a:pt x="1149" y="258"/>
                </a:lnTo>
                <a:lnTo>
                  <a:pt x="1139" y="248"/>
                </a:lnTo>
                <a:lnTo>
                  <a:pt x="1120" y="231"/>
                </a:lnTo>
                <a:lnTo>
                  <a:pt x="1097" y="216"/>
                </a:lnTo>
                <a:lnTo>
                  <a:pt x="1097" y="216"/>
                </a:lnTo>
                <a:lnTo>
                  <a:pt x="1093" y="186"/>
                </a:lnTo>
                <a:lnTo>
                  <a:pt x="1083" y="130"/>
                </a:lnTo>
                <a:lnTo>
                  <a:pt x="1069" y="50"/>
                </a:lnTo>
                <a:lnTo>
                  <a:pt x="1069" y="50"/>
                </a:lnTo>
                <a:lnTo>
                  <a:pt x="1065" y="38"/>
                </a:lnTo>
                <a:lnTo>
                  <a:pt x="1059" y="28"/>
                </a:lnTo>
                <a:lnTo>
                  <a:pt x="1052" y="18"/>
                </a:lnTo>
                <a:lnTo>
                  <a:pt x="1043" y="11"/>
                </a:lnTo>
                <a:lnTo>
                  <a:pt x="1033" y="6"/>
                </a:lnTo>
                <a:lnTo>
                  <a:pt x="1021" y="1"/>
                </a:lnTo>
                <a:lnTo>
                  <a:pt x="1009" y="0"/>
                </a:lnTo>
                <a:lnTo>
                  <a:pt x="998" y="1"/>
                </a:lnTo>
                <a:lnTo>
                  <a:pt x="998" y="1"/>
                </a:lnTo>
                <a:lnTo>
                  <a:pt x="985" y="4"/>
                </a:lnTo>
                <a:lnTo>
                  <a:pt x="974" y="10"/>
                </a:lnTo>
                <a:lnTo>
                  <a:pt x="965" y="18"/>
                </a:lnTo>
                <a:lnTo>
                  <a:pt x="958" y="27"/>
                </a:lnTo>
                <a:lnTo>
                  <a:pt x="953" y="38"/>
                </a:lnTo>
                <a:lnTo>
                  <a:pt x="949" y="49"/>
                </a:lnTo>
                <a:lnTo>
                  <a:pt x="947" y="60"/>
                </a:lnTo>
                <a:lnTo>
                  <a:pt x="949" y="73"/>
                </a:lnTo>
                <a:lnTo>
                  <a:pt x="968" y="174"/>
                </a:lnTo>
                <a:lnTo>
                  <a:pt x="968" y="174"/>
                </a:lnTo>
                <a:lnTo>
                  <a:pt x="953" y="171"/>
                </a:lnTo>
                <a:lnTo>
                  <a:pt x="937" y="170"/>
                </a:lnTo>
                <a:lnTo>
                  <a:pt x="922" y="170"/>
                </a:lnTo>
                <a:lnTo>
                  <a:pt x="905" y="171"/>
                </a:lnTo>
                <a:lnTo>
                  <a:pt x="888" y="174"/>
                </a:lnTo>
                <a:lnTo>
                  <a:pt x="873" y="178"/>
                </a:lnTo>
                <a:lnTo>
                  <a:pt x="856" y="182"/>
                </a:lnTo>
                <a:lnTo>
                  <a:pt x="839" y="188"/>
                </a:lnTo>
                <a:lnTo>
                  <a:pt x="822" y="195"/>
                </a:lnTo>
                <a:lnTo>
                  <a:pt x="807" y="203"/>
                </a:lnTo>
                <a:lnTo>
                  <a:pt x="776" y="220"/>
                </a:lnTo>
                <a:lnTo>
                  <a:pt x="762" y="229"/>
                </a:lnTo>
                <a:lnTo>
                  <a:pt x="750" y="238"/>
                </a:lnTo>
                <a:lnTo>
                  <a:pt x="737" y="250"/>
                </a:lnTo>
                <a:lnTo>
                  <a:pt x="726" y="259"/>
                </a:lnTo>
                <a:lnTo>
                  <a:pt x="726" y="259"/>
                </a:lnTo>
                <a:lnTo>
                  <a:pt x="710" y="245"/>
                </a:lnTo>
                <a:lnTo>
                  <a:pt x="695" y="231"/>
                </a:lnTo>
                <a:lnTo>
                  <a:pt x="679" y="219"/>
                </a:lnTo>
                <a:lnTo>
                  <a:pt x="663" y="209"/>
                </a:lnTo>
                <a:lnTo>
                  <a:pt x="646" y="199"/>
                </a:lnTo>
                <a:lnTo>
                  <a:pt x="629" y="191"/>
                </a:lnTo>
                <a:lnTo>
                  <a:pt x="612" y="184"/>
                </a:lnTo>
                <a:lnTo>
                  <a:pt x="594" y="178"/>
                </a:lnTo>
                <a:lnTo>
                  <a:pt x="577" y="172"/>
                </a:lnTo>
                <a:lnTo>
                  <a:pt x="560" y="168"/>
                </a:lnTo>
                <a:lnTo>
                  <a:pt x="543" y="165"/>
                </a:lnTo>
                <a:lnTo>
                  <a:pt x="527" y="164"/>
                </a:lnTo>
                <a:lnTo>
                  <a:pt x="511" y="163"/>
                </a:lnTo>
                <a:lnTo>
                  <a:pt x="496" y="163"/>
                </a:lnTo>
                <a:lnTo>
                  <a:pt x="468" y="165"/>
                </a:lnTo>
                <a:lnTo>
                  <a:pt x="482" y="79"/>
                </a:lnTo>
                <a:lnTo>
                  <a:pt x="482" y="79"/>
                </a:lnTo>
                <a:lnTo>
                  <a:pt x="483" y="66"/>
                </a:lnTo>
                <a:lnTo>
                  <a:pt x="480" y="55"/>
                </a:lnTo>
                <a:lnTo>
                  <a:pt x="478" y="43"/>
                </a:lnTo>
                <a:lnTo>
                  <a:pt x="471" y="34"/>
                </a:lnTo>
                <a:lnTo>
                  <a:pt x="464" y="24"/>
                </a:lnTo>
                <a:lnTo>
                  <a:pt x="454" y="17"/>
                </a:lnTo>
                <a:lnTo>
                  <a:pt x="444" y="11"/>
                </a:lnTo>
                <a:lnTo>
                  <a:pt x="431" y="8"/>
                </a:lnTo>
                <a:lnTo>
                  <a:pt x="431" y="8"/>
                </a:lnTo>
                <a:lnTo>
                  <a:pt x="419" y="7"/>
                </a:lnTo>
                <a:lnTo>
                  <a:pt x="407" y="10"/>
                </a:lnTo>
                <a:lnTo>
                  <a:pt x="396" y="13"/>
                </a:lnTo>
                <a:lnTo>
                  <a:pt x="385" y="20"/>
                </a:lnTo>
                <a:lnTo>
                  <a:pt x="377" y="27"/>
                </a:lnTo>
                <a:lnTo>
                  <a:pt x="370" y="36"/>
                </a:lnTo>
                <a:lnTo>
                  <a:pt x="364" y="48"/>
                </a:lnTo>
                <a:lnTo>
                  <a:pt x="361" y="59"/>
                </a:lnTo>
                <a:lnTo>
                  <a:pt x="361" y="59"/>
                </a:lnTo>
                <a:lnTo>
                  <a:pt x="349" y="137"/>
                </a:lnTo>
                <a:lnTo>
                  <a:pt x="336" y="220"/>
                </a:lnTo>
                <a:lnTo>
                  <a:pt x="336" y="220"/>
                </a:lnTo>
                <a:lnTo>
                  <a:pt x="318" y="236"/>
                </a:lnTo>
                <a:lnTo>
                  <a:pt x="300" y="252"/>
                </a:lnTo>
                <a:lnTo>
                  <a:pt x="286" y="272"/>
                </a:lnTo>
                <a:lnTo>
                  <a:pt x="274" y="292"/>
                </a:lnTo>
                <a:lnTo>
                  <a:pt x="274" y="292"/>
                </a:lnTo>
                <a:lnTo>
                  <a:pt x="267" y="307"/>
                </a:lnTo>
                <a:lnTo>
                  <a:pt x="263" y="322"/>
                </a:lnTo>
                <a:lnTo>
                  <a:pt x="262" y="339"/>
                </a:lnTo>
                <a:lnTo>
                  <a:pt x="262" y="355"/>
                </a:lnTo>
                <a:lnTo>
                  <a:pt x="263" y="370"/>
                </a:lnTo>
                <a:lnTo>
                  <a:pt x="269" y="384"/>
                </a:lnTo>
                <a:lnTo>
                  <a:pt x="276" y="398"/>
                </a:lnTo>
                <a:lnTo>
                  <a:pt x="284" y="411"/>
                </a:lnTo>
                <a:lnTo>
                  <a:pt x="284" y="411"/>
                </a:lnTo>
                <a:lnTo>
                  <a:pt x="312" y="450"/>
                </a:lnTo>
                <a:lnTo>
                  <a:pt x="340" y="494"/>
                </a:lnTo>
                <a:lnTo>
                  <a:pt x="367" y="538"/>
                </a:lnTo>
                <a:lnTo>
                  <a:pt x="389" y="585"/>
                </a:lnTo>
                <a:lnTo>
                  <a:pt x="400" y="607"/>
                </a:lnTo>
                <a:lnTo>
                  <a:pt x="409" y="630"/>
                </a:lnTo>
                <a:lnTo>
                  <a:pt x="416" y="651"/>
                </a:lnTo>
                <a:lnTo>
                  <a:pt x="423" y="672"/>
                </a:lnTo>
                <a:lnTo>
                  <a:pt x="427" y="690"/>
                </a:lnTo>
                <a:lnTo>
                  <a:pt x="431" y="708"/>
                </a:lnTo>
                <a:lnTo>
                  <a:pt x="431" y="725"/>
                </a:lnTo>
                <a:lnTo>
                  <a:pt x="431" y="739"/>
                </a:lnTo>
                <a:lnTo>
                  <a:pt x="431" y="739"/>
                </a:lnTo>
                <a:lnTo>
                  <a:pt x="427" y="760"/>
                </a:lnTo>
                <a:lnTo>
                  <a:pt x="421" y="781"/>
                </a:lnTo>
                <a:lnTo>
                  <a:pt x="414" y="802"/>
                </a:lnTo>
                <a:lnTo>
                  <a:pt x="405" y="824"/>
                </a:lnTo>
                <a:lnTo>
                  <a:pt x="393" y="847"/>
                </a:lnTo>
                <a:lnTo>
                  <a:pt x="381" y="871"/>
                </a:lnTo>
                <a:lnTo>
                  <a:pt x="351" y="924"/>
                </a:lnTo>
                <a:lnTo>
                  <a:pt x="351" y="924"/>
                </a:lnTo>
                <a:lnTo>
                  <a:pt x="311" y="997"/>
                </a:lnTo>
                <a:lnTo>
                  <a:pt x="290" y="1038"/>
                </a:lnTo>
                <a:lnTo>
                  <a:pt x="267" y="1084"/>
                </a:lnTo>
                <a:lnTo>
                  <a:pt x="267" y="1084"/>
                </a:lnTo>
                <a:lnTo>
                  <a:pt x="232" y="1159"/>
                </a:lnTo>
                <a:lnTo>
                  <a:pt x="192" y="1249"/>
                </a:lnTo>
                <a:lnTo>
                  <a:pt x="151" y="1347"/>
                </a:lnTo>
                <a:lnTo>
                  <a:pt x="110" y="1451"/>
                </a:lnTo>
                <a:lnTo>
                  <a:pt x="91" y="1503"/>
                </a:lnTo>
                <a:lnTo>
                  <a:pt x="72" y="1555"/>
                </a:lnTo>
                <a:lnTo>
                  <a:pt x="56" y="1607"/>
                </a:lnTo>
                <a:lnTo>
                  <a:pt x="40" y="1656"/>
                </a:lnTo>
                <a:lnTo>
                  <a:pt x="26" y="1703"/>
                </a:lnTo>
                <a:lnTo>
                  <a:pt x="15" y="1750"/>
                </a:lnTo>
                <a:lnTo>
                  <a:pt x="7" y="1793"/>
                </a:lnTo>
                <a:lnTo>
                  <a:pt x="0" y="1832"/>
                </a:lnTo>
                <a:lnTo>
                  <a:pt x="0" y="1832"/>
                </a:lnTo>
                <a:lnTo>
                  <a:pt x="0" y="1845"/>
                </a:lnTo>
                <a:lnTo>
                  <a:pt x="2" y="1858"/>
                </a:lnTo>
                <a:lnTo>
                  <a:pt x="8" y="1870"/>
                </a:lnTo>
                <a:lnTo>
                  <a:pt x="15" y="1880"/>
                </a:lnTo>
                <a:lnTo>
                  <a:pt x="15" y="1880"/>
                </a:lnTo>
                <a:lnTo>
                  <a:pt x="26" y="1891"/>
                </a:lnTo>
                <a:lnTo>
                  <a:pt x="37" y="1901"/>
                </a:lnTo>
                <a:lnTo>
                  <a:pt x="50" y="1911"/>
                </a:lnTo>
                <a:lnTo>
                  <a:pt x="63" y="1921"/>
                </a:lnTo>
                <a:lnTo>
                  <a:pt x="93" y="1939"/>
                </a:lnTo>
                <a:lnTo>
                  <a:pt x="129" y="1956"/>
                </a:lnTo>
                <a:lnTo>
                  <a:pt x="168" y="1971"/>
                </a:lnTo>
                <a:lnTo>
                  <a:pt x="213" y="1987"/>
                </a:lnTo>
                <a:lnTo>
                  <a:pt x="262" y="2001"/>
                </a:lnTo>
                <a:lnTo>
                  <a:pt x="315" y="2012"/>
                </a:lnTo>
                <a:lnTo>
                  <a:pt x="315" y="2012"/>
                </a:lnTo>
                <a:lnTo>
                  <a:pt x="364" y="2022"/>
                </a:lnTo>
                <a:lnTo>
                  <a:pt x="416" y="2030"/>
                </a:lnTo>
                <a:lnTo>
                  <a:pt x="469" y="2039"/>
                </a:lnTo>
                <a:lnTo>
                  <a:pt x="524" y="2044"/>
                </a:lnTo>
                <a:lnTo>
                  <a:pt x="580" y="2048"/>
                </a:lnTo>
                <a:lnTo>
                  <a:pt x="637" y="2053"/>
                </a:lnTo>
                <a:lnTo>
                  <a:pt x="695" y="2054"/>
                </a:lnTo>
                <a:lnTo>
                  <a:pt x="754" y="2055"/>
                </a:lnTo>
                <a:lnTo>
                  <a:pt x="754" y="2055"/>
                </a:lnTo>
                <a:lnTo>
                  <a:pt x="827" y="2054"/>
                </a:lnTo>
                <a:lnTo>
                  <a:pt x="869" y="2051"/>
                </a:lnTo>
                <a:lnTo>
                  <a:pt x="915" y="2048"/>
                </a:lnTo>
                <a:lnTo>
                  <a:pt x="964" y="2046"/>
                </a:lnTo>
                <a:lnTo>
                  <a:pt x="1014" y="2040"/>
                </a:lnTo>
                <a:lnTo>
                  <a:pt x="1065" y="2032"/>
                </a:lnTo>
                <a:lnTo>
                  <a:pt x="1117" y="2023"/>
                </a:lnTo>
                <a:lnTo>
                  <a:pt x="1169" y="2012"/>
                </a:lnTo>
                <a:lnTo>
                  <a:pt x="1219" y="1998"/>
                </a:lnTo>
                <a:lnTo>
                  <a:pt x="1267" y="1982"/>
                </a:lnTo>
                <a:lnTo>
                  <a:pt x="1291" y="1973"/>
                </a:lnTo>
                <a:lnTo>
                  <a:pt x="1313" y="1964"/>
                </a:lnTo>
                <a:lnTo>
                  <a:pt x="1334" y="1953"/>
                </a:lnTo>
                <a:lnTo>
                  <a:pt x="1355" y="1942"/>
                </a:lnTo>
                <a:lnTo>
                  <a:pt x="1373" y="1931"/>
                </a:lnTo>
                <a:lnTo>
                  <a:pt x="1393" y="1918"/>
                </a:lnTo>
                <a:lnTo>
                  <a:pt x="1410" y="1904"/>
                </a:lnTo>
                <a:lnTo>
                  <a:pt x="1425" y="1890"/>
                </a:lnTo>
                <a:lnTo>
                  <a:pt x="1439" y="1875"/>
                </a:lnTo>
                <a:lnTo>
                  <a:pt x="1452" y="1858"/>
                </a:lnTo>
                <a:lnTo>
                  <a:pt x="1452" y="1858"/>
                </a:lnTo>
                <a:lnTo>
                  <a:pt x="1459" y="1848"/>
                </a:lnTo>
                <a:lnTo>
                  <a:pt x="1462" y="1837"/>
                </a:lnTo>
                <a:lnTo>
                  <a:pt x="1464" y="1824"/>
                </a:lnTo>
                <a:lnTo>
                  <a:pt x="1463" y="1813"/>
                </a:lnTo>
                <a:lnTo>
                  <a:pt x="1463" y="1813"/>
                </a:lnTo>
                <a:close/>
                <a:moveTo>
                  <a:pt x="385" y="342"/>
                </a:moveTo>
                <a:lnTo>
                  <a:pt x="385" y="342"/>
                </a:lnTo>
                <a:lnTo>
                  <a:pt x="391" y="334"/>
                </a:lnTo>
                <a:lnTo>
                  <a:pt x="400" y="325"/>
                </a:lnTo>
                <a:lnTo>
                  <a:pt x="412" y="315"/>
                </a:lnTo>
                <a:lnTo>
                  <a:pt x="427" y="306"/>
                </a:lnTo>
                <a:lnTo>
                  <a:pt x="444" y="297"/>
                </a:lnTo>
                <a:lnTo>
                  <a:pt x="465" y="290"/>
                </a:lnTo>
                <a:lnTo>
                  <a:pt x="487" y="286"/>
                </a:lnTo>
                <a:lnTo>
                  <a:pt x="499" y="285"/>
                </a:lnTo>
                <a:lnTo>
                  <a:pt x="511" y="285"/>
                </a:lnTo>
                <a:lnTo>
                  <a:pt x="511" y="285"/>
                </a:lnTo>
                <a:lnTo>
                  <a:pt x="522" y="285"/>
                </a:lnTo>
                <a:lnTo>
                  <a:pt x="534" y="286"/>
                </a:lnTo>
                <a:lnTo>
                  <a:pt x="546" y="287"/>
                </a:lnTo>
                <a:lnTo>
                  <a:pt x="556" y="290"/>
                </a:lnTo>
                <a:lnTo>
                  <a:pt x="567" y="294"/>
                </a:lnTo>
                <a:lnTo>
                  <a:pt x="578" y="300"/>
                </a:lnTo>
                <a:lnTo>
                  <a:pt x="598" y="311"/>
                </a:lnTo>
                <a:lnTo>
                  <a:pt x="618" y="327"/>
                </a:lnTo>
                <a:lnTo>
                  <a:pt x="637" y="345"/>
                </a:lnTo>
                <a:lnTo>
                  <a:pt x="654" y="366"/>
                </a:lnTo>
                <a:lnTo>
                  <a:pt x="670" y="391"/>
                </a:lnTo>
                <a:lnTo>
                  <a:pt x="670" y="391"/>
                </a:lnTo>
                <a:lnTo>
                  <a:pt x="675" y="398"/>
                </a:lnTo>
                <a:lnTo>
                  <a:pt x="679" y="404"/>
                </a:lnTo>
                <a:lnTo>
                  <a:pt x="686" y="408"/>
                </a:lnTo>
                <a:lnTo>
                  <a:pt x="692" y="412"/>
                </a:lnTo>
                <a:lnTo>
                  <a:pt x="699" y="416"/>
                </a:lnTo>
                <a:lnTo>
                  <a:pt x="706" y="419"/>
                </a:lnTo>
                <a:lnTo>
                  <a:pt x="714" y="421"/>
                </a:lnTo>
                <a:lnTo>
                  <a:pt x="721" y="421"/>
                </a:lnTo>
                <a:lnTo>
                  <a:pt x="721" y="421"/>
                </a:lnTo>
                <a:lnTo>
                  <a:pt x="730" y="421"/>
                </a:lnTo>
                <a:lnTo>
                  <a:pt x="738" y="419"/>
                </a:lnTo>
                <a:lnTo>
                  <a:pt x="745" y="416"/>
                </a:lnTo>
                <a:lnTo>
                  <a:pt x="752" y="414"/>
                </a:lnTo>
                <a:lnTo>
                  <a:pt x="759" y="409"/>
                </a:lnTo>
                <a:lnTo>
                  <a:pt x="765" y="405"/>
                </a:lnTo>
                <a:lnTo>
                  <a:pt x="771" y="400"/>
                </a:lnTo>
                <a:lnTo>
                  <a:pt x="775" y="393"/>
                </a:lnTo>
                <a:lnTo>
                  <a:pt x="775" y="393"/>
                </a:lnTo>
                <a:lnTo>
                  <a:pt x="785" y="379"/>
                </a:lnTo>
                <a:lnTo>
                  <a:pt x="794" y="365"/>
                </a:lnTo>
                <a:lnTo>
                  <a:pt x="804" y="353"/>
                </a:lnTo>
                <a:lnTo>
                  <a:pt x="815" y="344"/>
                </a:lnTo>
                <a:lnTo>
                  <a:pt x="825" y="334"/>
                </a:lnTo>
                <a:lnTo>
                  <a:pt x="836" y="325"/>
                </a:lnTo>
                <a:lnTo>
                  <a:pt x="848" y="320"/>
                </a:lnTo>
                <a:lnTo>
                  <a:pt x="857" y="313"/>
                </a:lnTo>
                <a:lnTo>
                  <a:pt x="880" y="304"/>
                </a:lnTo>
                <a:lnTo>
                  <a:pt x="900" y="299"/>
                </a:lnTo>
                <a:lnTo>
                  <a:pt x="919" y="296"/>
                </a:lnTo>
                <a:lnTo>
                  <a:pt x="937" y="294"/>
                </a:lnTo>
                <a:lnTo>
                  <a:pt x="937" y="294"/>
                </a:lnTo>
                <a:lnTo>
                  <a:pt x="963" y="296"/>
                </a:lnTo>
                <a:lnTo>
                  <a:pt x="986" y="300"/>
                </a:lnTo>
                <a:lnTo>
                  <a:pt x="1006" y="307"/>
                </a:lnTo>
                <a:lnTo>
                  <a:pt x="1024" y="315"/>
                </a:lnTo>
                <a:lnTo>
                  <a:pt x="1038" y="324"/>
                </a:lnTo>
                <a:lnTo>
                  <a:pt x="1051" y="332"/>
                </a:lnTo>
                <a:lnTo>
                  <a:pt x="1059" y="341"/>
                </a:lnTo>
                <a:lnTo>
                  <a:pt x="1064" y="348"/>
                </a:lnTo>
                <a:lnTo>
                  <a:pt x="1064" y="348"/>
                </a:lnTo>
                <a:lnTo>
                  <a:pt x="1048" y="370"/>
                </a:lnTo>
                <a:lnTo>
                  <a:pt x="1048" y="370"/>
                </a:lnTo>
                <a:lnTo>
                  <a:pt x="1010" y="422"/>
                </a:lnTo>
                <a:lnTo>
                  <a:pt x="991" y="453"/>
                </a:lnTo>
                <a:lnTo>
                  <a:pt x="970" y="487"/>
                </a:lnTo>
                <a:lnTo>
                  <a:pt x="950" y="523"/>
                </a:lnTo>
                <a:lnTo>
                  <a:pt x="933" y="561"/>
                </a:lnTo>
                <a:lnTo>
                  <a:pt x="926" y="579"/>
                </a:lnTo>
                <a:lnTo>
                  <a:pt x="919" y="600"/>
                </a:lnTo>
                <a:lnTo>
                  <a:pt x="914" y="620"/>
                </a:lnTo>
                <a:lnTo>
                  <a:pt x="909" y="639"/>
                </a:lnTo>
                <a:lnTo>
                  <a:pt x="909" y="639"/>
                </a:lnTo>
                <a:lnTo>
                  <a:pt x="891" y="646"/>
                </a:lnTo>
                <a:lnTo>
                  <a:pt x="871" y="652"/>
                </a:lnTo>
                <a:lnTo>
                  <a:pt x="850" y="658"/>
                </a:lnTo>
                <a:lnTo>
                  <a:pt x="827" y="662"/>
                </a:lnTo>
                <a:lnTo>
                  <a:pt x="803" y="665"/>
                </a:lnTo>
                <a:lnTo>
                  <a:pt x="779" y="667"/>
                </a:lnTo>
                <a:lnTo>
                  <a:pt x="754" y="669"/>
                </a:lnTo>
                <a:lnTo>
                  <a:pt x="727" y="670"/>
                </a:lnTo>
                <a:lnTo>
                  <a:pt x="727" y="670"/>
                </a:lnTo>
                <a:lnTo>
                  <a:pt x="699" y="669"/>
                </a:lnTo>
                <a:lnTo>
                  <a:pt x="671" y="667"/>
                </a:lnTo>
                <a:lnTo>
                  <a:pt x="644" y="665"/>
                </a:lnTo>
                <a:lnTo>
                  <a:pt x="619" y="660"/>
                </a:lnTo>
                <a:lnTo>
                  <a:pt x="595" y="655"/>
                </a:lnTo>
                <a:lnTo>
                  <a:pt x="574" y="649"/>
                </a:lnTo>
                <a:lnTo>
                  <a:pt x="556" y="642"/>
                </a:lnTo>
                <a:lnTo>
                  <a:pt x="539" y="635"/>
                </a:lnTo>
                <a:lnTo>
                  <a:pt x="539" y="635"/>
                </a:lnTo>
                <a:lnTo>
                  <a:pt x="534" y="613"/>
                </a:lnTo>
                <a:lnTo>
                  <a:pt x="525" y="592"/>
                </a:lnTo>
                <a:lnTo>
                  <a:pt x="508" y="548"/>
                </a:lnTo>
                <a:lnTo>
                  <a:pt x="487" y="506"/>
                </a:lnTo>
                <a:lnTo>
                  <a:pt x="466" y="465"/>
                </a:lnTo>
                <a:lnTo>
                  <a:pt x="444" y="429"/>
                </a:lnTo>
                <a:lnTo>
                  <a:pt x="423" y="395"/>
                </a:lnTo>
                <a:lnTo>
                  <a:pt x="403" y="366"/>
                </a:lnTo>
                <a:lnTo>
                  <a:pt x="385" y="342"/>
                </a:lnTo>
                <a:lnTo>
                  <a:pt x="385" y="342"/>
                </a:lnTo>
                <a:close/>
                <a:moveTo>
                  <a:pt x="1138" y="1893"/>
                </a:moveTo>
                <a:lnTo>
                  <a:pt x="1138" y="1893"/>
                </a:lnTo>
                <a:lnTo>
                  <a:pt x="1096" y="1903"/>
                </a:lnTo>
                <a:lnTo>
                  <a:pt x="1052" y="1910"/>
                </a:lnTo>
                <a:lnTo>
                  <a:pt x="1007" y="1917"/>
                </a:lnTo>
                <a:lnTo>
                  <a:pt x="960" y="1922"/>
                </a:lnTo>
                <a:lnTo>
                  <a:pt x="911" y="1926"/>
                </a:lnTo>
                <a:lnTo>
                  <a:pt x="859" y="1929"/>
                </a:lnTo>
                <a:lnTo>
                  <a:pt x="807" y="1932"/>
                </a:lnTo>
                <a:lnTo>
                  <a:pt x="754" y="1932"/>
                </a:lnTo>
                <a:lnTo>
                  <a:pt x="754" y="1932"/>
                </a:lnTo>
                <a:lnTo>
                  <a:pt x="698" y="1932"/>
                </a:lnTo>
                <a:lnTo>
                  <a:pt x="643" y="1929"/>
                </a:lnTo>
                <a:lnTo>
                  <a:pt x="591" y="1926"/>
                </a:lnTo>
                <a:lnTo>
                  <a:pt x="541" y="1922"/>
                </a:lnTo>
                <a:lnTo>
                  <a:pt x="492" y="1918"/>
                </a:lnTo>
                <a:lnTo>
                  <a:pt x="445" y="1911"/>
                </a:lnTo>
                <a:lnTo>
                  <a:pt x="400" y="1904"/>
                </a:lnTo>
                <a:lnTo>
                  <a:pt x="360" y="1897"/>
                </a:lnTo>
                <a:lnTo>
                  <a:pt x="319" y="1889"/>
                </a:lnTo>
                <a:lnTo>
                  <a:pt x="283" y="1879"/>
                </a:lnTo>
                <a:lnTo>
                  <a:pt x="249" y="1869"/>
                </a:lnTo>
                <a:lnTo>
                  <a:pt x="218" y="1859"/>
                </a:lnTo>
                <a:lnTo>
                  <a:pt x="190" y="1849"/>
                </a:lnTo>
                <a:lnTo>
                  <a:pt x="165" y="1838"/>
                </a:lnTo>
                <a:lnTo>
                  <a:pt x="144" y="1827"/>
                </a:lnTo>
                <a:lnTo>
                  <a:pt x="127" y="1816"/>
                </a:lnTo>
                <a:lnTo>
                  <a:pt x="127" y="1816"/>
                </a:lnTo>
                <a:lnTo>
                  <a:pt x="133" y="1783"/>
                </a:lnTo>
                <a:lnTo>
                  <a:pt x="143" y="1747"/>
                </a:lnTo>
                <a:lnTo>
                  <a:pt x="152" y="1709"/>
                </a:lnTo>
                <a:lnTo>
                  <a:pt x="164" y="1668"/>
                </a:lnTo>
                <a:lnTo>
                  <a:pt x="193" y="1583"/>
                </a:lnTo>
                <a:lnTo>
                  <a:pt x="225" y="1493"/>
                </a:lnTo>
                <a:lnTo>
                  <a:pt x="262" y="1401"/>
                </a:lnTo>
                <a:lnTo>
                  <a:pt x="300" y="1310"/>
                </a:lnTo>
                <a:lnTo>
                  <a:pt x="339" y="1220"/>
                </a:lnTo>
                <a:lnTo>
                  <a:pt x="378" y="1136"/>
                </a:lnTo>
                <a:lnTo>
                  <a:pt x="378" y="1136"/>
                </a:lnTo>
                <a:lnTo>
                  <a:pt x="399" y="1094"/>
                </a:lnTo>
                <a:lnTo>
                  <a:pt x="420" y="1054"/>
                </a:lnTo>
                <a:lnTo>
                  <a:pt x="458" y="984"/>
                </a:lnTo>
                <a:lnTo>
                  <a:pt x="458" y="984"/>
                </a:lnTo>
                <a:lnTo>
                  <a:pt x="490" y="928"/>
                </a:lnTo>
                <a:lnTo>
                  <a:pt x="504" y="902"/>
                </a:lnTo>
                <a:lnTo>
                  <a:pt x="517" y="875"/>
                </a:lnTo>
                <a:lnTo>
                  <a:pt x="528" y="850"/>
                </a:lnTo>
                <a:lnTo>
                  <a:pt x="536" y="823"/>
                </a:lnTo>
                <a:lnTo>
                  <a:pt x="545" y="796"/>
                </a:lnTo>
                <a:lnTo>
                  <a:pt x="550" y="770"/>
                </a:lnTo>
                <a:lnTo>
                  <a:pt x="550" y="770"/>
                </a:lnTo>
                <a:lnTo>
                  <a:pt x="570" y="775"/>
                </a:lnTo>
                <a:lnTo>
                  <a:pt x="591" y="780"/>
                </a:lnTo>
                <a:lnTo>
                  <a:pt x="635" y="787"/>
                </a:lnTo>
                <a:lnTo>
                  <a:pt x="679" y="791"/>
                </a:lnTo>
                <a:lnTo>
                  <a:pt x="726" y="792"/>
                </a:lnTo>
                <a:lnTo>
                  <a:pt x="726" y="792"/>
                </a:lnTo>
                <a:lnTo>
                  <a:pt x="776" y="791"/>
                </a:lnTo>
                <a:lnTo>
                  <a:pt x="800" y="788"/>
                </a:lnTo>
                <a:lnTo>
                  <a:pt x="825" y="785"/>
                </a:lnTo>
                <a:lnTo>
                  <a:pt x="849" y="782"/>
                </a:lnTo>
                <a:lnTo>
                  <a:pt x="873" y="777"/>
                </a:lnTo>
                <a:lnTo>
                  <a:pt x="895" y="773"/>
                </a:lnTo>
                <a:lnTo>
                  <a:pt x="918" y="766"/>
                </a:lnTo>
                <a:lnTo>
                  <a:pt x="918" y="766"/>
                </a:lnTo>
                <a:lnTo>
                  <a:pt x="919" y="770"/>
                </a:lnTo>
                <a:lnTo>
                  <a:pt x="919" y="770"/>
                </a:lnTo>
                <a:lnTo>
                  <a:pt x="943" y="826"/>
                </a:lnTo>
                <a:lnTo>
                  <a:pt x="968" y="880"/>
                </a:lnTo>
                <a:lnTo>
                  <a:pt x="995" y="934"/>
                </a:lnTo>
                <a:lnTo>
                  <a:pt x="1023" y="987"/>
                </a:lnTo>
                <a:lnTo>
                  <a:pt x="1023" y="987"/>
                </a:lnTo>
                <a:lnTo>
                  <a:pt x="1066" y="1074"/>
                </a:lnTo>
                <a:lnTo>
                  <a:pt x="1087" y="1119"/>
                </a:lnTo>
                <a:lnTo>
                  <a:pt x="1107" y="1162"/>
                </a:lnTo>
                <a:lnTo>
                  <a:pt x="1107" y="1162"/>
                </a:lnTo>
                <a:lnTo>
                  <a:pt x="1134" y="1224"/>
                </a:lnTo>
                <a:lnTo>
                  <a:pt x="1164" y="1302"/>
                </a:lnTo>
                <a:lnTo>
                  <a:pt x="1198" y="1391"/>
                </a:lnTo>
                <a:lnTo>
                  <a:pt x="1232" y="1485"/>
                </a:lnTo>
                <a:lnTo>
                  <a:pt x="1265" y="1579"/>
                </a:lnTo>
                <a:lnTo>
                  <a:pt x="1296" y="1667"/>
                </a:lnTo>
                <a:lnTo>
                  <a:pt x="1320" y="1744"/>
                </a:lnTo>
                <a:lnTo>
                  <a:pt x="1330" y="1776"/>
                </a:lnTo>
                <a:lnTo>
                  <a:pt x="1337" y="1804"/>
                </a:lnTo>
                <a:lnTo>
                  <a:pt x="1337" y="1804"/>
                </a:lnTo>
                <a:lnTo>
                  <a:pt x="1321" y="1817"/>
                </a:lnTo>
                <a:lnTo>
                  <a:pt x="1303" y="1830"/>
                </a:lnTo>
                <a:lnTo>
                  <a:pt x="1281" y="1842"/>
                </a:lnTo>
                <a:lnTo>
                  <a:pt x="1257" y="1854"/>
                </a:lnTo>
                <a:lnTo>
                  <a:pt x="1232" y="1865"/>
                </a:lnTo>
                <a:lnTo>
                  <a:pt x="1202" y="1875"/>
                </a:lnTo>
                <a:lnTo>
                  <a:pt x="1171" y="1884"/>
                </a:lnTo>
                <a:lnTo>
                  <a:pt x="1138" y="1893"/>
                </a:lnTo>
                <a:lnTo>
                  <a:pt x="1138" y="1893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6" name="Group 65"/>
          <p:cNvGrpSpPr/>
          <p:nvPr/>
        </p:nvGrpSpPr>
        <p:grpSpPr>
          <a:xfrm rot="1763425">
            <a:off x="8456389" y="2818700"/>
            <a:ext cx="241986" cy="575109"/>
            <a:chOff x="2878138" y="1851025"/>
            <a:chExt cx="488950" cy="1162050"/>
          </a:xfrm>
          <a:solidFill>
            <a:srgbClr val="FFFFFF">
              <a:alpha val="50196"/>
            </a:srgbClr>
          </a:solidFill>
        </p:grpSpPr>
        <p:sp>
          <p:nvSpPr>
            <p:cNvPr id="67" name="Freeform 1974"/>
            <p:cNvSpPr>
              <a:spLocks/>
            </p:cNvSpPr>
            <p:nvPr/>
          </p:nvSpPr>
          <p:spPr bwMode="auto">
            <a:xfrm>
              <a:off x="2981325" y="2860675"/>
              <a:ext cx="288925" cy="152400"/>
            </a:xfrm>
            <a:custGeom>
              <a:avLst/>
              <a:gdLst>
                <a:gd name="T0" fmla="*/ 518 w 545"/>
                <a:gd name="T1" fmla="*/ 153 h 289"/>
                <a:gd name="T2" fmla="*/ 451 w 545"/>
                <a:gd name="T3" fmla="*/ 88 h 289"/>
                <a:gd name="T4" fmla="*/ 361 w 545"/>
                <a:gd name="T5" fmla="*/ 4 h 289"/>
                <a:gd name="T6" fmla="*/ 358 w 545"/>
                <a:gd name="T7" fmla="*/ 1 h 289"/>
                <a:gd name="T8" fmla="*/ 347 w 545"/>
                <a:gd name="T9" fmla="*/ 0 h 289"/>
                <a:gd name="T10" fmla="*/ 330 w 545"/>
                <a:gd name="T11" fmla="*/ 6 h 289"/>
                <a:gd name="T12" fmla="*/ 307 w 545"/>
                <a:gd name="T13" fmla="*/ 14 h 289"/>
                <a:gd name="T14" fmla="*/ 271 w 545"/>
                <a:gd name="T15" fmla="*/ 18 h 289"/>
                <a:gd name="T16" fmla="*/ 252 w 545"/>
                <a:gd name="T17" fmla="*/ 17 h 289"/>
                <a:gd name="T18" fmla="*/ 222 w 545"/>
                <a:gd name="T19" fmla="*/ 10 h 289"/>
                <a:gd name="T20" fmla="*/ 203 w 545"/>
                <a:gd name="T21" fmla="*/ 3 h 289"/>
                <a:gd name="T22" fmla="*/ 190 w 545"/>
                <a:gd name="T23" fmla="*/ 0 h 289"/>
                <a:gd name="T24" fmla="*/ 185 w 545"/>
                <a:gd name="T25" fmla="*/ 3 h 289"/>
                <a:gd name="T26" fmla="*/ 140 w 545"/>
                <a:gd name="T27" fmla="*/ 44 h 289"/>
                <a:gd name="T28" fmla="*/ 54 w 545"/>
                <a:gd name="T29" fmla="*/ 126 h 289"/>
                <a:gd name="T30" fmla="*/ 26 w 545"/>
                <a:gd name="T31" fmla="*/ 153 h 289"/>
                <a:gd name="T32" fmla="*/ 9 w 545"/>
                <a:gd name="T33" fmla="*/ 171 h 289"/>
                <a:gd name="T34" fmla="*/ 1 w 545"/>
                <a:gd name="T35" fmla="*/ 194 h 289"/>
                <a:gd name="T36" fmla="*/ 0 w 545"/>
                <a:gd name="T37" fmla="*/ 220 h 289"/>
                <a:gd name="T38" fmla="*/ 7 w 545"/>
                <a:gd name="T39" fmla="*/ 251 h 289"/>
                <a:gd name="T40" fmla="*/ 11 w 545"/>
                <a:gd name="T41" fmla="*/ 261 h 289"/>
                <a:gd name="T42" fmla="*/ 19 w 545"/>
                <a:gd name="T43" fmla="*/ 276 h 289"/>
                <a:gd name="T44" fmla="*/ 33 w 545"/>
                <a:gd name="T45" fmla="*/ 285 h 289"/>
                <a:gd name="T46" fmla="*/ 50 w 545"/>
                <a:gd name="T47" fmla="*/ 289 h 289"/>
                <a:gd name="T48" fmla="*/ 71 w 545"/>
                <a:gd name="T49" fmla="*/ 288 h 289"/>
                <a:gd name="T50" fmla="*/ 93 w 545"/>
                <a:gd name="T51" fmla="*/ 279 h 289"/>
                <a:gd name="T52" fmla="*/ 119 w 545"/>
                <a:gd name="T53" fmla="*/ 266 h 289"/>
                <a:gd name="T54" fmla="*/ 162 w 545"/>
                <a:gd name="T55" fmla="*/ 237 h 289"/>
                <a:gd name="T56" fmla="*/ 187 w 545"/>
                <a:gd name="T57" fmla="*/ 217 h 289"/>
                <a:gd name="T58" fmla="*/ 225 w 545"/>
                <a:gd name="T59" fmla="*/ 192 h 289"/>
                <a:gd name="T60" fmla="*/ 249 w 545"/>
                <a:gd name="T61" fmla="*/ 181 h 289"/>
                <a:gd name="T62" fmla="*/ 264 w 545"/>
                <a:gd name="T63" fmla="*/ 178 h 289"/>
                <a:gd name="T64" fmla="*/ 270 w 545"/>
                <a:gd name="T65" fmla="*/ 177 h 289"/>
                <a:gd name="T66" fmla="*/ 271 w 545"/>
                <a:gd name="T67" fmla="*/ 177 h 289"/>
                <a:gd name="T68" fmla="*/ 274 w 545"/>
                <a:gd name="T69" fmla="*/ 177 h 289"/>
                <a:gd name="T70" fmla="*/ 274 w 545"/>
                <a:gd name="T71" fmla="*/ 177 h 289"/>
                <a:gd name="T72" fmla="*/ 287 w 545"/>
                <a:gd name="T73" fmla="*/ 178 h 289"/>
                <a:gd name="T74" fmla="*/ 307 w 545"/>
                <a:gd name="T75" fmla="*/ 185 h 289"/>
                <a:gd name="T76" fmla="*/ 336 w 545"/>
                <a:gd name="T77" fmla="*/ 203 h 289"/>
                <a:gd name="T78" fmla="*/ 382 w 545"/>
                <a:gd name="T79" fmla="*/ 237 h 289"/>
                <a:gd name="T80" fmla="*/ 412 w 545"/>
                <a:gd name="T81" fmla="*/ 258 h 289"/>
                <a:gd name="T82" fmla="*/ 438 w 545"/>
                <a:gd name="T83" fmla="*/ 273 h 289"/>
                <a:gd name="T84" fmla="*/ 462 w 545"/>
                <a:gd name="T85" fmla="*/ 285 h 289"/>
                <a:gd name="T86" fmla="*/ 485 w 545"/>
                <a:gd name="T87" fmla="*/ 289 h 289"/>
                <a:gd name="T88" fmla="*/ 503 w 545"/>
                <a:gd name="T89" fmla="*/ 288 h 289"/>
                <a:gd name="T90" fmla="*/ 518 w 545"/>
                <a:gd name="T91" fmla="*/ 280 h 289"/>
                <a:gd name="T92" fmla="*/ 529 w 545"/>
                <a:gd name="T93" fmla="*/ 269 h 289"/>
                <a:gd name="T94" fmla="*/ 538 w 545"/>
                <a:gd name="T95" fmla="*/ 251 h 289"/>
                <a:gd name="T96" fmla="*/ 542 w 545"/>
                <a:gd name="T97" fmla="*/ 234 h 289"/>
                <a:gd name="T98" fmla="*/ 545 w 545"/>
                <a:gd name="T99" fmla="*/ 206 h 289"/>
                <a:gd name="T100" fmla="*/ 541 w 545"/>
                <a:gd name="T101" fmla="*/ 182 h 289"/>
                <a:gd name="T102" fmla="*/ 528 w 545"/>
                <a:gd name="T103" fmla="*/ 161 h 289"/>
                <a:gd name="T104" fmla="*/ 518 w 545"/>
                <a:gd name="T105" fmla="*/ 15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45" h="289">
                  <a:moveTo>
                    <a:pt x="518" y="153"/>
                  </a:moveTo>
                  <a:lnTo>
                    <a:pt x="518" y="153"/>
                  </a:lnTo>
                  <a:lnTo>
                    <a:pt x="490" y="126"/>
                  </a:lnTo>
                  <a:lnTo>
                    <a:pt x="451" y="88"/>
                  </a:lnTo>
                  <a:lnTo>
                    <a:pt x="406" y="45"/>
                  </a:lnTo>
                  <a:lnTo>
                    <a:pt x="361" y="4"/>
                  </a:lnTo>
                  <a:lnTo>
                    <a:pt x="361" y="4"/>
                  </a:lnTo>
                  <a:lnTo>
                    <a:pt x="358" y="1"/>
                  </a:lnTo>
                  <a:lnTo>
                    <a:pt x="354" y="0"/>
                  </a:lnTo>
                  <a:lnTo>
                    <a:pt x="347" y="0"/>
                  </a:lnTo>
                  <a:lnTo>
                    <a:pt x="340" y="1"/>
                  </a:lnTo>
                  <a:lnTo>
                    <a:pt x="330" y="6"/>
                  </a:lnTo>
                  <a:lnTo>
                    <a:pt x="319" y="10"/>
                  </a:lnTo>
                  <a:lnTo>
                    <a:pt x="307" y="14"/>
                  </a:lnTo>
                  <a:lnTo>
                    <a:pt x="291" y="17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52" y="17"/>
                  </a:lnTo>
                  <a:lnTo>
                    <a:pt x="235" y="14"/>
                  </a:lnTo>
                  <a:lnTo>
                    <a:pt x="222" y="10"/>
                  </a:lnTo>
                  <a:lnTo>
                    <a:pt x="211" y="6"/>
                  </a:lnTo>
                  <a:lnTo>
                    <a:pt x="203" y="3"/>
                  </a:lnTo>
                  <a:lnTo>
                    <a:pt x="196" y="0"/>
                  </a:lnTo>
                  <a:lnTo>
                    <a:pt x="190" y="0"/>
                  </a:lnTo>
                  <a:lnTo>
                    <a:pt x="185" y="3"/>
                  </a:lnTo>
                  <a:lnTo>
                    <a:pt x="185" y="3"/>
                  </a:lnTo>
                  <a:lnTo>
                    <a:pt x="162" y="21"/>
                  </a:lnTo>
                  <a:lnTo>
                    <a:pt x="140" y="44"/>
                  </a:lnTo>
                  <a:lnTo>
                    <a:pt x="93" y="87"/>
                  </a:lnTo>
                  <a:lnTo>
                    <a:pt x="54" y="126"/>
                  </a:lnTo>
                  <a:lnTo>
                    <a:pt x="26" y="153"/>
                  </a:lnTo>
                  <a:lnTo>
                    <a:pt x="26" y="153"/>
                  </a:lnTo>
                  <a:lnTo>
                    <a:pt x="16" y="161"/>
                  </a:lnTo>
                  <a:lnTo>
                    <a:pt x="9" y="171"/>
                  </a:lnTo>
                  <a:lnTo>
                    <a:pt x="4" y="182"/>
                  </a:lnTo>
                  <a:lnTo>
                    <a:pt x="1" y="194"/>
                  </a:lnTo>
                  <a:lnTo>
                    <a:pt x="0" y="206"/>
                  </a:lnTo>
                  <a:lnTo>
                    <a:pt x="0" y="220"/>
                  </a:lnTo>
                  <a:lnTo>
                    <a:pt x="2" y="234"/>
                  </a:lnTo>
                  <a:lnTo>
                    <a:pt x="7" y="251"/>
                  </a:lnTo>
                  <a:lnTo>
                    <a:pt x="7" y="251"/>
                  </a:lnTo>
                  <a:lnTo>
                    <a:pt x="11" y="261"/>
                  </a:lnTo>
                  <a:lnTo>
                    <a:pt x="15" y="269"/>
                  </a:lnTo>
                  <a:lnTo>
                    <a:pt x="19" y="276"/>
                  </a:lnTo>
                  <a:lnTo>
                    <a:pt x="26" y="280"/>
                  </a:lnTo>
                  <a:lnTo>
                    <a:pt x="33" y="285"/>
                  </a:lnTo>
                  <a:lnTo>
                    <a:pt x="42" y="288"/>
                  </a:lnTo>
                  <a:lnTo>
                    <a:pt x="50" y="289"/>
                  </a:lnTo>
                  <a:lnTo>
                    <a:pt x="60" y="289"/>
                  </a:lnTo>
                  <a:lnTo>
                    <a:pt x="71" y="288"/>
                  </a:lnTo>
                  <a:lnTo>
                    <a:pt x="81" y="285"/>
                  </a:lnTo>
                  <a:lnTo>
                    <a:pt x="93" y="279"/>
                  </a:lnTo>
                  <a:lnTo>
                    <a:pt x="106" y="273"/>
                  </a:lnTo>
                  <a:lnTo>
                    <a:pt x="119" y="266"/>
                  </a:lnTo>
                  <a:lnTo>
                    <a:pt x="133" y="258"/>
                  </a:lnTo>
                  <a:lnTo>
                    <a:pt x="162" y="237"/>
                  </a:lnTo>
                  <a:lnTo>
                    <a:pt x="162" y="237"/>
                  </a:lnTo>
                  <a:lnTo>
                    <a:pt x="187" y="217"/>
                  </a:lnTo>
                  <a:lnTo>
                    <a:pt x="208" y="203"/>
                  </a:lnTo>
                  <a:lnTo>
                    <a:pt x="225" y="192"/>
                  </a:lnTo>
                  <a:lnTo>
                    <a:pt x="238" y="185"/>
                  </a:lnTo>
                  <a:lnTo>
                    <a:pt x="249" y="181"/>
                  </a:lnTo>
                  <a:lnTo>
                    <a:pt x="257" y="178"/>
                  </a:lnTo>
                  <a:lnTo>
                    <a:pt x="264" y="178"/>
                  </a:lnTo>
                  <a:lnTo>
                    <a:pt x="270" y="177"/>
                  </a:lnTo>
                  <a:lnTo>
                    <a:pt x="270" y="177"/>
                  </a:lnTo>
                  <a:lnTo>
                    <a:pt x="270" y="177"/>
                  </a:lnTo>
                  <a:lnTo>
                    <a:pt x="271" y="177"/>
                  </a:lnTo>
                  <a:lnTo>
                    <a:pt x="271" y="177"/>
                  </a:lnTo>
                  <a:lnTo>
                    <a:pt x="274" y="177"/>
                  </a:lnTo>
                  <a:lnTo>
                    <a:pt x="274" y="177"/>
                  </a:lnTo>
                  <a:lnTo>
                    <a:pt x="274" y="177"/>
                  </a:lnTo>
                  <a:lnTo>
                    <a:pt x="280" y="178"/>
                  </a:lnTo>
                  <a:lnTo>
                    <a:pt x="287" y="178"/>
                  </a:lnTo>
                  <a:lnTo>
                    <a:pt x="295" y="181"/>
                  </a:lnTo>
                  <a:lnTo>
                    <a:pt x="307" y="185"/>
                  </a:lnTo>
                  <a:lnTo>
                    <a:pt x="319" y="192"/>
                  </a:lnTo>
                  <a:lnTo>
                    <a:pt x="336" y="203"/>
                  </a:lnTo>
                  <a:lnTo>
                    <a:pt x="357" y="217"/>
                  </a:lnTo>
                  <a:lnTo>
                    <a:pt x="382" y="237"/>
                  </a:lnTo>
                  <a:lnTo>
                    <a:pt x="382" y="237"/>
                  </a:lnTo>
                  <a:lnTo>
                    <a:pt x="412" y="258"/>
                  </a:lnTo>
                  <a:lnTo>
                    <a:pt x="426" y="266"/>
                  </a:lnTo>
                  <a:lnTo>
                    <a:pt x="438" y="273"/>
                  </a:lnTo>
                  <a:lnTo>
                    <a:pt x="451" y="279"/>
                  </a:lnTo>
                  <a:lnTo>
                    <a:pt x="462" y="285"/>
                  </a:lnTo>
                  <a:lnTo>
                    <a:pt x="473" y="288"/>
                  </a:lnTo>
                  <a:lnTo>
                    <a:pt x="485" y="289"/>
                  </a:lnTo>
                  <a:lnTo>
                    <a:pt x="494" y="289"/>
                  </a:lnTo>
                  <a:lnTo>
                    <a:pt x="503" y="288"/>
                  </a:lnTo>
                  <a:lnTo>
                    <a:pt x="511" y="285"/>
                  </a:lnTo>
                  <a:lnTo>
                    <a:pt x="518" y="280"/>
                  </a:lnTo>
                  <a:lnTo>
                    <a:pt x="525" y="276"/>
                  </a:lnTo>
                  <a:lnTo>
                    <a:pt x="529" y="269"/>
                  </a:lnTo>
                  <a:lnTo>
                    <a:pt x="534" y="261"/>
                  </a:lnTo>
                  <a:lnTo>
                    <a:pt x="538" y="251"/>
                  </a:lnTo>
                  <a:lnTo>
                    <a:pt x="538" y="251"/>
                  </a:lnTo>
                  <a:lnTo>
                    <a:pt x="542" y="234"/>
                  </a:lnTo>
                  <a:lnTo>
                    <a:pt x="545" y="220"/>
                  </a:lnTo>
                  <a:lnTo>
                    <a:pt x="545" y="206"/>
                  </a:lnTo>
                  <a:lnTo>
                    <a:pt x="543" y="194"/>
                  </a:lnTo>
                  <a:lnTo>
                    <a:pt x="541" y="182"/>
                  </a:lnTo>
                  <a:lnTo>
                    <a:pt x="535" y="171"/>
                  </a:lnTo>
                  <a:lnTo>
                    <a:pt x="528" y="161"/>
                  </a:lnTo>
                  <a:lnTo>
                    <a:pt x="518" y="153"/>
                  </a:lnTo>
                  <a:lnTo>
                    <a:pt x="518" y="1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1975"/>
            <p:cNvSpPr>
              <a:spLocks noEditPoints="1"/>
            </p:cNvSpPr>
            <p:nvPr/>
          </p:nvSpPr>
          <p:spPr bwMode="auto">
            <a:xfrm>
              <a:off x="2878138" y="1851025"/>
              <a:ext cx="488950" cy="985838"/>
            </a:xfrm>
            <a:custGeom>
              <a:avLst/>
              <a:gdLst>
                <a:gd name="T0" fmla="*/ 779 w 923"/>
                <a:gd name="T1" fmla="*/ 820 h 1864"/>
                <a:gd name="T2" fmla="*/ 772 w 923"/>
                <a:gd name="T3" fmla="*/ 702 h 1864"/>
                <a:gd name="T4" fmla="*/ 803 w 923"/>
                <a:gd name="T5" fmla="*/ 612 h 1864"/>
                <a:gd name="T6" fmla="*/ 851 w 923"/>
                <a:gd name="T7" fmla="*/ 563 h 1864"/>
                <a:gd name="T8" fmla="*/ 865 w 923"/>
                <a:gd name="T9" fmla="*/ 283 h 1864"/>
                <a:gd name="T10" fmla="*/ 842 w 923"/>
                <a:gd name="T11" fmla="*/ 235 h 1864"/>
                <a:gd name="T12" fmla="*/ 790 w 923"/>
                <a:gd name="T13" fmla="*/ 218 h 1864"/>
                <a:gd name="T14" fmla="*/ 705 w 923"/>
                <a:gd name="T15" fmla="*/ 179 h 1864"/>
                <a:gd name="T16" fmla="*/ 661 w 923"/>
                <a:gd name="T17" fmla="*/ 120 h 1864"/>
                <a:gd name="T18" fmla="*/ 646 w 923"/>
                <a:gd name="T19" fmla="*/ 56 h 1864"/>
                <a:gd name="T20" fmla="*/ 618 w 923"/>
                <a:gd name="T21" fmla="*/ 9 h 1864"/>
                <a:gd name="T22" fmla="*/ 339 w 923"/>
                <a:gd name="T23" fmla="*/ 0 h 1864"/>
                <a:gd name="T24" fmla="*/ 290 w 923"/>
                <a:gd name="T25" fmla="*/ 25 h 1864"/>
                <a:gd name="T26" fmla="*/ 274 w 923"/>
                <a:gd name="T27" fmla="*/ 81 h 1864"/>
                <a:gd name="T28" fmla="*/ 249 w 923"/>
                <a:gd name="T29" fmla="*/ 144 h 1864"/>
                <a:gd name="T30" fmla="*/ 190 w 923"/>
                <a:gd name="T31" fmla="*/ 197 h 1864"/>
                <a:gd name="T32" fmla="*/ 110 w 923"/>
                <a:gd name="T33" fmla="*/ 222 h 1864"/>
                <a:gd name="T34" fmla="*/ 68 w 923"/>
                <a:gd name="T35" fmla="*/ 252 h 1864"/>
                <a:gd name="T36" fmla="*/ 59 w 923"/>
                <a:gd name="T37" fmla="*/ 524 h 1864"/>
                <a:gd name="T38" fmla="*/ 84 w 923"/>
                <a:gd name="T39" fmla="*/ 573 h 1864"/>
                <a:gd name="T40" fmla="*/ 137 w 923"/>
                <a:gd name="T41" fmla="*/ 644 h 1864"/>
                <a:gd name="T42" fmla="*/ 154 w 923"/>
                <a:gd name="T43" fmla="*/ 747 h 1864"/>
                <a:gd name="T44" fmla="*/ 131 w 923"/>
                <a:gd name="T45" fmla="*/ 873 h 1864"/>
                <a:gd name="T46" fmla="*/ 50 w 923"/>
                <a:gd name="T47" fmla="*/ 1149 h 1864"/>
                <a:gd name="T48" fmla="*/ 2 w 923"/>
                <a:gd name="T49" fmla="*/ 1456 h 1864"/>
                <a:gd name="T50" fmla="*/ 4 w 923"/>
                <a:gd name="T51" fmla="*/ 1545 h 1864"/>
                <a:gd name="T52" fmla="*/ 46 w 923"/>
                <a:gd name="T53" fmla="*/ 1581 h 1864"/>
                <a:gd name="T54" fmla="*/ 396 w 923"/>
                <a:gd name="T55" fmla="*/ 1588 h 1864"/>
                <a:gd name="T56" fmla="*/ 408 w 923"/>
                <a:gd name="T57" fmla="*/ 1838 h 1864"/>
                <a:gd name="T58" fmla="*/ 458 w 923"/>
                <a:gd name="T59" fmla="*/ 1864 h 1864"/>
                <a:gd name="T60" fmla="*/ 502 w 923"/>
                <a:gd name="T61" fmla="*/ 1846 h 1864"/>
                <a:gd name="T62" fmla="*/ 520 w 923"/>
                <a:gd name="T63" fmla="*/ 1588 h 1864"/>
                <a:gd name="T64" fmla="*/ 866 w 923"/>
                <a:gd name="T65" fmla="*/ 1582 h 1864"/>
                <a:gd name="T66" fmla="*/ 914 w 923"/>
                <a:gd name="T67" fmla="*/ 1554 h 1864"/>
                <a:gd name="T68" fmla="*/ 923 w 923"/>
                <a:gd name="T69" fmla="*/ 1490 h 1864"/>
                <a:gd name="T70" fmla="*/ 891 w 923"/>
                <a:gd name="T71" fmla="*/ 1230 h 1864"/>
                <a:gd name="T72" fmla="*/ 802 w 923"/>
                <a:gd name="T73" fmla="*/ 901 h 1864"/>
                <a:gd name="T74" fmla="*/ 124 w 923"/>
                <a:gd name="T75" fmla="*/ 1463 h 1864"/>
                <a:gd name="T76" fmla="*/ 176 w 923"/>
                <a:gd name="T77" fmla="*/ 1146 h 1864"/>
                <a:gd name="T78" fmla="*/ 251 w 923"/>
                <a:gd name="T79" fmla="*/ 902 h 1864"/>
                <a:gd name="T80" fmla="*/ 276 w 923"/>
                <a:gd name="T81" fmla="*/ 720 h 1864"/>
                <a:gd name="T82" fmla="*/ 255 w 923"/>
                <a:gd name="T83" fmla="*/ 609 h 1864"/>
                <a:gd name="T84" fmla="*/ 197 w 923"/>
                <a:gd name="T85" fmla="*/ 513 h 1864"/>
                <a:gd name="T86" fmla="*/ 221 w 923"/>
                <a:gd name="T87" fmla="*/ 318 h 1864"/>
                <a:gd name="T88" fmla="*/ 302 w 923"/>
                <a:gd name="T89" fmla="*/ 267 h 1864"/>
                <a:gd name="T90" fmla="*/ 361 w 923"/>
                <a:gd name="T91" fmla="*/ 194 h 1864"/>
                <a:gd name="T92" fmla="*/ 534 w 923"/>
                <a:gd name="T93" fmla="*/ 123 h 1864"/>
                <a:gd name="T94" fmla="*/ 562 w 923"/>
                <a:gd name="T95" fmla="*/ 194 h 1864"/>
                <a:gd name="T96" fmla="*/ 621 w 923"/>
                <a:gd name="T97" fmla="*/ 267 h 1864"/>
                <a:gd name="T98" fmla="*/ 703 w 923"/>
                <a:gd name="T99" fmla="*/ 318 h 1864"/>
                <a:gd name="T100" fmla="*/ 726 w 923"/>
                <a:gd name="T101" fmla="*/ 513 h 1864"/>
                <a:gd name="T102" fmla="*/ 668 w 923"/>
                <a:gd name="T103" fmla="*/ 609 h 1864"/>
                <a:gd name="T104" fmla="*/ 647 w 923"/>
                <a:gd name="T105" fmla="*/ 720 h 1864"/>
                <a:gd name="T106" fmla="*/ 673 w 923"/>
                <a:gd name="T107" fmla="*/ 902 h 1864"/>
                <a:gd name="T108" fmla="*/ 747 w 923"/>
                <a:gd name="T109" fmla="*/ 1146 h 1864"/>
                <a:gd name="T110" fmla="*/ 799 w 923"/>
                <a:gd name="T111" fmla="*/ 1463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923" h="1864">
                  <a:moveTo>
                    <a:pt x="802" y="901"/>
                  </a:moveTo>
                  <a:lnTo>
                    <a:pt x="802" y="901"/>
                  </a:lnTo>
                  <a:lnTo>
                    <a:pt x="793" y="873"/>
                  </a:lnTo>
                  <a:lnTo>
                    <a:pt x="785" y="846"/>
                  </a:lnTo>
                  <a:lnTo>
                    <a:pt x="779" y="820"/>
                  </a:lnTo>
                  <a:lnTo>
                    <a:pt x="775" y="794"/>
                  </a:lnTo>
                  <a:lnTo>
                    <a:pt x="772" y="769"/>
                  </a:lnTo>
                  <a:lnTo>
                    <a:pt x="771" y="747"/>
                  </a:lnTo>
                  <a:lnTo>
                    <a:pt x="771" y="724"/>
                  </a:lnTo>
                  <a:lnTo>
                    <a:pt x="772" y="702"/>
                  </a:lnTo>
                  <a:lnTo>
                    <a:pt x="775" y="682"/>
                  </a:lnTo>
                  <a:lnTo>
                    <a:pt x="781" y="663"/>
                  </a:lnTo>
                  <a:lnTo>
                    <a:pt x="786" y="644"/>
                  </a:lnTo>
                  <a:lnTo>
                    <a:pt x="795" y="628"/>
                  </a:lnTo>
                  <a:lnTo>
                    <a:pt x="803" y="612"/>
                  </a:lnTo>
                  <a:lnTo>
                    <a:pt x="814" y="598"/>
                  </a:lnTo>
                  <a:lnTo>
                    <a:pt x="827" y="584"/>
                  </a:lnTo>
                  <a:lnTo>
                    <a:pt x="841" y="573"/>
                  </a:lnTo>
                  <a:lnTo>
                    <a:pt x="841" y="573"/>
                  </a:lnTo>
                  <a:lnTo>
                    <a:pt x="851" y="563"/>
                  </a:lnTo>
                  <a:lnTo>
                    <a:pt x="858" y="552"/>
                  </a:lnTo>
                  <a:lnTo>
                    <a:pt x="863" y="538"/>
                  </a:lnTo>
                  <a:lnTo>
                    <a:pt x="865" y="524"/>
                  </a:lnTo>
                  <a:lnTo>
                    <a:pt x="865" y="283"/>
                  </a:lnTo>
                  <a:lnTo>
                    <a:pt x="865" y="283"/>
                  </a:lnTo>
                  <a:lnTo>
                    <a:pt x="863" y="271"/>
                  </a:lnTo>
                  <a:lnTo>
                    <a:pt x="860" y="262"/>
                  </a:lnTo>
                  <a:lnTo>
                    <a:pt x="856" y="252"/>
                  </a:lnTo>
                  <a:lnTo>
                    <a:pt x="849" y="243"/>
                  </a:lnTo>
                  <a:lnTo>
                    <a:pt x="842" y="235"/>
                  </a:lnTo>
                  <a:lnTo>
                    <a:pt x="834" y="229"/>
                  </a:lnTo>
                  <a:lnTo>
                    <a:pt x="824" y="225"/>
                  </a:lnTo>
                  <a:lnTo>
                    <a:pt x="813" y="222"/>
                  </a:lnTo>
                  <a:lnTo>
                    <a:pt x="813" y="222"/>
                  </a:lnTo>
                  <a:lnTo>
                    <a:pt x="790" y="218"/>
                  </a:lnTo>
                  <a:lnTo>
                    <a:pt x="769" y="213"/>
                  </a:lnTo>
                  <a:lnTo>
                    <a:pt x="750" y="206"/>
                  </a:lnTo>
                  <a:lnTo>
                    <a:pt x="733" y="197"/>
                  </a:lnTo>
                  <a:lnTo>
                    <a:pt x="719" y="189"/>
                  </a:lnTo>
                  <a:lnTo>
                    <a:pt x="705" y="179"/>
                  </a:lnTo>
                  <a:lnTo>
                    <a:pt x="694" y="168"/>
                  </a:lnTo>
                  <a:lnTo>
                    <a:pt x="684" y="157"/>
                  </a:lnTo>
                  <a:lnTo>
                    <a:pt x="674" y="144"/>
                  </a:lnTo>
                  <a:lnTo>
                    <a:pt x="667" y="133"/>
                  </a:lnTo>
                  <a:lnTo>
                    <a:pt x="661" y="120"/>
                  </a:lnTo>
                  <a:lnTo>
                    <a:pt x="656" y="107"/>
                  </a:lnTo>
                  <a:lnTo>
                    <a:pt x="653" y="93"/>
                  </a:lnTo>
                  <a:lnTo>
                    <a:pt x="650" y="81"/>
                  </a:lnTo>
                  <a:lnTo>
                    <a:pt x="646" y="56"/>
                  </a:lnTo>
                  <a:lnTo>
                    <a:pt x="646" y="56"/>
                  </a:lnTo>
                  <a:lnTo>
                    <a:pt x="645" y="44"/>
                  </a:lnTo>
                  <a:lnTo>
                    <a:pt x="640" y="35"/>
                  </a:lnTo>
                  <a:lnTo>
                    <a:pt x="633" y="25"/>
                  </a:lnTo>
                  <a:lnTo>
                    <a:pt x="626" y="16"/>
                  </a:lnTo>
                  <a:lnTo>
                    <a:pt x="618" y="9"/>
                  </a:lnTo>
                  <a:lnTo>
                    <a:pt x="608" y="4"/>
                  </a:lnTo>
                  <a:lnTo>
                    <a:pt x="597" y="1"/>
                  </a:lnTo>
                  <a:lnTo>
                    <a:pt x="586" y="0"/>
                  </a:lnTo>
                  <a:lnTo>
                    <a:pt x="339" y="0"/>
                  </a:lnTo>
                  <a:lnTo>
                    <a:pt x="339" y="0"/>
                  </a:lnTo>
                  <a:lnTo>
                    <a:pt x="328" y="1"/>
                  </a:lnTo>
                  <a:lnTo>
                    <a:pt x="316" y="4"/>
                  </a:lnTo>
                  <a:lnTo>
                    <a:pt x="307" y="9"/>
                  </a:lnTo>
                  <a:lnTo>
                    <a:pt x="297" y="16"/>
                  </a:lnTo>
                  <a:lnTo>
                    <a:pt x="290" y="25"/>
                  </a:lnTo>
                  <a:lnTo>
                    <a:pt x="284" y="35"/>
                  </a:lnTo>
                  <a:lnTo>
                    <a:pt x="280" y="44"/>
                  </a:lnTo>
                  <a:lnTo>
                    <a:pt x="277" y="56"/>
                  </a:lnTo>
                  <a:lnTo>
                    <a:pt x="277" y="56"/>
                  </a:lnTo>
                  <a:lnTo>
                    <a:pt x="274" y="81"/>
                  </a:lnTo>
                  <a:lnTo>
                    <a:pt x="272" y="93"/>
                  </a:lnTo>
                  <a:lnTo>
                    <a:pt x="267" y="107"/>
                  </a:lnTo>
                  <a:lnTo>
                    <a:pt x="262" y="120"/>
                  </a:lnTo>
                  <a:lnTo>
                    <a:pt x="256" y="133"/>
                  </a:lnTo>
                  <a:lnTo>
                    <a:pt x="249" y="144"/>
                  </a:lnTo>
                  <a:lnTo>
                    <a:pt x="241" y="157"/>
                  </a:lnTo>
                  <a:lnTo>
                    <a:pt x="231" y="168"/>
                  </a:lnTo>
                  <a:lnTo>
                    <a:pt x="218" y="179"/>
                  </a:lnTo>
                  <a:lnTo>
                    <a:pt x="206" y="189"/>
                  </a:lnTo>
                  <a:lnTo>
                    <a:pt x="190" y="197"/>
                  </a:lnTo>
                  <a:lnTo>
                    <a:pt x="174" y="206"/>
                  </a:lnTo>
                  <a:lnTo>
                    <a:pt x="155" y="213"/>
                  </a:lnTo>
                  <a:lnTo>
                    <a:pt x="134" y="218"/>
                  </a:lnTo>
                  <a:lnTo>
                    <a:pt x="110" y="222"/>
                  </a:lnTo>
                  <a:lnTo>
                    <a:pt x="110" y="222"/>
                  </a:lnTo>
                  <a:lnTo>
                    <a:pt x="101" y="225"/>
                  </a:lnTo>
                  <a:lnTo>
                    <a:pt x="91" y="229"/>
                  </a:lnTo>
                  <a:lnTo>
                    <a:pt x="81" y="235"/>
                  </a:lnTo>
                  <a:lnTo>
                    <a:pt x="74" y="243"/>
                  </a:lnTo>
                  <a:lnTo>
                    <a:pt x="68" y="252"/>
                  </a:lnTo>
                  <a:lnTo>
                    <a:pt x="63" y="262"/>
                  </a:lnTo>
                  <a:lnTo>
                    <a:pt x="60" y="271"/>
                  </a:lnTo>
                  <a:lnTo>
                    <a:pt x="59" y="283"/>
                  </a:lnTo>
                  <a:lnTo>
                    <a:pt x="59" y="524"/>
                  </a:lnTo>
                  <a:lnTo>
                    <a:pt x="59" y="524"/>
                  </a:lnTo>
                  <a:lnTo>
                    <a:pt x="61" y="538"/>
                  </a:lnTo>
                  <a:lnTo>
                    <a:pt x="66" y="552"/>
                  </a:lnTo>
                  <a:lnTo>
                    <a:pt x="73" y="563"/>
                  </a:lnTo>
                  <a:lnTo>
                    <a:pt x="84" y="573"/>
                  </a:lnTo>
                  <a:lnTo>
                    <a:pt x="84" y="573"/>
                  </a:lnTo>
                  <a:lnTo>
                    <a:pt x="96" y="584"/>
                  </a:lnTo>
                  <a:lnTo>
                    <a:pt x="109" y="598"/>
                  </a:lnTo>
                  <a:lnTo>
                    <a:pt x="120" y="612"/>
                  </a:lnTo>
                  <a:lnTo>
                    <a:pt x="130" y="628"/>
                  </a:lnTo>
                  <a:lnTo>
                    <a:pt x="137" y="644"/>
                  </a:lnTo>
                  <a:lnTo>
                    <a:pt x="144" y="663"/>
                  </a:lnTo>
                  <a:lnTo>
                    <a:pt x="148" y="682"/>
                  </a:lnTo>
                  <a:lnTo>
                    <a:pt x="151" y="702"/>
                  </a:lnTo>
                  <a:lnTo>
                    <a:pt x="154" y="724"/>
                  </a:lnTo>
                  <a:lnTo>
                    <a:pt x="154" y="747"/>
                  </a:lnTo>
                  <a:lnTo>
                    <a:pt x="152" y="769"/>
                  </a:lnTo>
                  <a:lnTo>
                    <a:pt x="150" y="794"/>
                  </a:lnTo>
                  <a:lnTo>
                    <a:pt x="145" y="820"/>
                  </a:lnTo>
                  <a:lnTo>
                    <a:pt x="138" y="846"/>
                  </a:lnTo>
                  <a:lnTo>
                    <a:pt x="131" y="873"/>
                  </a:lnTo>
                  <a:lnTo>
                    <a:pt x="122" y="901"/>
                  </a:lnTo>
                  <a:lnTo>
                    <a:pt x="122" y="901"/>
                  </a:lnTo>
                  <a:lnTo>
                    <a:pt x="95" y="984"/>
                  </a:lnTo>
                  <a:lnTo>
                    <a:pt x="71" y="1066"/>
                  </a:lnTo>
                  <a:lnTo>
                    <a:pt x="50" y="1149"/>
                  </a:lnTo>
                  <a:lnTo>
                    <a:pt x="33" y="1230"/>
                  </a:lnTo>
                  <a:lnTo>
                    <a:pt x="19" y="1310"/>
                  </a:lnTo>
                  <a:lnTo>
                    <a:pt x="8" y="1386"/>
                  </a:lnTo>
                  <a:lnTo>
                    <a:pt x="5" y="1421"/>
                  </a:lnTo>
                  <a:lnTo>
                    <a:pt x="2" y="1456"/>
                  </a:lnTo>
                  <a:lnTo>
                    <a:pt x="1" y="1490"/>
                  </a:lnTo>
                  <a:lnTo>
                    <a:pt x="0" y="1522"/>
                  </a:lnTo>
                  <a:lnTo>
                    <a:pt x="0" y="1522"/>
                  </a:lnTo>
                  <a:lnTo>
                    <a:pt x="1" y="1533"/>
                  </a:lnTo>
                  <a:lnTo>
                    <a:pt x="4" y="1545"/>
                  </a:lnTo>
                  <a:lnTo>
                    <a:pt x="9" y="1554"/>
                  </a:lnTo>
                  <a:lnTo>
                    <a:pt x="17" y="1564"/>
                  </a:lnTo>
                  <a:lnTo>
                    <a:pt x="25" y="1571"/>
                  </a:lnTo>
                  <a:lnTo>
                    <a:pt x="35" y="1577"/>
                  </a:lnTo>
                  <a:lnTo>
                    <a:pt x="46" y="1581"/>
                  </a:lnTo>
                  <a:lnTo>
                    <a:pt x="57" y="1582"/>
                  </a:lnTo>
                  <a:lnTo>
                    <a:pt x="57" y="1582"/>
                  </a:lnTo>
                  <a:lnTo>
                    <a:pt x="110" y="1585"/>
                  </a:lnTo>
                  <a:lnTo>
                    <a:pt x="192" y="1587"/>
                  </a:lnTo>
                  <a:lnTo>
                    <a:pt x="396" y="1588"/>
                  </a:lnTo>
                  <a:lnTo>
                    <a:pt x="396" y="1804"/>
                  </a:lnTo>
                  <a:lnTo>
                    <a:pt x="396" y="1804"/>
                  </a:lnTo>
                  <a:lnTo>
                    <a:pt x="398" y="1815"/>
                  </a:lnTo>
                  <a:lnTo>
                    <a:pt x="402" y="1828"/>
                  </a:lnTo>
                  <a:lnTo>
                    <a:pt x="408" y="1838"/>
                  </a:lnTo>
                  <a:lnTo>
                    <a:pt x="415" y="1846"/>
                  </a:lnTo>
                  <a:lnTo>
                    <a:pt x="424" y="1854"/>
                  </a:lnTo>
                  <a:lnTo>
                    <a:pt x="434" y="1860"/>
                  </a:lnTo>
                  <a:lnTo>
                    <a:pt x="445" y="1863"/>
                  </a:lnTo>
                  <a:lnTo>
                    <a:pt x="458" y="1864"/>
                  </a:lnTo>
                  <a:lnTo>
                    <a:pt x="458" y="1864"/>
                  </a:lnTo>
                  <a:lnTo>
                    <a:pt x="471" y="1863"/>
                  </a:lnTo>
                  <a:lnTo>
                    <a:pt x="482" y="1860"/>
                  </a:lnTo>
                  <a:lnTo>
                    <a:pt x="492" y="1854"/>
                  </a:lnTo>
                  <a:lnTo>
                    <a:pt x="502" y="1846"/>
                  </a:lnTo>
                  <a:lnTo>
                    <a:pt x="509" y="1838"/>
                  </a:lnTo>
                  <a:lnTo>
                    <a:pt x="514" y="1828"/>
                  </a:lnTo>
                  <a:lnTo>
                    <a:pt x="518" y="1815"/>
                  </a:lnTo>
                  <a:lnTo>
                    <a:pt x="520" y="1804"/>
                  </a:lnTo>
                  <a:lnTo>
                    <a:pt x="520" y="1588"/>
                  </a:lnTo>
                  <a:lnTo>
                    <a:pt x="520" y="1588"/>
                  </a:lnTo>
                  <a:lnTo>
                    <a:pt x="729" y="1587"/>
                  </a:lnTo>
                  <a:lnTo>
                    <a:pt x="813" y="1585"/>
                  </a:lnTo>
                  <a:lnTo>
                    <a:pt x="866" y="1582"/>
                  </a:lnTo>
                  <a:lnTo>
                    <a:pt x="866" y="1582"/>
                  </a:lnTo>
                  <a:lnTo>
                    <a:pt x="879" y="1581"/>
                  </a:lnTo>
                  <a:lnTo>
                    <a:pt x="888" y="1577"/>
                  </a:lnTo>
                  <a:lnTo>
                    <a:pt x="898" y="1571"/>
                  </a:lnTo>
                  <a:lnTo>
                    <a:pt x="907" y="1564"/>
                  </a:lnTo>
                  <a:lnTo>
                    <a:pt x="914" y="1554"/>
                  </a:lnTo>
                  <a:lnTo>
                    <a:pt x="919" y="1545"/>
                  </a:lnTo>
                  <a:lnTo>
                    <a:pt x="922" y="1533"/>
                  </a:lnTo>
                  <a:lnTo>
                    <a:pt x="923" y="1522"/>
                  </a:lnTo>
                  <a:lnTo>
                    <a:pt x="923" y="1522"/>
                  </a:lnTo>
                  <a:lnTo>
                    <a:pt x="923" y="1490"/>
                  </a:lnTo>
                  <a:lnTo>
                    <a:pt x="922" y="1456"/>
                  </a:lnTo>
                  <a:lnTo>
                    <a:pt x="919" y="1421"/>
                  </a:lnTo>
                  <a:lnTo>
                    <a:pt x="915" y="1386"/>
                  </a:lnTo>
                  <a:lnTo>
                    <a:pt x="905" y="1310"/>
                  </a:lnTo>
                  <a:lnTo>
                    <a:pt x="891" y="1230"/>
                  </a:lnTo>
                  <a:lnTo>
                    <a:pt x="873" y="1149"/>
                  </a:lnTo>
                  <a:lnTo>
                    <a:pt x="852" y="1066"/>
                  </a:lnTo>
                  <a:lnTo>
                    <a:pt x="828" y="984"/>
                  </a:lnTo>
                  <a:lnTo>
                    <a:pt x="802" y="901"/>
                  </a:lnTo>
                  <a:lnTo>
                    <a:pt x="802" y="901"/>
                  </a:lnTo>
                  <a:close/>
                  <a:moveTo>
                    <a:pt x="462" y="1466"/>
                  </a:moveTo>
                  <a:lnTo>
                    <a:pt x="462" y="1466"/>
                  </a:lnTo>
                  <a:lnTo>
                    <a:pt x="267" y="1465"/>
                  </a:lnTo>
                  <a:lnTo>
                    <a:pt x="124" y="1463"/>
                  </a:lnTo>
                  <a:lnTo>
                    <a:pt x="124" y="1463"/>
                  </a:lnTo>
                  <a:lnTo>
                    <a:pt x="130" y="1406"/>
                  </a:lnTo>
                  <a:lnTo>
                    <a:pt x="137" y="1344"/>
                  </a:lnTo>
                  <a:lnTo>
                    <a:pt x="148" y="1281"/>
                  </a:lnTo>
                  <a:lnTo>
                    <a:pt x="161" y="1214"/>
                  </a:lnTo>
                  <a:lnTo>
                    <a:pt x="176" y="1146"/>
                  </a:lnTo>
                  <a:lnTo>
                    <a:pt x="195" y="1078"/>
                  </a:lnTo>
                  <a:lnTo>
                    <a:pt x="216" y="1010"/>
                  </a:lnTo>
                  <a:lnTo>
                    <a:pt x="238" y="942"/>
                  </a:lnTo>
                  <a:lnTo>
                    <a:pt x="238" y="942"/>
                  </a:lnTo>
                  <a:lnTo>
                    <a:pt x="251" y="902"/>
                  </a:lnTo>
                  <a:lnTo>
                    <a:pt x="260" y="863"/>
                  </a:lnTo>
                  <a:lnTo>
                    <a:pt x="269" y="825"/>
                  </a:lnTo>
                  <a:lnTo>
                    <a:pt x="273" y="789"/>
                  </a:lnTo>
                  <a:lnTo>
                    <a:pt x="276" y="754"/>
                  </a:lnTo>
                  <a:lnTo>
                    <a:pt x="276" y="720"/>
                  </a:lnTo>
                  <a:lnTo>
                    <a:pt x="273" y="687"/>
                  </a:lnTo>
                  <a:lnTo>
                    <a:pt x="267" y="656"/>
                  </a:lnTo>
                  <a:lnTo>
                    <a:pt x="267" y="656"/>
                  </a:lnTo>
                  <a:lnTo>
                    <a:pt x="262" y="632"/>
                  </a:lnTo>
                  <a:lnTo>
                    <a:pt x="255" y="609"/>
                  </a:lnTo>
                  <a:lnTo>
                    <a:pt x="246" y="588"/>
                  </a:lnTo>
                  <a:lnTo>
                    <a:pt x="237" y="567"/>
                  </a:lnTo>
                  <a:lnTo>
                    <a:pt x="224" y="548"/>
                  </a:lnTo>
                  <a:lnTo>
                    <a:pt x="211" y="529"/>
                  </a:lnTo>
                  <a:lnTo>
                    <a:pt x="197" y="513"/>
                  </a:lnTo>
                  <a:lnTo>
                    <a:pt x="182" y="496"/>
                  </a:lnTo>
                  <a:lnTo>
                    <a:pt x="182" y="332"/>
                  </a:lnTo>
                  <a:lnTo>
                    <a:pt x="182" y="332"/>
                  </a:lnTo>
                  <a:lnTo>
                    <a:pt x="202" y="326"/>
                  </a:lnTo>
                  <a:lnTo>
                    <a:pt x="221" y="318"/>
                  </a:lnTo>
                  <a:lnTo>
                    <a:pt x="239" y="309"/>
                  </a:lnTo>
                  <a:lnTo>
                    <a:pt x="256" y="301"/>
                  </a:lnTo>
                  <a:lnTo>
                    <a:pt x="273" y="290"/>
                  </a:lnTo>
                  <a:lnTo>
                    <a:pt x="288" y="279"/>
                  </a:lnTo>
                  <a:lnTo>
                    <a:pt x="302" y="267"/>
                  </a:lnTo>
                  <a:lnTo>
                    <a:pt x="316" y="255"/>
                  </a:lnTo>
                  <a:lnTo>
                    <a:pt x="329" y="241"/>
                  </a:lnTo>
                  <a:lnTo>
                    <a:pt x="342" y="225"/>
                  </a:lnTo>
                  <a:lnTo>
                    <a:pt x="352" y="210"/>
                  </a:lnTo>
                  <a:lnTo>
                    <a:pt x="361" y="194"/>
                  </a:lnTo>
                  <a:lnTo>
                    <a:pt x="371" y="178"/>
                  </a:lnTo>
                  <a:lnTo>
                    <a:pt x="378" y="159"/>
                  </a:lnTo>
                  <a:lnTo>
                    <a:pt x="385" y="141"/>
                  </a:lnTo>
                  <a:lnTo>
                    <a:pt x="391" y="123"/>
                  </a:lnTo>
                  <a:lnTo>
                    <a:pt x="534" y="123"/>
                  </a:lnTo>
                  <a:lnTo>
                    <a:pt x="534" y="123"/>
                  </a:lnTo>
                  <a:lnTo>
                    <a:pt x="539" y="141"/>
                  </a:lnTo>
                  <a:lnTo>
                    <a:pt x="545" y="159"/>
                  </a:lnTo>
                  <a:lnTo>
                    <a:pt x="553" y="178"/>
                  </a:lnTo>
                  <a:lnTo>
                    <a:pt x="562" y="194"/>
                  </a:lnTo>
                  <a:lnTo>
                    <a:pt x="572" y="210"/>
                  </a:lnTo>
                  <a:lnTo>
                    <a:pt x="583" y="225"/>
                  </a:lnTo>
                  <a:lnTo>
                    <a:pt x="594" y="241"/>
                  </a:lnTo>
                  <a:lnTo>
                    <a:pt x="607" y="255"/>
                  </a:lnTo>
                  <a:lnTo>
                    <a:pt x="621" y="267"/>
                  </a:lnTo>
                  <a:lnTo>
                    <a:pt x="636" y="279"/>
                  </a:lnTo>
                  <a:lnTo>
                    <a:pt x="652" y="290"/>
                  </a:lnTo>
                  <a:lnTo>
                    <a:pt x="667" y="301"/>
                  </a:lnTo>
                  <a:lnTo>
                    <a:pt x="685" y="309"/>
                  </a:lnTo>
                  <a:lnTo>
                    <a:pt x="703" y="318"/>
                  </a:lnTo>
                  <a:lnTo>
                    <a:pt x="722" y="326"/>
                  </a:lnTo>
                  <a:lnTo>
                    <a:pt x="743" y="332"/>
                  </a:lnTo>
                  <a:lnTo>
                    <a:pt x="743" y="496"/>
                  </a:lnTo>
                  <a:lnTo>
                    <a:pt x="743" y="496"/>
                  </a:lnTo>
                  <a:lnTo>
                    <a:pt x="726" y="513"/>
                  </a:lnTo>
                  <a:lnTo>
                    <a:pt x="712" y="529"/>
                  </a:lnTo>
                  <a:lnTo>
                    <a:pt x="699" y="548"/>
                  </a:lnTo>
                  <a:lnTo>
                    <a:pt x="688" y="567"/>
                  </a:lnTo>
                  <a:lnTo>
                    <a:pt x="678" y="588"/>
                  </a:lnTo>
                  <a:lnTo>
                    <a:pt x="668" y="609"/>
                  </a:lnTo>
                  <a:lnTo>
                    <a:pt x="661" y="632"/>
                  </a:lnTo>
                  <a:lnTo>
                    <a:pt x="656" y="656"/>
                  </a:lnTo>
                  <a:lnTo>
                    <a:pt x="656" y="656"/>
                  </a:lnTo>
                  <a:lnTo>
                    <a:pt x="650" y="687"/>
                  </a:lnTo>
                  <a:lnTo>
                    <a:pt x="647" y="720"/>
                  </a:lnTo>
                  <a:lnTo>
                    <a:pt x="647" y="754"/>
                  </a:lnTo>
                  <a:lnTo>
                    <a:pt x="650" y="789"/>
                  </a:lnTo>
                  <a:lnTo>
                    <a:pt x="656" y="825"/>
                  </a:lnTo>
                  <a:lnTo>
                    <a:pt x="663" y="863"/>
                  </a:lnTo>
                  <a:lnTo>
                    <a:pt x="673" y="902"/>
                  </a:lnTo>
                  <a:lnTo>
                    <a:pt x="687" y="942"/>
                  </a:lnTo>
                  <a:lnTo>
                    <a:pt x="687" y="942"/>
                  </a:lnTo>
                  <a:lnTo>
                    <a:pt x="708" y="1010"/>
                  </a:lnTo>
                  <a:lnTo>
                    <a:pt x="729" y="1078"/>
                  </a:lnTo>
                  <a:lnTo>
                    <a:pt x="747" y="1146"/>
                  </a:lnTo>
                  <a:lnTo>
                    <a:pt x="762" y="1214"/>
                  </a:lnTo>
                  <a:lnTo>
                    <a:pt x="776" y="1281"/>
                  </a:lnTo>
                  <a:lnTo>
                    <a:pt x="786" y="1344"/>
                  </a:lnTo>
                  <a:lnTo>
                    <a:pt x="795" y="1406"/>
                  </a:lnTo>
                  <a:lnTo>
                    <a:pt x="799" y="1463"/>
                  </a:lnTo>
                  <a:lnTo>
                    <a:pt x="799" y="1463"/>
                  </a:lnTo>
                  <a:lnTo>
                    <a:pt x="657" y="1465"/>
                  </a:lnTo>
                  <a:lnTo>
                    <a:pt x="462" y="1466"/>
                  </a:lnTo>
                  <a:lnTo>
                    <a:pt x="462" y="14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7315662" y="3352844"/>
            <a:ext cx="450188" cy="516970"/>
            <a:chOff x="2668588" y="3600450"/>
            <a:chExt cx="909638" cy="1044576"/>
          </a:xfrm>
          <a:solidFill>
            <a:srgbClr val="FFFFFF">
              <a:alpha val="50196"/>
            </a:srgbClr>
          </a:solidFill>
        </p:grpSpPr>
        <p:sp>
          <p:nvSpPr>
            <p:cNvPr id="70" name="Freeform 1976"/>
            <p:cNvSpPr>
              <a:spLocks/>
            </p:cNvSpPr>
            <p:nvPr/>
          </p:nvSpPr>
          <p:spPr bwMode="auto">
            <a:xfrm>
              <a:off x="2898775" y="3600450"/>
              <a:ext cx="442913" cy="344488"/>
            </a:xfrm>
            <a:custGeom>
              <a:avLst/>
              <a:gdLst>
                <a:gd name="T0" fmla="*/ 1 w 837"/>
                <a:gd name="T1" fmla="*/ 590 h 650"/>
                <a:gd name="T2" fmla="*/ 17 w 837"/>
                <a:gd name="T3" fmla="*/ 621 h 650"/>
                <a:gd name="T4" fmla="*/ 49 w 837"/>
                <a:gd name="T5" fmla="*/ 638 h 650"/>
                <a:gd name="T6" fmla="*/ 73 w 837"/>
                <a:gd name="T7" fmla="*/ 638 h 650"/>
                <a:gd name="T8" fmla="*/ 104 w 837"/>
                <a:gd name="T9" fmla="*/ 621 h 650"/>
                <a:gd name="T10" fmla="*/ 120 w 837"/>
                <a:gd name="T11" fmla="*/ 590 h 650"/>
                <a:gd name="T12" fmla="*/ 122 w 837"/>
                <a:gd name="T13" fmla="*/ 562 h 650"/>
                <a:gd name="T14" fmla="*/ 123 w 837"/>
                <a:gd name="T15" fmla="*/ 482 h 650"/>
                <a:gd name="T16" fmla="*/ 133 w 837"/>
                <a:gd name="T17" fmla="*/ 381 h 650"/>
                <a:gd name="T18" fmla="*/ 153 w 837"/>
                <a:gd name="T19" fmla="*/ 304 h 650"/>
                <a:gd name="T20" fmla="*/ 186 w 837"/>
                <a:gd name="T21" fmla="*/ 234 h 650"/>
                <a:gd name="T22" fmla="*/ 219 w 837"/>
                <a:gd name="T23" fmla="*/ 193 h 650"/>
                <a:gd name="T24" fmla="*/ 280 w 837"/>
                <a:gd name="T25" fmla="*/ 150 h 650"/>
                <a:gd name="T26" fmla="*/ 357 w 837"/>
                <a:gd name="T27" fmla="*/ 126 h 650"/>
                <a:gd name="T28" fmla="*/ 419 w 837"/>
                <a:gd name="T29" fmla="*/ 122 h 650"/>
                <a:gd name="T30" fmla="*/ 506 w 837"/>
                <a:gd name="T31" fmla="*/ 132 h 650"/>
                <a:gd name="T32" fmla="*/ 576 w 837"/>
                <a:gd name="T33" fmla="*/ 161 h 650"/>
                <a:gd name="T34" fmla="*/ 615 w 837"/>
                <a:gd name="T35" fmla="*/ 192 h 650"/>
                <a:gd name="T36" fmla="*/ 662 w 837"/>
                <a:gd name="T37" fmla="*/ 258 h 650"/>
                <a:gd name="T38" fmla="*/ 691 w 837"/>
                <a:gd name="T39" fmla="*/ 335 h 650"/>
                <a:gd name="T40" fmla="*/ 706 w 837"/>
                <a:gd name="T41" fmla="*/ 416 h 650"/>
                <a:gd name="T42" fmla="*/ 713 w 837"/>
                <a:gd name="T43" fmla="*/ 537 h 650"/>
                <a:gd name="T44" fmla="*/ 713 w 837"/>
                <a:gd name="T45" fmla="*/ 589 h 650"/>
                <a:gd name="T46" fmla="*/ 719 w 837"/>
                <a:gd name="T47" fmla="*/ 613 h 650"/>
                <a:gd name="T48" fmla="*/ 742 w 837"/>
                <a:gd name="T49" fmla="*/ 641 h 650"/>
                <a:gd name="T50" fmla="*/ 775 w 837"/>
                <a:gd name="T51" fmla="*/ 650 h 650"/>
                <a:gd name="T52" fmla="*/ 799 w 837"/>
                <a:gd name="T53" fmla="*/ 646 h 650"/>
                <a:gd name="T54" fmla="*/ 826 w 837"/>
                <a:gd name="T55" fmla="*/ 624 h 650"/>
                <a:gd name="T56" fmla="*/ 837 w 837"/>
                <a:gd name="T57" fmla="*/ 589 h 650"/>
                <a:gd name="T58" fmla="*/ 837 w 837"/>
                <a:gd name="T59" fmla="*/ 573 h 650"/>
                <a:gd name="T60" fmla="*/ 833 w 837"/>
                <a:gd name="T61" fmla="*/ 449 h 650"/>
                <a:gd name="T62" fmla="*/ 820 w 837"/>
                <a:gd name="T63" fmla="*/ 355 h 650"/>
                <a:gd name="T64" fmla="*/ 793 w 837"/>
                <a:gd name="T65" fmla="*/ 255 h 650"/>
                <a:gd name="T66" fmla="*/ 747 w 837"/>
                <a:gd name="T67" fmla="*/ 161 h 650"/>
                <a:gd name="T68" fmla="*/ 713 w 837"/>
                <a:gd name="T69" fmla="*/ 119 h 650"/>
                <a:gd name="T70" fmla="*/ 688 w 837"/>
                <a:gd name="T71" fmla="*/ 92 h 650"/>
                <a:gd name="T72" fmla="*/ 645 w 837"/>
                <a:gd name="T73" fmla="*/ 59 h 650"/>
                <a:gd name="T74" fmla="*/ 596 w 837"/>
                <a:gd name="T75" fmla="*/ 34 h 650"/>
                <a:gd name="T76" fmla="*/ 541 w 837"/>
                <a:gd name="T77" fmla="*/ 14 h 650"/>
                <a:gd name="T78" fmla="*/ 484 w 837"/>
                <a:gd name="T79" fmla="*/ 3 h 650"/>
                <a:gd name="T80" fmla="*/ 419 w 837"/>
                <a:gd name="T81" fmla="*/ 0 h 650"/>
                <a:gd name="T82" fmla="*/ 376 w 837"/>
                <a:gd name="T83" fmla="*/ 1 h 650"/>
                <a:gd name="T84" fmla="*/ 314 w 837"/>
                <a:gd name="T85" fmla="*/ 10 h 650"/>
                <a:gd name="T86" fmla="*/ 258 w 837"/>
                <a:gd name="T87" fmla="*/ 27 h 650"/>
                <a:gd name="T88" fmla="*/ 206 w 837"/>
                <a:gd name="T89" fmla="*/ 50 h 650"/>
                <a:gd name="T90" fmla="*/ 160 w 837"/>
                <a:gd name="T91" fmla="*/ 81 h 650"/>
                <a:gd name="T92" fmla="*/ 132 w 837"/>
                <a:gd name="T93" fmla="*/ 106 h 650"/>
                <a:gd name="T94" fmla="*/ 88 w 837"/>
                <a:gd name="T95" fmla="*/ 161 h 650"/>
                <a:gd name="T96" fmla="*/ 42 w 837"/>
                <a:gd name="T97" fmla="*/ 251 h 650"/>
                <a:gd name="T98" fmla="*/ 15 w 837"/>
                <a:gd name="T99" fmla="*/ 346 h 650"/>
                <a:gd name="T100" fmla="*/ 3 w 837"/>
                <a:gd name="T101" fmla="*/ 437 h 650"/>
                <a:gd name="T102" fmla="*/ 0 w 837"/>
                <a:gd name="T103" fmla="*/ 564 h 650"/>
                <a:gd name="T104" fmla="*/ 0 w 837"/>
                <a:gd name="T105" fmla="*/ 578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37" h="650">
                  <a:moveTo>
                    <a:pt x="0" y="578"/>
                  </a:moveTo>
                  <a:lnTo>
                    <a:pt x="0" y="578"/>
                  </a:lnTo>
                  <a:lnTo>
                    <a:pt x="1" y="590"/>
                  </a:lnTo>
                  <a:lnTo>
                    <a:pt x="4" y="601"/>
                  </a:lnTo>
                  <a:lnTo>
                    <a:pt x="10" y="611"/>
                  </a:lnTo>
                  <a:lnTo>
                    <a:pt x="17" y="621"/>
                  </a:lnTo>
                  <a:lnTo>
                    <a:pt x="27" y="628"/>
                  </a:lnTo>
                  <a:lnTo>
                    <a:pt x="36" y="634"/>
                  </a:lnTo>
                  <a:lnTo>
                    <a:pt x="49" y="638"/>
                  </a:lnTo>
                  <a:lnTo>
                    <a:pt x="60" y="639"/>
                  </a:lnTo>
                  <a:lnTo>
                    <a:pt x="60" y="639"/>
                  </a:lnTo>
                  <a:lnTo>
                    <a:pt x="73" y="638"/>
                  </a:lnTo>
                  <a:lnTo>
                    <a:pt x="84" y="634"/>
                  </a:lnTo>
                  <a:lnTo>
                    <a:pt x="95" y="628"/>
                  </a:lnTo>
                  <a:lnTo>
                    <a:pt x="104" y="621"/>
                  </a:lnTo>
                  <a:lnTo>
                    <a:pt x="112" y="611"/>
                  </a:lnTo>
                  <a:lnTo>
                    <a:pt x="118" y="601"/>
                  </a:lnTo>
                  <a:lnTo>
                    <a:pt x="120" y="590"/>
                  </a:lnTo>
                  <a:lnTo>
                    <a:pt x="122" y="578"/>
                  </a:lnTo>
                  <a:lnTo>
                    <a:pt x="122" y="578"/>
                  </a:lnTo>
                  <a:lnTo>
                    <a:pt x="122" y="562"/>
                  </a:lnTo>
                  <a:lnTo>
                    <a:pt x="122" y="562"/>
                  </a:lnTo>
                  <a:lnTo>
                    <a:pt x="122" y="526"/>
                  </a:lnTo>
                  <a:lnTo>
                    <a:pt x="123" y="482"/>
                  </a:lnTo>
                  <a:lnTo>
                    <a:pt x="126" y="433"/>
                  </a:lnTo>
                  <a:lnTo>
                    <a:pt x="129" y="408"/>
                  </a:lnTo>
                  <a:lnTo>
                    <a:pt x="133" y="381"/>
                  </a:lnTo>
                  <a:lnTo>
                    <a:pt x="139" y="356"/>
                  </a:lnTo>
                  <a:lnTo>
                    <a:pt x="144" y="329"/>
                  </a:lnTo>
                  <a:lnTo>
                    <a:pt x="153" y="304"/>
                  </a:lnTo>
                  <a:lnTo>
                    <a:pt x="163" y="280"/>
                  </a:lnTo>
                  <a:lnTo>
                    <a:pt x="174" y="256"/>
                  </a:lnTo>
                  <a:lnTo>
                    <a:pt x="186" y="234"/>
                  </a:lnTo>
                  <a:lnTo>
                    <a:pt x="202" y="213"/>
                  </a:lnTo>
                  <a:lnTo>
                    <a:pt x="219" y="193"/>
                  </a:lnTo>
                  <a:lnTo>
                    <a:pt x="219" y="193"/>
                  </a:lnTo>
                  <a:lnTo>
                    <a:pt x="238" y="177"/>
                  </a:lnTo>
                  <a:lnTo>
                    <a:pt x="258" y="161"/>
                  </a:lnTo>
                  <a:lnTo>
                    <a:pt x="280" y="150"/>
                  </a:lnTo>
                  <a:lnTo>
                    <a:pt x="304" y="140"/>
                  </a:lnTo>
                  <a:lnTo>
                    <a:pt x="331" y="132"/>
                  </a:lnTo>
                  <a:lnTo>
                    <a:pt x="357" y="126"/>
                  </a:lnTo>
                  <a:lnTo>
                    <a:pt x="388" y="123"/>
                  </a:lnTo>
                  <a:lnTo>
                    <a:pt x="419" y="122"/>
                  </a:lnTo>
                  <a:lnTo>
                    <a:pt x="419" y="122"/>
                  </a:lnTo>
                  <a:lnTo>
                    <a:pt x="450" y="123"/>
                  </a:lnTo>
                  <a:lnTo>
                    <a:pt x="479" y="126"/>
                  </a:lnTo>
                  <a:lnTo>
                    <a:pt x="506" y="132"/>
                  </a:lnTo>
                  <a:lnTo>
                    <a:pt x="531" y="139"/>
                  </a:lnTo>
                  <a:lnTo>
                    <a:pt x="555" y="149"/>
                  </a:lnTo>
                  <a:lnTo>
                    <a:pt x="576" y="161"/>
                  </a:lnTo>
                  <a:lnTo>
                    <a:pt x="596" y="175"/>
                  </a:lnTo>
                  <a:lnTo>
                    <a:pt x="615" y="192"/>
                  </a:lnTo>
                  <a:lnTo>
                    <a:pt x="615" y="192"/>
                  </a:lnTo>
                  <a:lnTo>
                    <a:pt x="632" y="212"/>
                  </a:lnTo>
                  <a:lnTo>
                    <a:pt x="648" y="234"/>
                  </a:lnTo>
                  <a:lnTo>
                    <a:pt x="662" y="258"/>
                  </a:lnTo>
                  <a:lnTo>
                    <a:pt x="673" y="283"/>
                  </a:lnTo>
                  <a:lnTo>
                    <a:pt x="683" y="308"/>
                  </a:lnTo>
                  <a:lnTo>
                    <a:pt x="691" y="335"/>
                  </a:lnTo>
                  <a:lnTo>
                    <a:pt x="697" y="362"/>
                  </a:lnTo>
                  <a:lnTo>
                    <a:pt x="702" y="390"/>
                  </a:lnTo>
                  <a:lnTo>
                    <a:pt x="706" y="416"/>
                  </a:lnTo>
                  <a:lnTo>
                    <a:pt x="709" y="442"/>
                  </a:lnTo>
                  <a:lnTo>
                    <a:pt x="713" y="492"/>
                  </a:lnTo>
                  <a:lnTo>
                    <a:pt x="713" y="537"/>
                  </a:lnTo>
                  <a:lnTo>
                    <a:pt x="713" y="572"/>
                  </a:lnTo>
                  <a:lnTo>
                    <a:pt x="713" y="572"/>
                  </a:lnTo>
                  <a:lnTo>
                    <a:pt x="713" y="589"/>
                  </a:lnTo>
                  <a:lnTo>
                    <a:pt x="713" y="589"/>
                  </a:lnTo>
                  <a:lnTo>
                    <a:pt x="715" y="601"/>
                  </a:lnTo>
                  <a:lnTo>
                    <a:pt x="719" y="613"/>
                  </a:lnTo>
                  <a:lnTo>
                    <a:pt x="725" y="624"/>
                  </a:lnTo>
                  <a:lnTo>
                    <a:pt x="732" y="632"/>
                  </a:lnTo>
                  <a:lnTo>
                    <a:pt x="742" y="641"/>
                  </a:lnTo>
                  <a:lnTo>
                    <a:pt x="751" y="646"/>
                  </a:lnTo>
                  <a:lnTo>
                    <a:pt x="763" y="649"/>
                  </a:lnTo>
                  <a:lnTo>
                    <a:pt x="775" y="650"/>
                  </a:lnTo>
                  <a:lnTo>
                    <a:pt x="775" y="650"/>
                  </a:lnTo>
                  <a:lnTo>
                    <a:pt x="788" y="649"/>
                  </a:lnTo>
                  <a:lnTo>
                    <a:pt x="799" y="646"/>
                  </a:lnTo>
                  <a:lnTo>
                    <a:pt x="809" y="641"/>
                  </a:lnTo>
                  <a:lnTo>
                    <a:pt x="819" y="632"/>
                  </a:lnTo>
                  <a:lnTo>
                    <a:pt x="826" y="624"/>
                  </a:lnTo>
                  <a:lnTo>
                    <a:pt x="831" y="613"/>
                  </a:lnTo>
                  <a:lnTo>
                    <a:pt x="835" y="601"/>
                  </a:lnTo>
                  <a:lnTo>
                    <a:pt x="837" y="589"/>
                  </a:lnTo>
                  <a:lnTo>
                    <a:pt x="837" y="589"/>
                  </a:lnTo>
                  <a:lnTo>
                    <a:pt x="837" y="573"/>
                  </a:lnTo>
                  <a:lnTo>
                    <a:pt x="837" y="573"/>
                  </a:lnTo>
                  <a:lnTo>
                    <a:pt x="837" y="530"/>
                  </a:lnTo>
                  <a:lnTo>
                    <a:pt x="835" y="478"/>
                  </a:lnTo>
                  <a:lnTo>
                    <a:pt x="833" y="449"/>
                  </a:lnTo>
                  <a:lnTo>
                    <a:pt x="830" y="418"/>
                  </a:lnTo>
                  <a:lnTo>
                    <a:pt x="826" y="387"/>
                  </a:lnTo>
                  <a:lnTo>
                    <a:pt x="820" y="355"/>
                  </a:lnTo>
                  <a:lnTo>
                    <a:pt x="813" y="321"/>
                  </a:lnTo>
                  <a:lnTo>
                    <a:pt x="805" y="289"/>
                  </a:lnTo>
                  <a:lnTo>
                    <a:pt x="793" y="255"/>
                  </a:lnTo>
                  <a:lnTo>
                    <a:pt x="781" y="223"/>
                  </a:lnTo>
                  <a:lnTo>
                    <a:pt x="765" y="192"/>
                  </a:lnTo>
                  <a:lnTo>
                    <a:pt x="747" y="161"/>
                  </a:lnTo>
                  <a:lnTo>
                    <a:pt x="736" y="147"/>
                  </a:lnTo>
                  <a:lnTo>
                    <a:pt x="726" y="133"/>
                  </a:lnTo>
                  <a:lnTo>
                    <a:pt x="713" y="119"/>
                  </a:lnTo>
                  <a:lnTo>
                    <a:pt x="701" y="105"/>
                  </a:lnTo>
                  <a:lnTo>
                    <a:pt x="701" y="105"/>
                  </a:lnTo>
                  <a:lnTo>
                    <a:pt x="688" y="92"/>
                  </a:lnTo>
                  <a:lnTo>
                    <a:pt x="674" y="81"/>
                  </a:lnTo>
                  <a:lnTo>
                    <a:pt x="659" y="70"/>
                  </a:lnTo>
                  <a:lnTo>
                    <a:pt x="645" y="59"/>
                  </a:lnTo>
                  <a:lnTo>
                    <a:pt x="628" y="50"/>
                  </a:lnTo>
                  <a:lnTo>
                    <a:pt x="613" y="41"/>
                  </a:lnTo>
                  <a:lnTo>
                    <a:pt x="596" y="34"/>
                  </a:lnTo>
                  <a:lnTo>
                    <a:pt x="577" y="27"/>
                  </a:lnTo>
                  <a:lnTo>
                    <a:pt x="561" y="20"/>
                  </a:lnTo>
                  <a:lnTo>
                    <a:pt x="541" y="14"/>
                  </a:lnTo>
                  <a:lnTo>
                    <a:pt x="523" y="10"/>
                  </a:lnTo>
                  <a:lnTo>
                    <a:pt x="503" y="6"/>
                  </a:lnTo>
                  <a:lnTo>
                    <a:pt x="484" y="3"/>
                  </a:lnTo>
                  <a:lnTo>
                    <a:pt x="463" y="1"/>
                  </a:lnTo>
                  <a:lnTo>
                    <a:pt x="442" y="0"/>
                  </a:lnTo>
                  <a:lnTo>
                    <a:pt x="419" y="0"/>
                  </a:lnTo>
                  <a:lnTo>
                    <a:pt x="419" y="0"/>
                  </a:lnTo>
                  <a:lnTo>
                    <a:pt x="397" y="0"/>
                  </a:lnTo>
                  <a:lnTo>
                    <a:pt x="376" y="1"/>
                  </a:lnTo>
                  <a:lnTo>
                    <a:pt x="355" y="3"/>
                  </a:lnTo>
                  <a:lnTo>
                    <a:pt x="334" y="6"/>
                  </a:lnTo>
                  <a:lnTo>
                    <a:pt x="314" y="10"/>
                  </a:lnTo>
                  <a:lnTo>
                    <a:pt x="294" y="14"/>
                  </a:lnTo>
                  <a:lnTo>
                    <a:pt x="276" y="20"/>
                  </a:lnTo>
                  <a:lnTo>
                    <a:pt x="258" y="27"/>
                  </a:lnTo>
                  <a:lnTo>
                    <a:pt x="240" y="34"/>
                  </a:lnTo>
                  <a:lnTo>
                    <a:pt x="223" y="42"/>
                  </a:lnTo>
                  <a:lnTo>
                    <a:pt x="206" y="50"/>
                  </a:lnTo>
                  <a:lnTo>
                    <a:pt x="191" y="60"/>
                  </a:lnTo>
                  <a:lnTo>
                    <a:pt x="175" y="70"/>
                  </a:lnTo>
                  <a:lnTo>
                    <a:pt x="160" y="81"/>
                  </a:lnTo>
                  <a:lnTo>
                    <a:pt x="146" y="94"/>
                  </a:lnTo>
                  <a:lnTo>
                    <a:pt x="132" y="106"/>
                  </a:lnTo>
                  <a:lnTo>
                    <a:pt x="132" y="106"/>
                  </a:lnTo>
                  <a:lnTo>
                    <a:pt x="120" y="119"/>
                  </a:lnTo>
                  <a:lnTo>
                    <a:pt x="109" y="133"/>
                  </a:lnTo>
                  <a:lnTo>
                    <a:pt x="88" y="161"/>
                  </a:lnTo>
                  <a:lnTo>
                    <a:pt x="70" y="189"/>
                  </a:lnTo>
                  <a:lnTo>
                    <a:pt x="55" y="220"/>
                  </a:lnTo>
                  <a:lnTo>
                    <a:pt x="42" y="251"/>
                  </a:lnTo>
                  <a:lnTo>
                    <a:pt x="31" y="283"/>
                  </a:lnTo>
                  <a:lnTo>
                    <a:pt x="22" y="314"/>
                  </a:lnTo>
                  <a:lnTo>
                    <a:pt x="15" y="346"/>
                  </a:lnTo>
                  <a:lnTo>
                    <a:pt x="10" y="377"/>
                  </a:lnTo>
                  <a:lnTo>
                    <a:pt x="6" y="408"/>
                  </a:lnTo>
                  <a:lnTo>
                    <a:pt x="3" y="437"/>
                  </a:lnTo>
                  <a:lnTo>
                    <a:pt x="1" y="467"/>
                  </a:lnTo>
                  <a:lnTo>
                    <a:pt x="0" y="519"/>
                  </a:lnTo>
                  <a:lnTo>
                    <a:pt x="0" y="564"/>
                  </a:lnTo>
                  <a:lnTo>
                    <a:pt x="0" y="564"/>
                  </a:lnTo>
                  <a:lnTo>
                    <a:pt x="0" y="578"/>
                  </a:lnTo>
                  <a:lnTo>
                    <a:pt x="0" y="5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1977"/>
            <p:cNvSpPr>
              <a:spLocks/>
            </p:cNvSpPr>
            <p:nvPr/>
          </p:nvSpPr>
          <p:spPr bwMode="auto">
            <a:xfrm>
              <a:off x="3028950" y="3875088"/>
              <a:ext cx="180975" cy="98425"/>
            </a:xfrm>
            <a:custGeom>
              <a:avLst/>
              <a:gdLst>
                <a:gd name="T0" fmla="*/ 171 w 342"/>
                <a:gd name="T1" fmla="*/ 42 h 186"/>
                <a:gd name="T2" fmla="*/ 155 w 342"/>
                <a:gd name="T3" fmla="*/ 25 h 186"/>
                <a:gd name="T4" fmla="*/ 137 w 342"/>
                <a:gd name="T5" fmla="*/ 11 h 186"/>
                <a:gd name="T6" fmla="*/ 116 w 342"/>
                <a:gd name="T7" fmla="*/ 2 h 186"/>
                <a:gd name="T8" fmla="*/ 92 w 342"/>
                <a:gd name="T9" fmla="*/ 0 h 186"/>
                <a:gd name="T10" fmla="*/ 83 w 342"/>
                <a:gd name="T11" fmla="*/ 0 h 186"/>
                <a:gd name="T12" fmla="*/ 64 w 342"/>
                <a:gd name="T13" fmla="*/ 4 h 186"/>
                <a:gd name="T14" fmla="*/ 48 w 342"/>
                <a:gd name="T15" fmla="*/ 11 h 186"/>
                <a:gd name="T16" fmla="*/ 33 w 342"/>
                <a:gd name="T17" fmla="*/ 21 h 186"/>
                <a:gd name="T18" fmla="*/ 21 w 342"/>
                <a:gd name="T19" fmla="*/ 33 h 186"/>
                <a:gd name="T20" fmla="*/ 11 w 342"/>
                <a:gd name="T21" fmla="*/ 49 h 186"/>
                <a:gd name="T22" fmla="*/ 4 w 342"/>
                <a:gd name="T23" fmla="*/ 66 h 186"/>
                <a:gd name="T24" fmla="*/ 0 w 342"/>
                <a:gd name="T25" fmla="*/ 84 h 186"/>
                <a:gd name="T26" fmla="*/ 0 w 342"/>
                <a:gd name="T27" fmla="*/ 92 h 186"/>
                <a:gd name="T28" fmla="*/ 1 w 342"/>
                <a:gd name="T29" fmla="*/ 112 h 186"/>
                <a:gd name="T30" fmla="*/ 7 w 342"/>
                <a:gd name="T31" fmla="*/ 129 h 186"/>
                <a:gd name="T32" fmla="*/ 15 w 342"/>
                <a:gd name="T33" fmla="*/ 145 h 186"/>
                <a:gd name="T34" fmla="*/ 26 w 342"/>
                <a:gd name="T35" fmla="*/ 158 h 186"/>
                <a:gd name="T36" fmla="*/ 41 w 342"/>
                <a:gd name="T37" fmla="*/ 169 h 186"/>
                <a:gd name="T38" fmla="*/ 56 w 342"/>
                <a:gd name="T39" fmla="*/ 179 h 186"/>
                <a:gd name="T40" fmla="*/ 74 w 342"/>
                <a:gd name="T41" fmla="*/ 183 h 186"/>
                <a:gd name="T42" fmla="*/ 92 w 342"/>
                <a:gd name="T43" fmla="*/ 186 h 186"/>
                <a:gd name="T44" fmla="*/ 105 w 342"/>
                <a:gd name="T45" fmla="*/ 185 h 186"/>
                <a:gd name="T46" fmla="*/ 127 w 342"/>
                <a:gd name="T47" fmla="*/ 179 h 186"/>
                <a:gd name="T48" fmla="*/ 147 w 342"/>
                <a:gd name="T49" fmla="*/ 168 h 186"/>
                <a:gd name="T50" fmla="*/ 164 w 342"/>
                <a:gd name="T51" fmla="*/ 153 h 186"/>
                <a:gd name="T52" fmla="*/ 171 w 342"/>
                <a:gd name="T53" fmla="*/ 144 h 186"/>
                <a:gd name="T54" fmla="*/ 185 w 342"/>
                <a:gd name="T55" fmla="*/ 161 h 186"/>
                <a:gd name="T56" fmla="*/ 203 w 342"/>
                <a:gd name="T57" fmla="*/ 175 h 186"/>
                <a:gd name="T58" fmla="*/ 224 w 342"/>
                <a:gd name="T59" fmla="*/ 183 h 186"/>
                <a:gd name="T60" fmla="*/ 248 w 342"/>
                <a:gd name="T61" fmla="*/ 186 h 186"/>
                <a:gd name="T62" fmla="*/ 258 w 342"/>
                <a:gd name="T63" fmla="*/ 185 h 186"/>
                <a:gd name="T64" fmla="*/ 276 w 342"/>
                <a:gd name="T65" fmla="*/ 182 h 186"/>
                <a:gd name="T66" fmla="*/ 293 w 342"/>
                <a:gd name="T67" fmla="*/ 175 h 186"/>
                <a:gd name="T68" fmla="*/ 307 w 342"/>
                <a:gd name="T69" fmla="*/ 165 h 186"/>
                <a:gd name="T70" fmla="*/ 319 w 342"/>
                <a:gd name="T71" fmla="*/ 153 h 186"/>
                <a:gd name="T72" fmla="*/ 331 w 342"/>
                <a:gd name="T73" fmla="*/ 137 h 186"/>
                <a:gd name="T74" fmla="*/ 338 w 342"/>
                <a:gd name="T75" fmla="*/ 120 h 186"/>
                <a:gd name="T76" fmla="*/ 341 w 342"/>
                <a:gd name="T77" fmla="*/ 102 h 186"/>
                <a:gd name="T78" fmla="*/ 342 w 342"/>
                <a:gd name="T79" fmla="*/ 92 h 186"/>
                <a:gd name="T80" fmla="*/ 339 w 342"/>
                <a:gd name="T81" fmla="*/ 74 h 186"/>
                <a:gd name="T82" fmla="*/ 333 w 342"/>
                <a:gd name="T83" fmla="*/ 56 h 186"/>
                <a:gd name="T84" fmla="*/ 325 w 342"/>
                <a:gd name="T85" fmla="*/ 40 h 186"/>
                <a:gd name="T86" fmla="*/ 314 w 342"/>
                <a:gd name="T87" fmla="*/ 26 h 186"/>
                <a:gd name="T88" fmla="*/ 300 w 342"/>
                <a:gd name="T89" fmla="*/ 15 h 186"/>
                <a:gd name="T90" fmla="*/ 284 w 342"/>
                <a:gd name="T91" fmla="*/ 7 h 186"/>
                <a:gd name="T92" fmla="*/ 268 w 342"/>
                <a:gd name="T93" fmla="*/ 1 h 186"/>
                <a:gd name="T94" fmla="*/ 248 w 342"/>
                <a:gd name="T95" fmla="*/ 0 h 186"/>
                <a:gd name="T96" fmla="*/ 237 w 342"/>
                <a:gd name="T97" fmla="*/ 0 h 186"/>
                <a:gd name="T98" fmla="*/ 213 w 342"/>
                <a:gd name="T99" fmla="*/ 7 h 186"/>
                <a:gd name="T100" fmla="*/ 193 w 342"/>
                <a:gd name="T101" fmla="*/ 17 h 186"/>
                <a:gd name="T102" fmla="*/ 176 w 342"/>
                <a:gd name="T103" fmla="*/ 32 h 186"/>
                <a:gd name="T104" fmla="*/ 171 w 342"/>
                <a:gd name="T105" fmla="*/ 4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42" h="186">
                  <a:moveTo>
                    <a:pt x="171" y="42"/>
                  </a:moveTo>
                  <a:lnTo>
                    <a:pt x="171" y="42"/>
                  </a:lnTo>
                  <a:lnTo>
                    <a:pt x="164" y="32"/>
                  </a:lnTo>
                  <a:lnTo>
                    <a:pt x="155" y="25"/>
                  </a:lnTo>
                  <a:lnTo>
                    <a:pt x="147" y="17"/>
                  </a:lnTo>
                  <a:lnTo>
                    <a:pt x="137" y="11"/>
                  </a:lnTo>
                  <a:lnTo>
                    <a:pt x="127" y="7"/>
                  </a:lnTo>
                  <a:lnTo>
                    <a:pt x="116" y="2"/>
                  </a:lnTo>
                  <a:lnTo>
                    <a:pt x="105" y="0"/>
                  </a:lnTo>
                  <a:lnTo>
                    <a:pt x="92" y="0"/>
                  </a:lnTo>
                  <a:lnTo>
                    <a:pt x="92" y="0"/>
                  </a:lnTo>
                  <a:lnTo>
                    <a:pt x="83" y="0"/>
                  </a:lnTo>
                  <a:lnTo>
                    <a:pt x="74" y="1"/>
                  </a:lnTo>
                  <a:lnTo>
                    <a:pt x="64" y="4"/>
                  </a:lnTo>
                  <a:lnTo>
                    <a:pt x="56" y="7"/>
                  </a:lnTo>
                  <a:lnTo>
                    <a:pt x="48" y="11"/>
                  </a:lnTo>
                  <a:lnTo>
                    <a:pt x="41" y="15"/>
                  </a:lnTo>
                  <a:lnTo>
                    <a:pt x="33" y="21"/>
                  </a:lnTo>
                  <a:lnTo>
                    <a:pt x="26" y="26"/>
                  </a:lnTo>
                  <a:lnTo>
                    <a:pt x="21" y="33"/>
                  </a:lnTo>
                  <a:lnTo>
                    <a:pt x="15" y="40"/>
                  </a:lnTo>
                  <a:lnTo>
                    <a:pt x="11" y="49"/>
                  </a:lnTo>
                  <a:lnTo>
                    <a:pt x="7" y="56"/>
                  </a:lnTo>
                  <a:lnTo>
                    <a:pt x="4" y="66"/>
                  </a:lnTo>
                  <a:lnTo>
                    <a:pt x="1" y="74"/>
                  </a:lnTo>
                  <a:lnTo>
                    <a:pt x="0" y="84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102"/>
                  </a:lnTo>
                  <a:lnTo>
                    <a:pt x="1" y="112"/>
                  </a:lnTo>
                  <a:lnTo>
                    <a:pt x="4" y="120"/>
                  </a:lnTo>
                  <a:lnTo>
                    <a:pt x="7" y="129"/>
                  </a:lnTo>
                  <a:lnTo>
                    <a:pt x="11" y="137"/>
                  </a:lnTo>
                  <a:lnTo>
                    <a:pt x="15" y="145"/>
                  </a:lnTo>
                  <a:lnTo>
                    <a:pt x="21" y="153"/>
                  </a:lnTo>
                  <a:lnTo>
                    <a:pt x="26" y="158"/>
                  </a:lnTo>
                  <a:lnTo>
                    <a:pt x="33" y="165"/>
                  </a:lnTo>
                  <a:lnTo>
                    <a:pt x="41" y="169"/>
                  </a:lnTo>
                  <a:lnTo>
                    <a:pt x="48" y="175"/>
                  </a:lnTo>
                  <a:lnTo>
                    <a:pt x="56" y="179"/>
                  </a:lnTo>
                  <a:lnTo>
                    <a:pt x="64" y="182"/>
                  </a:lnTo>
                  <a:lnTo>
                    <a:pt x="74" y="183"/>
                  </a:lnTo>
                  <a:lnTo>
                    <a:pt x="83" y="185"/>
                  </a:lnTo>
                  <a:lnTo>
                    <a:pt x="92" y="186"/>
                  </a:lnTo>
                  <a:lnTo>
                    <a:pt x="92" y="186"/>
                  </a:lnTo>
                  <a:lnTo>
                    <a:pt x="105" y="185"/>
                  </a:lnTo>
                  <a:lnTo>
                    <a:pt x="116" y="183"/>
                  </a:lnTo>
                  <a:lnTo>
                    <a:pt x="127" y="179"/>
                  </a:lnTo>
                  <a:lnTo>
                    <a:pt x="137" y="175"/>
                  </a:lnTo>
                  <a:lnTo>
                    <a:pt x="147" y="168"/>
                  </a:lnTo>
                  <a:lnTo>
                    <a:pt x="155" y="161"/>
                  </a:lnTo>
                  <a:lnTo>
                    <a:pt x="164" y="153"/>
                  </a:lnTo>
                  <a:lnTo>
                    <a:pt x="171" y="144"/>
                  </a:lnTo>
                  <a:lnTo>
                    <a:pt x="171" y="144"/>
                  </a:lnTo>
                  <a:lnTo>
                    <a:pt x="176" y="153"/>
                  </a:lnTo>
                  <a:lnTo>
                    <a:pt x="185" y="161"/>
                  </a:lnTo>
                  <a:lnTo>
                    <a:pt x="193" y="168"/>
                  </a:lnTo>
                  <a:lnTo>
                    <a:pt x="203" y="175"/>
                  </a:lnTo>
                  <a:lnTo>
                    <a:pt x="213" y="179"/>
                  </a:lnTo>
                  <a:lnTo>
                    <a:pt x="224" y="183"/>
                  </a:lnTo>
                  <a:lnTo>
                    <a:pt x="237" y="185"/>
                  </a:lnTo>
                  <a:lnTo>
                    <a:pt x="248" y="186"/>
                  </a:lnTo>
                  <a:lnTo>
                    <a:pt x="248" y="186"/>
                  </a:lnTo>
                  <a:lnTo>
                    <a:pt x="258" y="185"/>
                  </a:lnTo>
                  <a:lnTo>
                    <a:pt x="268" y="183"/>
                  </a:lnTo>
                  <a:lnTo>
                    <a:pt x="276" y="182"/>
                  </a:lnTo>
                  <a:lnTo>
                    <a:pt x="284" y="179"/>
                  </a:lnTo>
                  <a:lnTo>
                    <a:pt x="293" y="175"/>
                  </a:lnTo>
                  <a:lnTo>
                    <a:pt x="300" y="169"/>
                  </a:lnTo>
                  <a:lnTo>
                    <a:pt x="307" y="165"/>
                  </a:lnTo>
                  <a:lnTo>
                    <a:pt x="314" y="158"/>
                  </a:lnTo>
                  <a:lnTo>
                    <a:pt x="319" y="153"/>
                  </a:lnTo>
                  <a:lnTo>
                    <a:pt x="325" y="145"/>
                  </a:lnTo>
                  <a:lnTo>
                    <a:pt x="331" y="137"/>
                  </a:lnTo>
                  <a:lnTo>
                    <a:pt x="333" y="129"/>
                  </a:lnTo>
                  <a:lnTo>
                    <a:pt x="338" y="120"/>
                  </a:lnTo>
                  <a:lnTo>
                    <a:pt x="339" y="112"/>
                  </a:lnTo>
                  <a:lnTo>
                    <a:pt x="341" y="102"/>
                  </a:lnTo>
                  <a:lnTo>
                    <a:pt x="342" y="92"/>
                  </a:lnTo>
                  <a:lnTo>
                    <a:pt x="342" y="92"/>
                  </a:lnTo>
                  <a:lnTo>
                    <a:pt x="341" y="84"/>
                  </a:lnTo>
                  <a:lnTo>
                    <a:pt x="339" y="74"/>
                  </a:lnTo>
                  <a:lnTo>
                    <a:pt x="338" y="66"/>
                  </a:lnTo>
                  <a:lnTo>
                    <a:pt x="333" y="56"/>
                  </a:lnTo>
                  <a:lnTo>
                    <a:pt x="331" y="49"/>
                  </a:lnTo>
                  <a:lnTo>
                    <a:pt x="325" y="40"/>
                  </a:lnTo>
                  <a:lnTo>
                    <a:pt x="319" y="33"/>
                  </a:lnTo>
                  <a:lnTo>
                    <a:pt x="314" y="26"/>
                  </a:lnTo>
                  <a:lnTo>
                    <a:pt x="307" y="21"/>
                  </a:lnTo>
                  <a:lnTo>
                    <a:pt x="300" y="15"/>
                  </a:lnTo>
                  <a:lnTo>
                    <a:pt x="293" y="11"/>
                  </a:lnTo>
                  <a:lnTo>
                    <a:pt x="284" y="7"/>
                  </a:lnTo>
                  <a:lnTo>
                    <a:pt x="276" y="4"/>
                  </a:lnTo>
                  <a:lnTo>
                    <a:pt x="268" y="1"/>
                  </a:lnTo>
                  <a:lnTo>
                    <a:pt x="258" y="0"/>
                  </a:lnTo>
                  <a:lnTo>
                    <a:pt x="248" y="0"/>
                  </a:lnTo>
                  <a:lnTo>
                    <a:pt x="248" y="0"/>
                  </a:lnTo>
                  <a:lnTo>
                    <a:pt x="237" y="0"/>
                  </a:lnTo>
                  <a:lnTo>
                    <a:pt x="224" y="2"/>
                  </a:lnTo>
                  <a:lnTo>
                    <a:pt x="213" y="7"/>
                  </a:lnTo>
                  <a:lnTo>
                    <a:pt x="203" y="11"/>
                  </a:lnTo>
                  <a:lnTo>
                    <a:pt x="193" y="17"/>
                  </a:lnTo>
                  <a:lnTo>
                    <a:pt x="185" y="25"/>
                  </a:lnTo>
                  <a:lnTo>
                    <a:pt x="176" y="32"/>
                  </a:lnTo>
                  <a:lnTo>
                    <a:pt x="171" y="42"/>
                  </a:lnTo>
                  <a:lnTo>
                    <a:pt x="17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1978"/>
            <p:cNvSpPr>
              <a:spLocks/>
            </p:cNvSpPr>
            <p:nvPr/>
          </p:nvSpPr>
          <p:spPr bwMode="auto">
            <a:xfrm>
              <a:off x="2668588" y="4008438"/>
              <a:ext cx="909638" cy="636588"/>
            </a:xfrm>
            <a:custGeom>
              <a:avLst/>
              <a:gdLst>
                <a:gd name="T0" fmla="*/ 469 w 1721"/>
                <a:gd name="T1" fmla="*/ 0 h 1203"/>
                <a:gd name="T2" fmla="*/ 464 w 1721"/>
                <a:gd name="T3" fmla="*/ 52 h 1203"/>
                <a:gd name="T4" fmla="*/ 438 w 1721"/>
                <a:gd name="T5" fmla="*/ 121 h 1203"/>
                <a:gd name="T6" fmla="*/ 395 w 1721"/>
                <a:gd name="T7" fmla="*/ 182 h 1203"/>
                <a:gd name="T8" fmla="*/ 340 w 1721"/>
                <a:gd name="T9" fmla="*/ 238 h 1203"/>
                <a:gd name="T10" fmla="*/ 234 w 1721"/>
                <a:gd name="T11" fmla="*/ 325 h 1203"/>
                <a:gd name="T12" fmla="*/ 127 w 1721"/>
                <a:gd name="T13" fmla="*/ 414 h 1203"/>
                <a:gd name="T14" fmla="*/ 72 w 1721"/>
                <a:gd name="T15" fmla="*/ 473 h 1203"/>
                <a:gd name="T16" fmla="*/ 30 w 1721"/>
                <a:gd name="T17" fmla="*/ 537 h 1203"/>
                <a:gd name="T18" fmla="*/ 4 w 1721"/>
                <a:gd name="T19" fmla="*/ 610 h 1203"/>
                <a:gd name="T20" fmla="*/ 0 w 1721"/>
                <a:gd name="T21" fmla="*/ 665 h 1203"/>
                <a:gd name="T22" fmla="*/ 8 w 1721"/>
                <a:gd name="T23" fmla="*/ 747 h 1203"/>
                <a:gd name="T24" fmla="*/ 33 w 1721"/>
                <a:gd name="T25" fmla="*/ 826 h 1203"/>
                <a:gd name="T26" fmla="*/ 75 w 1721"/>
                <a:gd name="T27" fmla="*/ 899 h 1203"/>
                <a:gd name="T28" fmla="*/ 133 w 1721"/>
                <a:gd name="T29" fmla="*/ 966 h 1203"/>
                <a:gd name="T30" fmla="*/ 206 w 1721"/>
                <a:gd name="T31" fmla="*/ 1026 h 1203"/>
                <a:gd name="T32" fmla="*/ 291 w 1721"/>
                <a:gd name="T33" fmla="*/ 1078 h 1203"/>
                <a:gd name="T34" fmla="*/ 389 w 1721"/>
                <a:gd name="T35" fmla="*/ 1123 h 1203"/>
                <a:gd name="T36" fmla="*/ 500 w 1721"/>
                <a:gd name="T37" fmla="*/ 1158 h 1203"/>
                <a:gd name="T38" fmla="*/ 621 w 1721"/>
                <a:gd name="T39" fmla="*/ 1183 h 1203"/>
                <a:gd name="T40" fmla="*/ 754 w 1721"/>
                <a:gd name="T41" fmla="*/ 1199 h 1203"/>
                <a:gd name="T42" fmla="*/ 846 w 1721"/>
                <a:gd name="T43" fmla="*/ 1203 h 1203"/>
                <a:gd name="T44" fmla="*/ 860 w 1721"/>
                <a:gd name="T45" fmla="*/ 1203 h 1203"/>
                <a:gd name="T46" fmla="*/ 873 w 1721"/>
                <a:gd name="T47" fmla="*/ 1203 h 1203"/>
                <a:gd name="T48" fmla="*/ 921 w 1721"/>
                <a:gd name="T49" fmla="*/ 1202 h 1203"/>
                <a:gd name="T50" fmla="*/ 1055 w 1721"/>
                <a:gd name="T51" fmla="*/ 1190 h 1203"/>
                <a:gd name="T52" fmla="*/ 1181 w 1721"/>
                <a:gd name="T53" fmla="*/ 1168 h 1203"/>
                <a:gd name="T54" fmla="*/ 1295 w 1721"/>
                <a:gd name="T55" fmla="*/ 1136 h 1203"/>
                <a:gd name="T56" fmla="*/ 1397 w 1721"/>
                <a:gd name="T57" fmla="*/ 1094 h 1203"/>
                <a:gd name="T58" fmla="*/ 1488 w 1721"/>
                <a:gd name="T59" fmla="*/ 1045 h 1203"/>
                <a:gd name="T60" fmla="*/ 1564 w 1721"/>
                <a:gd name="T61" fmla="*/ 987 h 1203"/>
                <a:gd name="T62" fmla="*/ 1627 w 1721"/>
                <a:gd name="T63" fmla="*/ 921 h 1203"/>
                <a:gd name="T64" fmla="*/ 1673 w 1721"/>
                <a:gd name="T65" fmla="*/ 851 h 1203"/>
                <a:gd name="T66" fmla="*/ 1706 w 1721"/>
                <a:gd name="T67" fmla="*/ 774 h 1203"/>
                <a:gd name="T68" fmla="*/ 1720 w 1721"/>
                <a:gd name="T69" fmla="*/ 693 h 1203"/>
                <a:gd name="T70" fmla="*/ 1720 w 1721"/>
                <a:gd name="T71" fmla="*/ 637 h 1203"/>
                <a:gd name="T72" fmla="*/ 1700 w 1721"/>
                <a:gd name="T73" fmla="*/ 559 h 1203"/>
                <a:gd name="T74" fmla="*/ 1664 w 1721"/>
                <a:gd name="T75" fmla="*/ 492 h 1203"/>
                <a:gd name="T76" fmla="*/ 1612 w 1721"/>
                <a:gd name="T77" fmla="*/ 433 h 1203"/>
                <a:gd name="T78" fmla="*/ 1529 w 1721"/>
                <a:gd name="T79" fmla="*/ 360 h 1203"/>
                <a:gd name="T80" fmla="*/ 1400 w 1721"/>
                <a:gd name="T81" fmla="*/ 257 h 1203"/>
                <a:gd name="T82" fmla="*/ 1341 w 1721"/>
                <a:gd name="T83" fmla="*/ 202 h 1203"/>
                <a:gd name="T84" fmla="*/ 1295 w 1721"/>
                <a:gd name="T85" fmla="*/ 143 h 1203"/>
                <a:gd name="T86" fmla="*/ 1263 w 1721"/>
                <a:gd name="T87" fmla="*/ 76 h 1203"/>
                <a:gd name="T88" fmla="*/ 1251 w 1721"/>
                <a:gd name="T89" fmla="*/ 0 h 1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721" h="1203">
                  <a:moveTo>
                    <a:pt x="1251" y="0"/>
                  </a:moveTo>
                  <a:lnTo>
                    <a:pt x="860" y="13"/>
                  </a:lnTo>
                  <a:lnTo>
                    <a:pt x="469" y="0"/>
                  </a:lnTo>
                  <a:lnTo>
                    <a:pt x="469" y="0"/>
                  </a:lnTo>
                  <a:lnTo>
                    <a:pt x="468" y="27"/>
                  </a:lnTo>
                  <a:lnTo>
                    <a:pt x="464" y="52"/>
                  </a:lnTo>
                  <a:lnTo>
                    <a:pt x="457" y="76"/>
                  </a:lnTo>
                  <a:lnTo>
                    <a:pt x="448" y="100"/>
                  </a:lnTo>
                  <a:lnTo>
                    <a:pt x="438" y="121"/>
                  </a:lnTo>
                  <a:lnTo>
                    <a:pt x="426" y="143"/>
                  </a:lnTo>
                  <a:lnTo>
                    <a:pt x="412" y="163"/>
                  </a:lnTo>
                  <a:lnTo>
                    <a:pt x="395" y="182"/>
                  </a:lnTo>
                  <a:lnTo>
                    <a:pt x="378" y="202"/>
                  </a:lnTo>
                  <a:lnTo>
                    <a:pt x="360" y="220"/>
                  </a:lnTo>
                  <a:lnTo>
                    <a:pt x="340" y="238"/>
                  </a:lnTo>
                  <a:lnTo>
                    <a:pt x="321" y="257"/>
                  </a:lnTo>
                  <a:lnTo>
                    <a:pt x="277" y="292"/>
                  </a:lnTo>
                  <a:lnTo>
                    <a:pt x="234" y="325"/>
                  </a:lnTo>
                  <a:lnTo>
                    <a:pt x="190" y="360"/>
                  </a:lnTo>
                  <a:lnTo>
                    <a:pt x="148" y="395"/>
                  </a:lnTo>
                  <a:lnTo>
                    <a:pt x="127" y="414"/>
                  </a:lnTo>
                  <a:lnTo>
                    <a:pt x="108" y="433"/>
                  </a:lnTo>
                  <a:lnTo>
                    <a:pt x="89" y="452"/>
                  </a:lnTo>
                  <a:lnTo>
                    <a:pt x="72" y="473"/>
                  </a:lnTo>
                  <a:lnTo>
                    <a:pt x="57" y="492"/>
                  </a:lnTo>
                  <a:lnTo>
                    <a:pt x="43" y="515"/>
                  </a:lnTo>
                  <a:lnTo>
                    <a:pt x="30" y="537"/>
                  </a:lnTo>
                  <a:lnTo>
                    <a:pt x="19" y="559"/>
                  </a:lnTo>
                  <a:lnTo>
                    <a:pt x="11" y="585"/>
                  </a:lnTo>
                  <a:lnTo>
                    <a:pt x="4" y="610"/>
                  </a:lnTo>
                  <a:lnTo>
                    <a:pt x="1" y="637"/>
                  </a:lnTo>
                  <a:lnTo>
                    <a:pt x="0" y="665"/>
                  </a:lnTo>
                  <a:lnTo>
                    <a:pt x="0" y="665"/>
                  </a:lnTo>
                  <a:lnTo>
                    <a:pt x="0" y="693"/>
                  </a:lnTo>
                  <a:lnTo>
                    <a:pt x="4" y="721"/>
                  </a:lnTo>
                  <a:lnTo>
                    <a:pt x="8" y="747"/>
                  </a:lnTo>
                  <a:lnTo>
                    <a:pt x="15" y="774"/>
                  </a:lnTo>
                  <a:lnTo>
                    <a:pt x="23" y="801"/>
                  </a:lnTo>
                  <a:lnTo>
                    <a:pt x="33" y="826"/>
                  </a:lnTo>
                  <a:lnTo>
                    <a:pt x="46" y="851"/>
                  </a:lnTo>
                  <a:lnTo>
                    <a:pt x="60" y="875"/>
                  </a:lnTo>
                  <a:lnTo>
                    <a:pt x="75" y="899"/>
                  </a:lnTo>
                  <a:lnTo>
                    <a:pt x="93" y="921"/>
                  </a:lnTo>
                  <a:lnTo>
                    <a:pt x="112" y="944"/>
                  </a:lnTo>
                  <a:lnTo>
                    <a:pt x="133" y="966"/>
                  </a:lnTo>
                  <a:lnTo>
                    <a:pt x="155" y="987"/>
                  </a:lnTo>
                  <a:lnTo>
                    <a:pt x="179" y="1007"/>
                  </a:lnTo>
                  <a:lnTo>
                    <a:pt x="206" y="1026"/>
                  </a:lnTo>
                  <a:lnTo>
                    <a:pt x="232" y="1045"/>
                  </a:lnTo>
                  <a:lnTo>
                    <a:pt x="260" y="1061"/>
                  </a:lnTo>
                  <a:lnTo>
                    <a:pt x="291" y="1078"/>
                  </a:lnTo>
                  <a:lnTo>
                    <a:pt x="322" y="1094"/>
                  </a:lnTo>
                  <a:lnTo>
                    <a:pt x="354" y="1109"/>
                  </a:lnTo>
                  <a:lnTo>
                    <a:pt x="389" y="1123"/>
                  </a:lnTo>
                  <a:lnTo>
                    <a:pt x="424" y="1136"/>
                  </a:lnTo>
                  <a:lnTo>
                    <a:pt x="461" y="1147"/>
                  </a:lnTo>
                  <a:lnTo>
                    <a:pt x="500" y="1158"/>
                  </a:lnTo>
                  <a:lnTo>
                    <a:pt x="539" y="1168"/>
                  </a:lnTo>
                  <a:lnTo>
                    <a:pt x="580" y="1176"/>
                  </a:lnTo>
                  <a:lnTo>
                    <a:pt x="621" y="1183"/>
                  </a:lnTo>
                  <a:lnTo>
                    <a:pt x="664" y="1190"/>
                  </a:lnTo>
                  <a:lnTo>
                    <a:pt x="709" y="1195"/>
                  </a:lnTo>
                  <a:lnTo>
                    <a:pt x="754" y="1199"/>
                  </a:lnTo>
                  <a:lnTo>
                    <a:pt x="800" y="1202"/>
                  </a:lnTo>
                  <a:lnTo>
                    <a:pt x="846" y="1203"/>
                  </a:lnTo>
                  <a:lnTo>
                    <a:pt x="846" y="1203"/>
                  </a:lnTo>
                  <a:lnTo>
                    <a:pt x="846" y="1203"/>
                  </a:lnTo>
                  <a:lnTo>
                    <a:pt x="846" y="1203"/>
                  </a:lnTo>
                  <a:lnTo>
                    <a:pt x="860" y="1203"/>
                  </a:lnTo>
                  <a:lnTo>
                    <a:pt x="860" y="1203"/>
                  </a:lnTo>
                  <a:lnTo>
                    <a:pt x="873" y="1203"/>
                  </a:lnTo>
                  <a:lnTo>
                    <a:pt x="873" y="1203"/>
                  </a:lnTo>
                  <a:lnTo>
                    <a:pt x="873" y="1203"/>
                  </a:lnTo>
                  <a:lnTo>
                    <a:pt x="873" y="1203"/>
                  </a:lnTo>
                  <a:lnTo>
                    <a:pt x="921" y="1202"/>
                  </a:lnTo>
                  <a:lnTo>
                    <a:pt x="967" y="1199"/>
                  </a:lnTo>
                  <a:lnTo>
                    <a:pt x="1012" y="1195"/>
                  </a:lnTo>
                  <a:lnTo>
                    <a:pt x="1055" y="1190"/>
                  </a:lnTo>
                  <a:lnTo>
                    <a:pt x="1099" y="1183"/>
                  </a:lnTo>
                  <a:lnTo>
                    <a:pt x="1141" y="1176"/>
                  </a:lnTo>
                  <a:lnTo>
                    <a:pt x="1181" y="1168"/>
                  </a:lnTo>
                  <a:lnTo>
                    <a:pt x="1221" y="1158"/>
                  </a:lnTo>
                  <a:lnTo>
                    <a:pt x="1258" y="1147"/>
                  </a:lnTo>
                  <a:lnTo>
                    <a:pt x="1295" y="1136"/>
                  </a:lnTo>
                  <a:lnTo>
                    <a:pt x="1331" y="1123"/>
                  </a:lnTo>
                  <a:lnTo>
                    <a:pt x="1365" y="1109"/>
                  </a:lnTo>
                  <a:lnTo>
                    <a:pt x="1397" y="1094"/>
                  </a:lnTo>
                  <a:lnTo>
                    <a:pt x="1429" y="1078"/>
                  </a:lnTo>
                  <a:lnTo>
                    <a:pt x="1459" y="1061"/>
                  </a:lnTo>
                  <a:lnTo>
                    <a:pt x="1488" y="1045"/>
                  </a:lnTo>
                  <a:lnTo>
                    <a:pt x="1515" y="1026"/>
                  </a:lnTo>
                  <a:lnTo>
                    <a:pt x="1540" y="1007"/>
                  </a:lnTo>
                  <a:lnTo>
                    <a:pt x="1564" y="987"/>
                  </a:lnTo>
                  <a:lnTo>
                    <a:pt x="1586" y="966"/>
                  </a:lnTo>
                  <a:lnTo>
                    <a:pt x="1607" y="944"/>
                  </a:lnTo>
                  <a:lnTo>
                    <a:pt x="1627" y="921"/>
                  </a:lnTo>
                  <a:lnTo>
                    <a:pt x="1644" y="899"/>
                  </a:lnTo>
                  <a:lnTo>
                    <a:pt x="1659" y="875"/>
                  </a:lnTo>
                  <a:lnTo>
                    <a:pt x="1673" y="851"/>
                  </a:lnTo>
                  <a:lnTo>
                    <a:pt x="1686" y="826"/>
                  </a:lnTo>
                  <a:lnTo>
                    <a:pt x="1696" y="801"/>
                  </a:lnTo>
                  <a:lnTo>
                    <a:pt x="1706" y="774"/>
                  </a:lnTo>
                  <a:lnTo>
                    <a:pt x="1711" y="747"/>
                  </a:lnTo>
                  <a:lnTo>
                    <a:pt x="1717" y="721"/>
                  </a:lnTo>
                  <a:lnTo>
                    <a:pt x="1720" y="693"/>
                  </a:lnTo>
                  <a:lnTo>
                    <a:pt x="1721" y="665"/>
                  </a:lnTo>
                  <a:lnTo>
                    <a:pt x="1721" y="665"/>
                  </a:lnTo>
                  <a:lnTo>
                    <a:pt x="1720" y="637"/>
                  </a:lnTo>
                  <a:lnTo>
                    <a:pt x="1715" y="610"/>
                  </a:lnTo>
                  <a:lnTo>
                    <a:pt x="1708" y="585"/>
                  </a:lnTo>
                  <a:lnTo>
                    <a:pt x="1700" y="559"/>
                  </a:lnTo>
                  <a:lnTo>
                    <a:pt x="1690" y="537"/>
                  </a:lnTo>
                  <a:lnTo>
                    <a:pt x="1678" y="515"/>
                  </a:lnTo>
                  <a:lnTo>
                    <a:pt x="1664" y="492"/>
                  </a:lnTo>
                  <a:lnTo>
                    <a:pt x="1647" y="473"/>
                  </a:lnTo>
                  <a:lnTo>
                    <a:pt x="1630" y="452"/>
                  </a:lnTo>
                  <a:lnTo>
                    <a:pt x="1612" y="433"/>
                  </a:lnTo>
                  <a:lnTo>
                    <a:pt x="1592" y="414"/>
                  </a:lnTo>
                  <a:lnTo>
                    <a:pt x="1572" y="395"/>
                  </a:lnTo>
                  <a:lnTo>
                    <a:pt x="1529" y="360"/>
                  </a:lnTo>
                  <a:lnTo>
                    <a:pt x="1486" y="325"/>
                  </a:lnTo>
                  <a:lnTo>
                    <a:pt x="1442" y="292"/>
                  </a:lnTo>
                  <a:lnTo>
                    <a:pt x="1400" y="257"/>
                  </a:lnTo>
                  <a:lnTo>
                    <a:pt x="1379" y="238"/>
                  </a:lnTo>
                  <a:lnTo>
                    <a:pt x="1359" y="220"/>
                  </a:lnTo>
                  <a:lnTo>
                    <a:pt x="1341" y="202"/>
                  </a:lnTo>
                  <a:lnTo>
                    <a:pt x="1324" y="182"/>
                  </a:lnTo>
                  <a:lnTo>
                    <a:pt x="1309" y="163"/>
                  </a:lnTo>
                  <a:lnTo>
                    <a:pt x="1295" y="143"/>
                  </a:lnTo>
                  <a:lnTo>
                    <a:pt x="1282" y="121"/>
                  </a:lnTo>
                  <a:lnTo>
                    <a:pt x="1271" y="100"/>
                  </a:lnTo>
                  <a:lnTo>
                    <a:pt x="1263" y="76"/>
                  </a:lnTo>
                  <a:lnTo>
                    <a:pt x="1257" y="52"/>
                  </a:lnTo>
                  <a:lnTo>
                    <a:pt x="1253" y="27"/>
                  </a:lnTo>
                  <a:lnTo>
                    <a:pt x="1251" y="0"/>
                  </a:lnTo>
                  <a:lnTo>
                    <a:pt x="12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7555683" y="1950497"/>
            <a:ext cx="420333" cy="515399"/>
            <a:chOff x="4311650" y="361950"/>
            <a:chExt cx="849313" cy="1041400"/>
          </a:xfrm>
          <a:solidFill>
            <a:srgbClr val="FFFFFF">
              <a:alpha val="50196"/>
            </a:srgbClr>
          </a:solidFill>
        </p:grpSpPr>
        <p:sp>
          <p:nvSpPr>
            <p:cNvPr id="74" name="Freeform 1979"/>
            <p:cNvSpPr>
              <a:spLocks noEditPoints="1"/>
            </p:cNvSpPr>
            <p:nvPr/>
          </p:nvSpPr>
          <p:spPr bwMode="auto">
            <a:xfrm>
              <a:off x="4503738" y="361950"/>
              <a:ext cx="463550" cy="550863"/>
            </a:xfrm>
            <a:custGeom>
              <a:avLst/>
              <a:gdLst>
                <a:gd name="T0" fmla="*/ 791 w 876"/>
                <a:gd name="T1" fmla="*/ 307 h 1042"/>
                <a:gd name="T2" fmla="*/ 866 w 876"/>
                <a:gd name="T3" fmla="*/ 259 h 1042"/>
                <a:gd name="T4" fmla="*/ 822 w 876"/>
                <a:gd name="T5" fmla="*/ 185 h 1042"/>
                <a:gd name="T6" fmla="*/ 756 w 876"/>
                <a:gd name="T7" fmla="*/ 115 h 1042"/>
                <a:gd name="T8" fmla="*/ 672 w 876"/>
                <a:gd name="T9" fmla="*/ 55 h 1042"/>
                <a:gd name="T10" fmla="*/ 571 w 876"/>
                <a:gd name="T11" fmla="*/ 14 h 1042"/>
                <a:gd name="T12" fmla="*/ 513 w 876"/>
                <a:gd name="T13" fmla="*/ 4 h 1042"/>
                <a:gd name="T14" fmla="*/ 453 w 876"/>
                <a:gd name="T15" fmla="*/ 0 h 1042"/>
                <a:gd name="T16" fmla="*/ 369 w 876"/>
                <a:gd name="T17" fmla="*/ 6 h 1042"/>
                <a:gd name="T18" fmla="*/ 264 w 876"/>
                <a:gd name="T19" fmla="*/ 32 h 1042"/>
                <a:gd name="T20" fmla="*/ 175 w 876"/>
                <a:gd name="T21" fmla="*/ 77 h 1042"/>
                <a:gd name="T22" fmla="*/ 102 w 876"/>
                <a:gd name="T23" fmla="*/ 139 h 1042"/>
                <a:gd name="T24" fmla="*/ 38 w 876"/>
                <a:gd name="T25" fmla="*/ 219 h 1042"/>
                <a:gd name="T26" fmla="*/ 0 w 876"/>
                <a:gd name="T27" fmla="*/ 280 h 1042"/>
                <a:gd name="T28" fmla="*/ 147 w 876"/>
                <a:gd name="T29" fmla="*/ 317 h 1042"/>
                <a:gd name="T30" fmla="*/ 111 w 876"/>
                <a:gd name="T31" fmla="*/ 515 h 1042"/>
                <a:gd name="T32" fmla="*/ 259 w 876"/>
                <a:gd name="T33" fmla="*/ 711 h 1042"/>
                <a:gd name="T34" fmla="*/ 358 w 876"/>
                <a:gd name="T35" fmla="*/ 857 h 1042"/>
                <a:gd name="T36" fmla="*/ 439 w 876"/>
                <a:gd name="T37" fmla="*/ 998 h 1042"/>
                <a:gd name="T38" fmla="*/ 464 w 876"/>
                <a:gd name="T39" fmla="*/ 1022 h 1042"/>
                <a:gd name="T40" fmla="*/ 510 w 876"/>
                <a:gd name="T41" fmla="*/ 913 h 1042"/>
                <a:gd name="T42" fmla="*/ 587 w 876"/>
                <a:gd name="T43" fmla="*/ 773 h 1042"/>
                <a:gd name="T44" fmla="*/ 704 w 876"/>
                <a:gd name="T45" fmla="*/ 597 h 1042"/>
                <a:gd name="T46" fmla="*/ 819 w 876"/>
                <a:gd name="T47" fmla="*/ 447 h 1042"/>
                <a:gd name="T48" fmla="*/ 803 w 876"/>
                <a:gd name="T49" fmla="*/ 414 h 1042"/>
                <a:gd name="T50" fmla="*/ 749 w 876"/>
                <a:gd name="T51" fmla="*/ 320 h 1042"/>
                <a:gd name="T52" fmla="*/ 639 w 876"/>
                <a:gd name="T53" fmla="*/ 327 h 1042"/>
                <a:gd name="T54" fmla="*/ 620 w 876"/>
                <a:gd name="T55" fmla="*/ 400 h 1042"/>
                <a:gd name="T56" fmla="*/ 555 w 876"/>
                <a:gd name="T57" fmla="*/ 573 h 1042"/>
                <a:gd name="T58" fmla="*/ 494 w 876"/>
                <a:gd name="T59" fmla="*/ 764 h 1042"/>
                <a:gd name="T60" fmla="*/ 457 w 876"/>
                <a:gd name="T61" fmla="*/ 897 h 1042"/>
                <a:gd name="T62" fmla="*/ 264 w 876"/>
                <a:gd name="T63" fmla="*/ 348 h 1042"/>
                <a:gd name="T64" fmla="*/ 254 w 876"/>
                <a:gd name="T65" fmla="*/ 317 h 1042"/>
                <a:gd name="T66" fmla="*/ 250 w 876"/>
                <a:gd name="T67" fmla="*/ 276 h 1042"/>
                <a:gd name="T68" fmla="*/ 254 w 876"/>
                <a:gd name="T69" fmla="*/ 240 h 1042"/>
                <a:gd name="T70" fmla="*/ 266 w 876"/>
                <a:gd name="T71" fmla="*/ 210 h 1042"/>
                <a:gd name="T72" fmla="*/ 286 w 876"/>
                <a:gd name="T73" fmla="*/ 186 h 1042"/>
                <a:gd name="T74" fmla="*/ 339 w 876"/>
                <a:gd name="T75" fmla="*/ 151 h 1042"/>
                <a:gd name="T76" fmla="*/ 401 w 876"/>
                <a:gd name="T77" fmla="*/ 132 h 1042"/>
                <a:gd name="T78" fmla="*/ 461 w 876"/>
                <a:gd name="T79" fmla="*/ 126 h 1042"/>
                <a:gd name="T80" fmla="*/ 494 w 876"/>
                <a:gd name="T81" fmla="*/ 129 h 1042"/>
                <a:gd name="T82" fmla="*/ 545 w 876"/>
                <a:gd name="T83" fmla="*/ 140 h 1042"/>
                <a:gd name="T84" fmla="*/ 593 w 876"/>
                <a:gd name="T85" fmla="*/ 164 h 1042"/>
                <a:gd name="T86" fmla="*/ 630 w 876"/>
                <a:gd name="T87" fmla="*/ 202 h 1042"/>
                <a:gd name="T88" fmla="*/ 646 w 876"/>
                <a:gd name="T89" fmla="*/ 255 h 1042"/>
                <a:gd name="T90" fmla="*/ 645 w 876"/>
                <a:gd name="T91" fmla="*/ 30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76" h="1042">
                  <a:moveTo>
                    <a:pt x="749" y="320"/>
                  </a:moveTo>
                  <a:lnTo>
                    <a:pt x="749" y="320"/>
                  </a:lnTo>
                  <a:lnTo>
                    <a:pt x="791" y="307"/>
                  </a:lnTo>
                  <a:lnTo>
                    <a:pt x="876" y="282"/>
                  </a:lnTo>
                  <a:lnTo>
                    <a:pt x="876" y="282"/>
                  </a:lnTo>
                  <a:lnTo>
                    <a:pt x="866" y="259"/>
                  </a:lnTo>
                  <a:lnTo>
                    <a:pt x="854" y="234"/>
                  </a:lnTo>
                  <a:lnTo>
                    <a:pt x="838" y="210"/>
                  </a:lnTo>
                  <a:lnTo>
                    <a:pt x="822" y="185"/>
                  </a:lnTo>
                  <a:lnTo>
                    <a:pt x="802" y="161"/>
                  </a:lnTo>
                  <a:lnTo>
                    <a:pt x="780" y="137"/>
                  </a:lnTo>
                  <a:lnTo>
                    <a:pt x="756" y="115"/>
                  </a:lnTo>
                  <a:lnTo>
                    <a:pt x="730" y="94"/>
                  </a:lnTo>
                  <a:lnTo>
                    <a:pt x="702" y="73"/>
                  </a:lnTo>
                  <a:lnTo>
                    <a:pt x="672" y="55"/>
                  </a:lnTo>
                  <a:lnTo>
                    <a:pt x="641" y="39"/>
                  </a:lnTo>
                  <a:lnTo>
                    <a:pt x="606" y="25"/>
                  </a:lnTo>
                  <a:lnTo>
                    <a:pt x="571" y="14"/>
                  </a:lnTo>
                  <a:lnTo>
                    <a:pt x="552" y="10"/>
                  </a:lnTo>
                  <a:lnTo>
                    <a:pt x="533" y="7"/>
                  </a:lnTo>
                  <a:lnTo>
                    <a:pt x="513" y="4"/>
                  </a:lnTo>
                  <a:lnTo>
                    <a:pt x="494" y="1"/>
                  </a:lnTo>
                  <a:lnTo>
                    <a:pt x="473" y="0"/>
                  </a:lnTo>
                  <a:lnTo>
                    <a:pt x="453" y="0"/>
                  </a:lnTo>
                  <a:lnTo>
                    <a:pt x="453" y="0"/>
                  </a:lnTo>
                  <a:lnTo>
                    <a:pt x="409" y="3"/>
                  </a:lnTo>
                  <a:lnTo>
                    <a:pt x="369" y="6"/>
                  </a:lnTo>
                  <a:lnTo>
                    <a:pt x="332" y="13"/>
                  </a:lnTo>
                  <a:lnTo>
                    <a:pt x="296" y="21"/>
                  </a:lnTo>
                  <a:lnTo>
                    <a:pt x="264" y="32"/>
                  </a:lnTo>
                  <a:lnTo>
                    <a:pt x="233" y="45"/>
                  </a:lnTo>
                  <a:lnTo>
                    <a:pt x="203" y="60"/>
                  </a:lnTo>
                  <a:lnTo>
                    <a:pt x="175" y="77"/>
                  </a:lnTo>
                  <a:lnTo>
                    <a:pt x="150" y="95"/>
                  </a:lnTo>
                  <a:lnTo>
                    <a:pt x="125" y="116"/>
                  </a:lnTo>
                  <a:lnTo>
                    <a:pt x="102" y="139"/>
                  </a:lnTo>
                  <a:lnTo>
                    <a:pt x="80" y="164"/>
                  </a:lnTo>
                  <a:lnTo>
                    <a:pt x="59" y="191"/>
                  </a:lnTo>
                  <a:lnTo>
                    <a:pt x="38" y="219"/>
                  </a:lnTo>
                  <a:lnTo>
                    <a:pt x="18" y="248"/>
                  </a:lnTo>
                  <a:lnTo>
                    <a:pt x="0" y="280"/>
                  </a:lnTo>
                  <a:lnTo>
                    <a:pt x="0" y="280"/>
                  </a:lnTo>
                  <a:lnTo>
                    <a:pt x="55" y="293"/>
                  </a:lnTo>
                  <a:lnTo>
                    <a:pt x="102" y="304"/>
                  </a:lnTo>
                  <a:lnTo>
                    <a:pt x="147" y="317"/>
                  </a:lnTo>
                  <a:lnTo>
                    <a:pt x="60" y="453"/>
                  </a:lnTo>
                  <a:lnTo>
                    <a:pt x="60" y="453"/>
                  </a:lnTo>
                  <a:lnTo>
                    <a:pt x="111" y="515"/>
                  </a:lnTo>
                  <a:lnTo>
                    <a:pt x="163" y="580"/>
                  </a:lnTo>
                  <a:lnTo>
                    <a:pt x="226" y="665"/>
                  </a:lnTo>
                  <a:lnTo>
                    <a:pt x="259" y="711"/>
                  </a:lnTo>
                  <a:lnTo>
                    <a:pt x="293" y="759"/>
                  </a:lnTo>
                  <a:lnTo>
                    <a:pt x="325" y="808"/>
                  </a:lnTo>
                  <a:lnTo>
                    <a:pt x="358" y="857"/>
                  </a:lnTo>
                  <a:lnTo>
                    <a:pt x="388" y="906"/>
                  </a:lnTo>
                  <a:lnTo>
                    <a:pt x="415" y="953"/>
                  </a:lnTo>
                  <a:lnTo>
                    <a:pt x="439" y="998"/>
                  </a:lnTo>
                  <a:lnTo>
                    <a:pt x="459" y="1042"/>
                  </a:lnTo>
                  <a:lnTo>
                    <a:pt x="459" y="1042"/>
                  </a:lnTo>
                  <a:lnTo>
                    <a:pt x="464" y="1022"/>
                  </a:lnTo>
                  <a:lnTo>
                    <a:pt x="471" y="1001"/>
                  </a:lnTo>
                  <a:lnTo>
                    <a:pt x="489" y="958"/>
                  </a:lnTo>
                  <a:lnTo>
                    <a:pt x="510" y="913"/>
                  </a:lnTo>
                  <a:lnTo>
                    <a:pt x="534" y="866"/>
                  </a:lnTo>
                  <a:lnTo>
                    <a:pt x="559" y="819"/>
                  </a:lnTo>
                  <a:lnTo>
                    <a:pt x="587" y="773"/>
                  </a:lnTo>
                  <a:lnTo>
                    <a:pt x="617" y="726"/>
                  </a:lnTo>
                  <a:lnTo>
                    <a:pt x="646" y="680"/>
                  </a:lnTo>
                  <a:lnTo>
                    <a:pt x="704" y="597"/>
                  </a:lnTo>
                  <a:lnTo>
                    <a:pt x="754" y="526"/>
                  </a:lnTo>
                  <a:lnTo>
                    <a:pt x="795" y="475"/>
                  </a:lnTo>
                  <a:lnTo>
                    <a:pt x="819" y="447"/>
                  </a:lnTo>
                  <a:lnTo>
                    <a:pt x="819" y="447"/>
                  </a:lnTo>
                  <a:lnTo>
                    <a:pt x="813" y="433"/>
                  </a:lnTo>
                  <a:lnTo>
                    <a:pt x="803" y="414"/>
                  </a:lnTo>
                  <a:lnTo>
                    <a:pt x="780" y="372"/>
                  </a:lnTo>
                  <a:lnTo>
                    <a:pt x="749" y="320"/>
                  </a:lnTo>
                  <a:lnTo>
                    <a:pt x="749" y="320"/>
                  </a:lnTo>
                  <a:close/>
                  <a:moveTo>
                    <a:pt x="645" y="300"/>
                  </a:moveTo>
                  <a:lnTo>
                    <a:pt x="645" y="300"/>
                  </a:lnTo>
                  <a:lnTo>
                    <a:pt x="639" y="327"/>
                  </a:lnTo>
                  <a:lnTo>
                    <a:pt x="634" y="352"/>
                  </a:lnTo>
                  <a:lnTo>
                    <a:pt x="627" y="376"/>
                  </a:lnTo>
                  <a:lnTo>
                    <a:pt x="620" y="400"/>
                  </a:lnTo>
                  <a:lnTo>
                    <a:pt x="602" y="449"/>
                  </a:lnTo>
                  <a:lnTo>
                    <a:pt x="580" y="505"/>
                  </a:lnTo>
                  <a:lnTo>
                    <a:pt x="555" y="573"/>
                  </a:lnTo>
                  <a:lnTo>
                    <a:pt x="526" y="658"/>
                  </a:lnTo>
                  <a:lnTo>
                    <a:pt x="510" y="708"/>
                  </a:lnTo>
                  <a:lnTo>
                    <a:pt x="494" y="764"/>
                  </a:lnTo>
                  <a:lnTo>
                    <a:pt x="475" y="827"/>
                  </a:lnTo>
                  <a:lnTo>
                    <a:pt x="457" y="897"/>
                  </a:lnTo>
                  <a:lnTo>
                    <a:pt x="457" y="897"/>
                  </a:lnTo>
                  <a:lnTo>
                    <a:pt x="391" y="708"/>
                  </a:lnTo>
                  <a:lnTo>
                    <a:pt x="346" y="578"/>
                  </a:lnTo>
                  <a:lnTo>
                    <a:pt x="264" y="348"/>
                  </a:lnTo>
                  <a:lnTo>
                    <a:pt x="264" y="348"/>
                  </a:lnTo>
                  <a:lnTo>
                    <a:pt x="258" y="332"/>
                  </a:lnTo>
                  <a:lnTo>
                    <a:pt x="254" y="317"/>
                  </a:lnTo>
                  <a:lnTo>
                    <a:pt x="251" y="303"/>
                  </a:lnTo>
                  <a:lnTo>
                    <a:pt x="250" y="289"/>
                  </a:lnTo>
                  <a:lnTo>
                    <a:pt x="250" y="276"/>
                  </a:lnTo>
                  <a:lnTo>
                    <a:pt x="250" y="264"/>
                  </a:lnTo>
                  <a:lnTo>
                    <a:pt x="251" y="251"/>
                  </a:lnTo>
                  <a:lnTo>
                    <a:pt x="254" y="240"/>
                  </a:lnTo>
                  <a:lnTo>
                    <a:pt x="258" y="230"/>
                  </a:lnTo>
                  <a:lnTo>
                    <a:pt x="262" y="220"/>
                  </a:lnTo>
                  <a:lnTo>
                    <a:pt x="266" y="210"/>
                  </a:lnTo>
                  <a:lnTo>
                    <a:pt x="272" y="202"/>
                  </a:lnTo>
                  <a:lnTo>
                    <a:pt x="279" y="193"/>
                  </a:lnTo>
                  <a:lnTo>
                    <a:pt x="286" y="186"/>
                  </a:lnTo>
                  <a:lnTo>
                    <a:pt x="302" y="172"/>
                  </a:lnTo>
                  <a:lnTo>
                    <a:pt x="320" y="161"/>
                  </a:lnTo>
                  <a:lnTo>
                    <a:pt x="339" y="151"/>
                  </a:lnTo>
                  <a:lnTo>
                    <a:pt x="359" y="143"/>
                  </a:lnTo>
                  <a:lnTo>
                    <a:pt x="380" y="137"/>
                  </a:lnTo>
                  <a:lnTo>
                    <a:pt x="401" y="132"/>
                  </a:lnTo>
                  <a:lnTo>
                    <a:pt x="422" y="129"/>
                  </a:lnTo>
                  <a:lnTo>
                    <a:pt x="442" y="128"/>
                  </a:lnTo>
                  <a:lnTo>
                    <a:pt x="461" y="126"/>
                  </a:lnTo>
                  <a:lnTo>
                    <a:pt x="461" y="126"/>
                  </a:lnTo>
                  <a:lnTo>
                    <a:pt x="477" y="128"/>
                  </a:lnTo>
                  <a:lnTo>
                    <a:pt x="494" y="129"/>
                  </a:lnTo>
                  <a:lnTo>
                    <a:pt x="510" y="132"/>
                  </a:lnTo>
                  <a:lnTo>
                    <a:pt x="527" y="135"/>
                  </a:lnTo>
                  <a:lnTo>
                    <a:pt x="545" y="140"/>
                  </a:lnTo>
                  <a:lnTo>
                    <a:pt x="561" y="147"/>
                  </a:lnTo>
                  <a:lnTo>
                    <a:pt x="578" y="156"/>
                  </a:lnTo>
                  <a:lnTo>
                    <a:pt x="593" y="164"/>
                  </a:lnTo>
                  <a:lnTo>
                    <a:pt x="606" y="175"/>
                  </a:lnTo>
                  <a:lnTo>
                    <a:pt x="618" y="188"/>
                  </a:lnTo>
                  <a:lnTo>
                    <a:pt x="630" y="202"/>
                  </a:lnTo>
                  <a:lnTo>
                    <a:pt x="638" y="219"/>
                  </a:lnTo>
                  <a:lnTo>
                    <a:pt x="644" y="236"/>
                  </a:lnTo>
                  <a:lnTo>
                    <a:pt x="646" y="255"/>
                  </a:lnTo>
                  <a:lnTo>
                    <a:pt x="648" y="278"/>
                  </a:lnTo>
                  <a:lnTo>
                    <a:pt x="645" y="300"/>
                  </a:lnTo>
                  <a:lnTo>
                    <a:pt x="645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1980"/>
            <p:cNvSpPr>
              <a:spLocks noEditPoints="1"/>
            </p:cNvSpPr>
            <p:nvPr/>
          </p:nvSpPr>
          <p:spPr bwMode="auto">
            <a:xfrm>
              <a:off x="4762500" y="530225"/>
              <a:ext cx="398463" cy="873125"/>
            </a:xfrm>
            <a:custGeom>
              <a:avLst/>
              <a:gdLst>
                <a:gd name="T0" fmla="*/ 677 w 753"/>
                <a:gd name="T1" fmla="*/ 334 h 1651"/>
                <a:gd name="T2" fmla="*/ 633 w 753"/>
                <a:gd name="T3" fmla="*/ 212 h 1651"/>
                <a:gd name="T4" fmla="*/ 572 w 753"/>
                <a:gd name="T5" fmla="*/ 111 h 1651"/>
                <a:gd name="T6" fmla="*/ 494 w 753"/>
                <a:gd name="T7" fmla="*/ 32 h 1651"/>
                <a:gd name="T8" fmla="*/ 347 w 753"/>
                <a:gd name="T9" fmla="*/ 32 h 1651"/>
                <a:gd name="T10" fmla="*/ 408 w 753"/>
                <a:gd name="T11" fmla="*/ 160 h 1651"/>
                <a:gd name="T12" fmla="*/ 282 w 753"/>
                <a:gd name="T13" fmla="*/ 317 h 1651"/>
                <a:gd name="T14" fmla="*/ 155 w 753"/>
                <a:gd name="T15" fmla="*/ 500 h 1651"/>
                <a:gd name="T16" fmla="*/ 47 w 753"/>
                <a:gd name="T17" fmla="*/ 699 h 1651"/>
                <a:gd name="T18" fmla="*/ 13 w 753"/>
                <a:gd name="T19" fmla="*/ 793 h 1651"/>
                <a:gd name="T20" fmla="*/ 5 w 753"/>
                <a:gd name="T21" fmla="*/ 1088 h 1651"/>
                <a:gd name="T22" fmla="*/ 0 w 753"/>
                <a:gd name="T23" fmla="*/ 1594 h 1651"/>
                <a:gd name="T24" fmla="*/ 10 w 753"/>
                <a:gd name="T25" fmla="*/ 1636 h 1651"/>
                <a:gd name="T26" fmla="*/ 31 w 753"/>
                <a:gd name="T27" fmla="*/ 1650 h 1651"/>
                <a:gd name="T28" fmla="*/ 62 w 753"/>
                <a:gd name="T29" fmla="*/ 1651 h 1651"/>
                <a:gd name="T30" fmla="*/ 258 w 753"/>
                <a:gd name="T31" fmla="*/ 1615 h 1651"/>
                <a:gd name="T32" fmla="*/ 391 w 753"/>
                <a:gd name="T33" fmla="*/ 1566 h 1651"/>
                <a:gd name="T34" fmla="*/ 434 w 753"/>
                <a:gd name="T35" fmla="*/ 1541 h 1651"/>
                <a:gd name="T36" fmla="*/ 450 w 753"/>
                <a:gd name="T37" fmla="*/ 1504 h 1651"/>
                <a:gd name="T38" fmla="*/ 449 w 753"/>
                <a:gd name="T39" fmla="*/ 1434 h 1651"/>
                <a:gd name="T40" fmla="*/ 407 w 753"/>
                <a:gd name="T41" fmla="*/ 960 h 1651"/>
                <a:gd name="T42" fmla="*/ 397 w 753"/>
                <a:gd name="T43" fmla="*/ 677 h 1651"/>
                <a:gd name="T44" fmla="*/ 408 w 753"/>
                <a:gd name="T45" fmla="*/ 541 h 1651"/>
                <a:gd name="T46" fmla="*/ 427 w 753"/>
                <a:gd name="T47" fmla="*/ 484 h 1651"/>
                <a:gd name="T48" fmla="*/ 450 w 753"/>
                <a:gd name="T49" fmla="*/ 523 h 1651"/>
                <a:gd name="T50" fmla="*/ 483 w 753"/>
                <a:gd name="T51" fmla="*/ 684 h 1651"/>
                <a:gd name="T52" fmla="*/ 506 w 753"/>
                <a:gd name="T53" fmla="*/ 1021 h 1651"/>
                <a:gd name="T54" fmla="*/ 519 w 753"/>
                <a:gd name="T55" fmla="*/ 1249 h 1651"/>
                <a:gd name="T56" fmla="*/ 539 w 753"/>
                <a:gd name="T57" fmla="*/ 1270 h 1651"/>
                <a:gd name="T58" fmla="*/ 589 w 753"/>
                <a:gd name="T59" fmla="*/ 1273 h 1651"/>
                <a:gd name="T60" fmla="*/ 727 w 753"/>
                <a:gd name="T61" fmla="*/ 1265 h 1651"/>
                <a:gd name="T62" fmla="*/ 745 w 753"/>
                <a:gd name="T63" fmla="*/ 1242 h 1651"/>
                <a:gd name="T64" fmla="*/ 750 w 753"/>
                <a:gd name="T65" fmla="*/ 1187 h 1651"/>
                <a:gd name="T66" fmla="*/ 748 w 753"/>
                <a:gd name="T67" fmla="*/ 845 h 1651"/>
                <a:gd name="T68" fmla="*/ 721 w 753"/>
                <a:gd name="T69" fmla="*/ 559 h 1651"/>
                <a:gd name="T70" fmla="*/ 694 w 753"/>
                <a:gd name="T71" fmla="*/ 404 h 1651"/>
                <a:gd name="T72" fmla="*/ 94 w 753"/>
                <a:gd name="T73" fmla="*/ 1217 h 1651"/>
                <a:gd name="T74" fmla="*/ 66 w 753"/>
                <a:gd name="T75" fmla="*/ 1190 h 1651"/>
                <a:gd name="T76" fmla="*/ 63 w 753"/>
                <a:gd name="T77" fmla="*/ 1159 h 1651"/>
                <a:gd name="T78" fmla="*/ 86 w 753"/>
                <a:gd name="T79" fmla="*/ 1127 h 1651"/>
                <a:gd name="T80" fmla="*/ 114 w 753"/>
                <a:gd name="T81" fmla="*/ 1119 h 1651"/>
                <a:gd name="T82" fmla="*/ 150 w 753"/>
                <a:gd name="T83" fmla="*/ 1134 h 1651"/>
                <a:gd name="T84" fmla="*/ 166 w 753"/>
                <a:gd name="T85" fmla="*/ 1171 h 1651"/>
                <a:gd name="T86" fmla="*/ 157 w 753"/>
                <a:gd name="T87" fmla="*/ 1199 h 1651"/>
                <a:gd name="T88" fmla="*/ 125 w 753"/>
                <a:gd name="T89" fmla="*/ 1220 h 1651"/>
                <a:gd name="T90" fmla="*/ 114 w 753"/>
                <a:gd name="T91" fmla="*/ 934 h 1651"/>
                <a:gd name="T92" fmla="*/ 77 w 753"/>
                <a:gd name="T93" fmla="*/ 920 h 1651"/>
                <a:gd name="T94" fmla="*/ 63 w 753"/>
                <a:gd name="T95" fmla="*/ 883 h 1651"/>
                <a:gd name="T96" fmla="*/ 72 w 753"/>
                <a:gd name="T97" fmla="*/ 854 h 1651"/>
                <a:gd name="T98" fmla="*/ 104 w 753"/>
                <a:gd name="T99" fmla="*/ 833 h 1651"/>
                <a:gd name="T100" fmla="*/ 134 w 753"/>
                <a:gd name="T101" fmla="*/ 835 h 1651"/>
                <a:gd name="T102" fmla="*/ 162 w 753"/>
                <a:gd name="T103" fmla="*/ 862 h 1651"/>
                <a:gd name="T104" fmla="*/ 164 w 753"/>
                <a:gd name="T105" fmla="*/ 893 h 1651"/>
                <a:gd name="T106" fmla="*/ 143 w 753"/>
                <a:gd name="T107" fmla="*/ 925 h 1651"/>
                <a:gd name="T108" fmla="*/ 114 w 753"/>
                <a:gd name="T109" fmla="*/ 934 h 1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53" h="1651">
                  <a:moveTo>
                    <a:pt x="694" y="404"/>
                  </a:moveTo>
                  <a:lnTo>
                    <a:pt x="694" y="404"/>
                  </a:lnTo>
                  <a:lnTo>
                    <a:pt x="686" y="369"/>
                  </a:lnTo>
                  <a:lnTo>
                    <a:pt x="677" y="334"/>
                  </a:lnTo>
                  <a:lnTo>
                    <a:pt x="668" y="301"/>
                  </a:lnTo>
                  <a:lnTo>
                    <a:pt x="656" y="270"/>
                  </a:lnTo>
                  <a:lnTo>
                    <a:pt x="645" y="240"/>
                  </a:lnTo>
                  <a:lnTo>
                    <a:pt x="633" y="212"/>
                  </a:lnTo>
                  <a:lnTo>
                    <a:pt x="619" y="184"/>
                  </a:lnTo>
                  <a:lnTo>
                    <a:pt x="605" y="158"/>
                  </a:lnTo>
                  <a:lnTo>
                    <a:pt x="588" y="134"/>
                  </a:lnTo>
                  <a:lnTo>
                    <a:pt x="572" y="111"/>
                  </a:lnTo>
                  <a:lnTo>
                    <a:pt x="554" y="90"/>
                  </a:lnTo>
                  <a:lnTo>
                    <a:pt x="534" y="69"/>
                  </a:lnTo>
                  <a:lnTo>
                    <a:pt x="515" y="49"/>
                  </a:lnTo>
                  <a:lnTo>
                    <a:pt x="494" y="32"/>
                  </a:lnTo>
                  <a:lnTo>
                    <a:pt x="471" y="15"/>
                  </a:lnTo>
                  <a:lnTo>
                    <a:pt x="448" y="0"/>
                  </a:lnTo>
                  <a:lnTo>
                    <a:pt x="347" y="32"/>
                  </a:lnTo>
                  <a:lnTo>
                    <a:pt x="347" y="32"/>
                  </a:lnTo>
                  <a:lnTo>
                    <a:pt x="373" y="83"/>
                  </a:lnTo>
                  <a:lnTo>
                    <a:pt x="393" y="125"/>
                  </a:lnTo>
                  <a:lnTo>
                    <a:pt x="401" y="144"/>
                  </a:lnTo>
                  <a:lnTo>
                    <a:pt x="408" y="160"/>
                  </a:lnTo>
                  <a:lnTo>
                    <a:pt x="408" y="160"/>
                  </a:lnTo>
                  <a:lnTo>
                    <a:pt x="382" y="189"/>
                  </a:lnTo>
                  <a:lnTo>
                    <a:pt x="338" y="242"/>
                  </a:lnTo>
                  <a:lnTo>
                    <a:pt x="282" y="317"/>
                  </a:lnTo>
                  <a:lnTo>
                    <a:pt x="251" y="359"/>
                  </a:lnTo>
                  <a:lnTo>
                    <a:pt x="219" y="404"/>
                  </a:lnTo>
                  <a:lnTo>
                    <a:pt x="187" y="451"/>
                  </a:lnTo>
                  <a:lnTo>
                    <a:pt x="155" y="500"/>
                  </a:lnTo>
                  <a:lnTo>
                    <a:pt x="125" y="551"/>
                  </a:lnTo>
                  <a:lnTo>
                    <a:pt x="96" y="600"/>
                  </a:lnTo>
                  <a:lnTo>
                    <a:pt x="69" y="650"/>
                  </a:lnTo>
                  <a:lnTo>
                    <a:pt x="47" y="699"/>
                  </a:lnTo>
                  <a:lnTo>
                    <a:pt x="27" y="747"/>
                  </a:lnTo>
                  <a:lnTo>
                    <a:pt x="20" y="771"/>
                  </a:lnTo>
                  <a:lnTo>
                    <a:pt x="13" y="793"/>
                  </a:lnTo>
                  <a:lnTo>
                    <a:pt x="13" y="793"/>
                  </a:lnTo>
                  <a:lnTo>
                    <a:pt x="12" y="798"/>
                  </a:lnTo>
                  <a:lnTo>
                    <a:pt x="12" y="813"/>
                  </a:lnTo>
                  <a:lnTo>
                    <a:pt x="9" y="876"/>
                  </a:lnTo>
                  <a:lnTo>
                    <a:pt x="5" y="1088"/>
                  </a:lnTo>
                  <a:lnTo>
                    <a:pt x="2" y="1353"/>
                  </a:lnTo>
                  <a:lnTo>
                    <a:pt x="0" y="1482"/>
                  </a:lnTo>
                  <a:lnTo>
                    <a:pt x="0" y="1594"/>
                  </a:lnTo>
                  <a:lnTo>
                    <a:pt x="0" y="1594"/>
                  </a:lnTo>
                  <a:lnTo>
                    <a:pt x="0" y="1611"/>
                  </a:lnTo>
                  <a:lnTo>
                    <a:pt x="3" y="1622"/>
                  </a:lnTo>
                  <a:lnTo>
                    <a:pt x="7" y="1632"/>
                  </a:lnTo>
                  <a:lnTo>
                    <a:pt x="10" y="1636"/>
                  </a:lnTo>
                  <a:lnTo>
                    <a:pt x="14" y="1640"/>
                  </a:lnTo>
                  <a:lnTo>
                    <a:pt x="19" y="1644"/>
                  </a:lnTo>
                  <a:lnTo>
                    <a:pt x="24" y="1647"/>
                  </a:lnTo>
                  <a:lnTo>
                    <a:pt x="31" y="1650"/>
                  </a:lnTo>
                  <a:lnTo>
                    <a:pt x="41" y="1651"/>
                  </a:lnTo>
                  <a:lnTo>
                    <a:pt x="51" y="1651"/>
                  </a:lnTo>
                  <a:lnTo>
                    <a:pt x="62" y="1651"/>
                  </a:lnTo>
                  <a:lnTo>
                    <a:pt x="62" y="1651"/>
                  </a:lnTo>
                  <a:lnTo>
                    <a:pt x="108" y="1647"/>
                  </a:lnTo>
                  <a:lnTo>
                    <a:pt x="157" y="1639"/>
                  </a:lnTo>
                  <a:lnTo>
                    <a:pt x="208" y="1628"/>
                  </a:lnTo>
                  <a:lnTo>
                    <a:pt x="258" y="1615"/>
                  </a:lnTo>
                  <a:lnTo>
                    <a:pt x="307" y="1601"/>
                  </a:lnTo>
                  <a:lnTo>
                    <a:pt x="352" y="1584"/>
                  </a:lnTo>
                  <a:lnTo>
                    <a:pt x="372" y="1576"/>
                  </a:lnTo>
                  <a:lnTo>
                    <a:pt x="391" y="1566"/>
                  </a:lnTo>
                  <a:lnTo>
                    <a:pt x="408" y="1558"/>
                  </a:lnTo>
                  <a:lnTo>
                    <a:pt x="424" y="1548"/>
                  </a:lnTo>
                  <a:lnTo>
                    <a:pt x="424" y="1548"/>
                  </a:lnTo>
                  <a:lnTo>
                    <a:pt x="434" y="1541"/>
                  </a:lnTo>
                  <a:lnTo>
                    <a:pt x="441" y="1532"/>
                  </a:lnTo>
                  <a:lnTo>
                    <a:pt x="446" y="1522"/>
                  </a:lnTo>
                  <a:lnTo>
                    <a:pt x="449" y="1514"/>
                  </a:lnTo>
                  <a:lnTo>
                    <a:pt x="450" y="1504"/>
                  </a:lnTo>
                  <a:lnTo>
                    <a:pt x="452" y="1496"/>
                  </a:lnTo>
                  <a:lnTo>
                    <a:pt x="452" y="1480"/>
                  </a:lnTo>
                  <a:lnTo>
                    <a:pt x="452" y="1480"/>
                  </a:lnTo>
                  <a:lnTo>
                    <a:pt x="449" y="1434"/>
                  </a:lnTo>
                  <a:lnTo>
                    <a:pt x="445" y="1381"/>
                  </a:lnTo>
                  <a:lnTo>
                    <a:pt x="434" y="1253"/>
                  </a:lnTo>
                  <a:lnTo>
                    <a:pt x="420" y="1110"/>
                  </a:lnTo>
                  <a:lnTo>
                    <a:pt x="407" y="960"/>
                  </a:lnTo>
                  <a:lnTo>
                    <a:pt x="401" y="886"/>
                  </a:lnTo>
                  <a:lnTo>
                    <a:pt x="398" y="813"/>
                  </a:lnTo>
                  <a:lnTo>
                    <a:pt x="396" y="743"/>
                  </a:lnTo>
                  <a:lnTo>
                    <a:pt x="397" y="677"/>
                  </a:lnTo>
                  <a:lnTo>
                    <a:pt x="400" y="618"/>
                  </a:lnTo>
                  <a:lnTo>
                    <a:pt x="401" y="590"/>
                  </a:lnTo>
                  <a:lnTo>
                    <a:pt x="405" y="565"/>
                  </a:lnTo>
                  <a:lnTo>
                    <a:pt x="408" y="541"/>
                  </a:lnTo>
                  <a:lnTo>
                    <a:pt x="414" y="520"/>
                  </a:lnTo>
                  <a:lnTo>
                    <a:pt x="420" y="500"/>
                  </a:lnTo>
                  <a:lnTo>
                    <a:pt x="427" y="484"/>
                  </a:lnTo>
                  <a:lnTo>
                    <a:pt x="427" y="484"/>
                  </a:lnTo>
                  <a:lnTo>
                    <a:pt x="434" y="491"/>
                  </a:lnTo>
                  <a:lnTo>
                    <a:pt x="439" y="499"/>
                  </a:lnTo>
                  <a:lnTo>
                    <a:pt x="445" y="510"/>
                  </a:lnTo>
                  <a:lnTo>
                    <a:pt x="450" y="523"/>
                  </a:lnTo>
                  <a:lnTo>
                    <a:pt x="460" y="555"/>
                  </a:lnTo>
                  <a:lnTo>
                    <a:pt x="469" y="593"/>
                  </a:lnTo>
                  <a:lnTo>
                    <a:pt x="476" y="636"/>
                  </a:lnTo>
                  <a:lnTo>
                    <a:pt x="483" y="684"/>
                  </a:lnTo>
                  <a:lnTo>
                    <a:pt x="488" y="736"/>
                  </a:lnTo>
                  <a:lnTo>
                    <a:pt x="494" y="791"/>
                  </a:lnTo>
                  <a:lnTo>
                    <a:pt x="501" y="904"/>
                  </a:lnTo>
                  <a:lnTo>
                    <a:pt x="506" y="1021"/>
                  </a:lnTo>
                  <a:lnTo>
                    <a:pt x="513" y="1227"/>
                  </a:lnTo>
                  <a:lnTo>
                    <a:pt x="513" y="1227"/>
                  </a:lnTo>
                  <a:lnTo>
                    <a:pt x="515" y="1239"/>
                  </a:lnTo>
                  <a:lnTo>
                    <a:pt x="519" y="1249"/>
                  </a:lnTo>
                  <a:lnTo>
                    <a:pt x="522" y="1257"/>
                  </a:lnTo>
                  <a:lnTo>
                    <a:pt x="527" y="1263"/>
                  </a:lnTo>
                  <a:lnTo>
                    <a:pt x="533" y="1267"/>
                  </a:lnTo>
                  <a:lnTo>
                    <a:pt x="539" y="1270"/>
                  </a:lnTo>
                  <a:lnTo>
                    <a:pt x="546" y="1272"/>
                  </a:lnTo>
                  <a:lnTo>
                    <a:pt x="551" y="1272"/>
                  </a:lnTo>
                  <a:lnTo>
                    <a:pt x="551" y="1272"/>
                  </a:lnTo>
                  <a:lnTo>
                    <a:pt x="589" y="1273"/>
                  </a:lnTo>
                  <a:lnTo>
                    <a:pt x="633" y="1272"/>
                  </a:lnTo>
                  <a:lnTo>
                    <a:pt x="717" y="1267"/>
                  </a:lnTo>
                  <a:lnTo>
                    <a:pt x="717" y="1267"/>
                  </a:lnTo>
                  <a:lnTo>
                    <a:pt x="727" y="1265"/>
                  </a:lnTo>
                  <a:lnTo>
                    <a:pt x="734" y="1262"/>
                  </a:lnTo>
                  <a:lnTo>
                    <a:pt x="739" y="1256"/>
                  </a:lnTo>
                  <a:lnTo>
                    <a:pt x="742" y="1249"/>
                  </a:lnTo>
                  <a:lnTo>
                    <a:pt x="745" y="1242"/>
                  </a:lnTo>
                  <a:lnTo>
                    <a:pt x="746" y="1235"/>
                  </a:lnTo>
                  <a:lnTo>
                    <a:pt x="748" y="1222"/>
                  </a:lnTo>
                  <a:lnTo>
                    <a:pt x="748" y="1222"/>
                  </a:lnTo>
                  <a:lnTo>
                    <a:pt x="750" y="1187"/>
                  </a:lnTo>
                  <a:lnTo>
                    <a:pt x="752" y="1148"/>
                  </a:lnTo>
                  <a:lnTo>
                    <a:pt x="753" y="1058"/>
                  </a:lnTo>
                  <a:lnTo>
                    <a:pt x="752" y="955"/>
                  </a:lnTo>
                  <a:lnTo>
                    <a:pt x="748" y="845"/>
                  </a:lnTo>
                  <a:lnTo>
                    <a:pt x="739" y="730"/>
                  </a:lnTo>
                  <a:lnTo>
                    <a:pt x="734" y="673"/>
                  </a:lnTo>
                  <a:lnTo>
                    <a:pt x="728" y="615"/>
                  </a:lnTo>
                  <a:lnTo>
                    <a:pt x="721" y="559"/>
                  </a:lnTo>
                  <a:lnTo>
                    <a:pt x="712" y="506"/>
                  </a:lnTo>
                  <a:lnTo>
                    <a:pt x="704" y="454"/>
                  </a:lnTo>
                  <a:lnTo>
                    <a:pt x="694" y="404"/>
                  </a:lnTo>
                  <a:lnTo>
                    <a:pt x="694" y="404"/>
                  </a:lnTo>
                  <a:close/>
                  <a:moveTo>
                    <a:pt x="114" y="1221"/>
                  </a:moveTo>
                  <a:lnTo>
                    <a:pt x="114" y="1221"/>
                  </a:lnTo>
                  <a:lnTo>
                    <a:pt x="104" y="1220"/>
                  </a:lnTo>
                  <a:lnTo>
                    <a:pt x="94" y="1217"/>
                  </a:lnTo>
                  <a:lnTo>
                    <a:pt x="86" y="1213"/>
                  </a:lnTo>
                  <a:lnTo>
                    <a:pt x="77" y="1206"/>
                  </a:lnTo>
                  <a:lnTo>
                    <a:pt x="72" y="1199"/>
                  </a:lnTo>
                  <a:lnTo>
                    <a:pt x="66" y="1190"/>
                  </a:lnTo>
                  <a:lnTo>
                    <a:pt x="63" y="1180"/>
                  </a:lnTo>
                  <a:lnTo>
                    <a:pt x="63" y="1171"/>
                  </a:lnTo>
                  <a:lnTo>
                    <a:pt x="63" y="1171"/>
                  </a:lnTo>
                  <a:lnTo>
                    <a:pt x="63" y="1159"/>
                  </a:lnTo>
                  <a:lnTo>
                    <a:pt x="66" y="1150"/>
                  </a:lnTo>
                  <a:lnTo>
                    <a:pt x="72" y="1141"/>
                  </a:lnTo>
                  <a:lnTo>
                    <a:pt x="77" y="1134"/>
                  </a:lnTo>
                  <a:lnTo>
                    <a:pt x="86" y="1127"/>
                  </a:lnTo>
                  <a:lnTo>
                    <a:pt x="94" y="1123"/>
                  </a:lnTo>
                  <a:lnTo>
                    <a:pt x="104" y="1120"/>
                  </a:lnTo>
                  <a:lnTo>
                    <a:pt x="114" y="1119"/>
                  </a:lnTo>
                  <a:lnTo>
                    <a:pt x="114" y="1119"/>
                  </a:lnTo>
                  <a:lnTo>
                    <a:pt x="125" y="1120"/>
                  </a:lnTo>
                  <a:lnTo>
                    <a:pt x="134" y="1123"/>
                  </a:lnTo>
                  <a:lnTo>
                    <a:pt x="143" y="1127"/>
                  </a:lnTo>
                  <a:lnTo>
                    <a:pt x="150" y="1134"/>
                  </a:lnTo>
                  <a:lnTo>
                    <a:pt x="157" y="1141"/>
                  </a:lnTo>
                  <a:lnTo>
                    <a:pt x="162" y="1150"/>
                  </a:lnTo>
                  <a:lnTo>
                    <a:pt x="164" y="1159"/>
                  </a:lnTo>
                  <a:lnTo>
                    <a:pt x="166" y="1171"/>
                  </a:lnTo>
                  <a:lnTo>
                    <a:pt x="166" y="1171"/>
                  </a:lnTo>
                  <a:lnTo>
                    <a:pt x="164" y="1180"/>
                  </a:lnTo>
                  <a:lnTo>
                    <a:pt x="162" y="1190"/>
                  </a:lnTo>
                  <a:lnTo>
                    <a:pt x="157" y="1199"/>
                  </a:lnTo>
                  <a:lnTo>
                    <a:pt x="150" y="1206"/>
                  </a:lnTo>
                  <a:lnTo>
                    <a:pt x="143" y="1213"/>
                  </a:lnTo>
                  <a:lnTo>
                    <a:pt x="134" y="1217"/>
                  </a:lnTo>
                  <a:lnTo>
                    <a:pt x="125" y="1220"/>
                  </a:lnTo>
                  <a:lnTo>
                    <a:pt x="114" y="1221"/>
                  </a:lnTo>
                  <a:lnTo>
                    <a:pt x="114" y="1221"/>
                  </a:lnTo>
                  <a:close/>
                  <a:moveTo>
                    <a:pt x="114" y="934"/>
                  </a:moveTo>
                  <a:lnTo>
                    <a:pt x="114" y="934"/>
                  </a:lnTo>
                  <a:lnTo>
                    <a:pt x="104" y="932"/>
                  </a:lnTo>
                  <a:lnTo>
                    <a:pt x="94" y="929"/>
                  </a:lnTo>
                  <a:lnTo>
                    <a:pt x="86" y="925"/>
                  </a:lnTo>
                  <a:lnTo>
                    <a:pt x="77" y="920"/>
                  </a:lnTo>
                  <a:lnTo>
                    <a:pt x="72" y="911"/>
                  </a:lnTo>
                  <a:lnTo>
                    <a:pt x="66" y="903"/>
                  </a:lnTo>
                  <a:lnTo>
                    <a:pt x="63" y="893"/>
                  </a:lnTo>
                  <a:lnTo>
                    <a:pt x="63" y="883"/>
                  </a:lnTo>
                  <a:lnTo>
                    <a:pt x="63" y="883"/>
                  </a:lnTo>
                  <a:lnTo>
                    <a:pt x="63" y="872"/>
                  </a:lnTo>
                  <a:lnTo>
                    <a:pt x="66" y="862"/>
                  </a:lnTo>
                  <a:lnTo>
                    <a:pt x="72" y="854"/>
                  </a:lnTo>
                  <a:lnTo>
                    <a:pt x="77" y="847"/>
                  </a:lnTo>
                  <a:lnTo>
                    <a:pt x="86" y="840"/>
                  </a:lnTo>
                  <a:lnTo>
                    <a:pt x="94" y="835"/>
                  </a:lnTo>
                  <a:lnTo>
                    <a:pt x="104" y="833"/>
                  </a:lnTo>
                  <a:lnTo>
                    <a:pt x="114" y="831"/>
                  </a:lnTo>
                  <a:lnTo>
                    <a:pt x="114" y="831"/>
                  </a:lnTo>
                  <a:lnTo>
                    <a:pt x="125" y="833"/>
                  </a:lnTo>
                  <a:lnTo>
                    <a:pt x="134" y="835"/>
                  </a:lnTo>
                  <a:lnTo>
                    <a:pt x="143" y="840"/>
                  </a:lnTo>
                  <a:lnTo>
                    <a:pt x="150" y="847"/>
                  </a:lnTo>
                  <a:lnTo>
                    <a:pt x="157" y="854"/>
                  </a:lnTo>
                  <a:lnTo>
                    <a:pt x="162" y="862"/>
                  </a:lnTo>
                  <a:lnTo>
                    <a:pt x="164" y="872"/>
                  </a:lnTo>
                  <a:lnTo>
                    <a:pt x="166" y="883"/>
                  </a:lnTo>
                  <a:lnTo>
                    <a:pt x="166" y="883"/>
                  </a:lnTo>
                  <a:lnTo>
                    <a:pt x="164" y="893"/>
                  </a:lnTo>
                  <a:lnTo>
                    <a:pt x="162" y="903"/>
                  </a:lnTo>
                  <a:lnTo>
                    <a:pt x="157" y="911"/>
                  </a:lnTo>
                  <a:lnTo>
                    <a:pt x="150" y="920"/>
                  </a:lnTo>
                  <a:lnTo>
                    <a:pt x="143" y="925"/>
                  </a:lnTo>
                  <a:lnTo>
                    <a:pt x="134" y="929"/>
                  </a:lnTo>
                  <a:lnTo>
                    <a:pt x="125" y="932"/>
                  </a:lnTo>
                  <a:lnTo>
                    <a:pt x="114" y="934"/>
                  </a:lnTo>
                  <a:lnTo>
                    <a:pt x="114" y="9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1981"/>
            <p:cNvSpPr>
              <a:spLocks/>
            </p:cNvSpPr>
            <p:nvPr/>
          </p:nvSpPr>
          <p:spPr bwMode="auto">
            <a:xfrm>
              <a:off x="4311650" y="530225"/>
              <a:ext cx="409575" cy="873125"/>
            </a:xfrm>
            <a:custGeom>
              <a:avLst/>
              <a:gdLst>
                <a:gd name="T0" fmla="*/ 423 w 775"/>
                <a:gd name="T1" fmla="*/ 34 h 1650"/>
                <a:gd name="T2" fmla="*/ 315 w 775"/>
                <a:gd name="T3" fmla="*/ 0 h 1650"/>
                <a:gd name="T4" fmla="*/ 267 w 775"/>
                <a:gd name="T5" fmla="*/ 27 h 1650"/>
                <a:gd name="T6" fmla="*/ 209 w 775"/>
                <a:gd name="T7" fmla="*/ 77 h 1650"/>
                <a:gd name="T8" fmla="*/ 161 w 775"/>
                <a:gd name="T9" fmla="*/ 145 h 1650"/>
                <a:gd name="T10" fmla="*/ 122 w 775"/>
                <a:gd name="T11" fmla="*/ 227 h 1650"/>
                <a:gd name="T12" fmla="*/ 91 w 775"/>
                <a:gd name="T13" fmla="*/ 328 h 1650"/>
                <a:gd name="T14" fmla="*/ 73 w 775"/>
                <a:gd name="T15" fmla="*/ 405 h 1650"/>
                <a:gd name="T16" fmla="*/ 44 w 775"/>
                <a:gd name="T17" fmla="*/ 562 h 1650"/>
                <a:gd name="T18" fmla="*/ 12 w 775"/>
                <a:gd name="T19" fmla="*/ 846 h 1650"/>
                <a:gd name="T20" fmla="*/ 0 w 775"/>
                <a:gd name="T21" fmla="*/ 1105 h 1650"/>
                <a:gd name="T22" fmla="*/ 4 w 775"/>
                <a:gd name="T23" fmla="*/ 1223 h 1650"/>
                <a:gd name="T24" fmla="*/ 5 w 775"/>
                <a:gd name="T25" fmla="*/ 1240 h 1650"/>
                <a:gd name="T26" fmla="*/ 15 w 775"/>
                <a:gd name="T27" fmla="*/ 1256 h 1650"/>
                <a:gd name="T28" fmla="*/ 30 w 775"/>
                <a:gd name="T29" fmla="*/ 1262 h 1650"/>
                <a:gd name="T30" fmla="*/ 162 w 775"/>
                <a:gd name="T31" fmla="*/ 1269 h 1650"/>
                <a:gd name="T32" fmla="*/ 213 w 775"/>
                <a:gd name="T33" fmla="*/ 1266 h 1650"/>
                <a:gd name="T34" fmla="*/ 232 w 775"/>
                <a:gd name="T35" fmla="*/ 1254 h 1650"/>
                <a:gd name="T36" fmla="*/ 238 w 775"/>
                <a:gd name="T37" fmla="*/ 1233 h 1650"/>
                <a:gd name="T38" fmla="*/ 251 w 775"/>
                <a:gd name="T39" fmla="*/ 909 h 1650"/>
                <a:gd name="T40" fmla="*/ 269 w 775"/>
                <a:gd name="T41" fmla="*/ 683 h 1650"/>
                <a:gd name="T42" fmla="*/ 291 w 775"/>
                <a:gd name="T43" fmla="*/ 551 h 1650"/>
                <a:gd name="T44" fmla="*/ 312 w 775"/>
                <a:gd name="T45" fmla="*/ 495 h 1650"/>
                <a:gd name="T46" fmla="*/ 325 w 775"/>
                <a:gd name="T47" fmla="*/ 480 h 1650"/>
                <a:gd name="T48" fmla="*/ 343 w 775"/>
                <a:gd name="T49" fmla="*/ 536 h 1650"/>
                <a:gd name="T50" fmla="*/ 353 w 775"/>
                <a:gd name="T51" fmla="*/ 613 h 1650"/>
                <a:gd name="T52" fmla="*/ 354 w 775"/>
                <a:gd name="T53" fmla="*/ 806 h 1650"/>
                <a:gd name="T54" fmla="*/ 332 w 775"/>
                <a:gd name="T55" fmla="*/ 1104 h 1650"/>
                <a:gd name="T56" fmla="*/ 302 w 775"/>
                <a:gd name="T57" fmla="*/ 1428 h 1650"/>
                <a:gd name="T58" fmla="*/ 301 w 775"/>
                <a:gd name="T59" fmla="*/ 1489 h 1650"/>
                <a:gd name="T60" fmla="*/ 307 w 775"/>
                <a:gd name="T61" fmla="*/ 1524 h 1650"/>
                <a:gd name="T62" fmla="*/ 315 w 775"/>
                <a:gd name="T63" fmla="*/ 1536 h 1650"/>
                <a:gd name="T64" fmla="*/ 366 w 775"/>
                <a:gd name="T65" fmla="*/ 1562 h 1650"/>
                <a:gd name="T66" fmla="*/ 482 w 775"/>
                <a:gd name="T67" fmla="*/ 1601 h 1650"/>
                <a:gd name="T68" fmla="*/ 639 w 775"/>
                <a:gd name="T69" fmla="*/ 1639 h 1650"/>
                <a:gd name="T70" fmla="*/ 701 w 775"/>
                <a:gd name="T71" fmla="*/ 1650 h 1650"/>
                <a:gd name="T72" fmla="*/ 729 w 775"/>
                <a:gd name="T73" fmla="*/ 1648 h 1650"/>
                <a:gd name="T74" fmla="*/ 745 w 775"/>
                <a:gd name="T75" fmla="*/ 1636 h 1650"/>
                <a:gd name="T76" fmla="*/ 757 w 775"/>
                <a:gd name="T77" fmla="*/ 1610 h 1650"/>
                <a:gd name="T78" fmla="*/ 758 w 775"/>
                <a:gd name="T79" fmla="*/ 1590 h 1650"/>
                <a:gd name="T80" fmla="*/ 775 w 775"/>
                <a:gd name="T81" fmla="*/ 959 h 1650"/>
                <a:gd name="T82" fmla="*/ 775 w 775"/>
                <a:gd name="T83" fmla="*/ 790 h 1650"/>
                <a:gd name="T84" fmla="*/ 689 w 775"/>
                <a:gd name="T85" fmla="*/ 638 h 1650"/>
                <a:gd name="T86" fmla="*/ 583 w 775"/>
                <a:gd name="T87" fmla="*/ 478 h 1650"/>
                <a:gd name="T88" fmla="*/ 389 w 775"/>
                <a:gd name="T89" fmla="*/ 222 h 1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5" h="1650">
                  <a:moveTo>
                    <a:pt x="339" y="159"/>
                  </a:moveTo>
                  <a:lnTo>
                    <a:pt x="423" y="34"/>
                  </a:lnTo>
                  <a:lnTo>
                    <a:pt x="423" y="34"/>
                  </a:lnTo>
                  <a:lnTo>
                    <a:pt x="392" y="23"/>
                  </a:lnTo>
                  <a:lnTo>
                    <a:pt x="357" y="13"/>
                  </a:lnTo>
                  <a:lnTo>
                    <a:pt x="315" y="0"/>
                  </a:lnTo>
                  <a:lnTo>
                    <a:pt x="315" y="0"/>
                  </a:lnTo>
                  <a:lnTo>
                    <a:pt x="290" y="13"/>
                  </a:lnTo>
                  <a:lnTo>
                    <a:pt x="267" y="27"/>
                  </a:lnTo>
                  <a:lnTo>
                    <a:pt x="246" y="42"/>
                  </a:lnTo>
                  <a:lnTo>
                    <a:pt x="227" y="59"/>
                  </a:lnTo>
                  <a:lnTo>
                    <a:pt x="209" y="77"/>
                  </a:lnTo>
                  <a:lnTo>
                    <a:pt x="190" y="98"/>
                  </a:lnTo>
                  <a:lnTo>
                    <a:pt x="175" y="121"/>
                  </a:lnTo>
                  <a:lnTo>
                    <a:pt x="161" y="145"/>
                  </a:lnTo>
                  <a:lnTo>
                    <a:pt x="147" y="170"/>
                  </a:lnTo>
                  <a:lnTo>
                    <a:pt x="134" y="198"/>
                  </a:lnTo>
                  <a:lnTo>
                    <a:pt x="122" y="227"/>
                  </a:lnTo>
                  <a:lnTo>
                    <a:pt x="110" y="260"/>
                  </a:lnTo>
                  <a:lnTo>
                    <a:pt x="101" y="292"/>
                  </a:lnTo>
                  <a:lnTo>
                    <a:pt x="91" y="328"/>
                  </a:lnTo>
                  <a:lnTo>
                    <a:pt x="81" y="366"/>
                  </a:lnTo>
                  <a:lnTo>
                    <a:pt x="73" y="405"/>
                  </a:lnTo>
                  <a:lnTo>
                    <a:pt x="73" y="405"/>
                  </a:lnTo>
                  <a:lnTo>
                    <a:pt x="63" y="455"/>
                  </a:lnTo>
                  <a:lnTo>
                    <a:pt x="53" y="508"/>
                  </a:lnTo>
                  <a:lnTo>
                    <a:pt x="44" y="562"/>
                  </a:lnTo>
                  <a:lnTo>
                    <a:pt x="36" y="617"/>
                  </a:lnTo>
                  <a:lnTo>
                    <a:pt x="23" y="732"/>
                  </a:lnTo>
                  <a:lnTo>
                    <a:pt x="12" y="846"/>
                  </a:lnTo>
                  <a:lnTo>
                    <a:pt x="5" y="956"/>
                  </a:lnTo>
                  <a:lnTo>
                    <a:pt x="1" y="1059"/>
                  </a:lnTo>
                  <a:lnTo>
                    <a:pt x="0" y="1105"/>
                  </a:lnTo>
                  <a:lnTo>
                    <a:pt x="1" y="1149"/>
                  </a:lnTo>
                  <a:lnTo>
                    <a:pt x="2" y="1188"/>
                  </a:lnTo>
                  <a:lnTo>
                    <a:pt x="4" y="1223"/>
                  </a:lnTo>
                  <a:lnTo>
                    <a:pt x="4" y="1223"/>
                  </a:lnTo>
                  <a:lnTo>
                    <a:pt x="5" y="1234"/>
                  </a:lnTo>
                  <a:lnTo>
                    <a:pt x="5" y="1240"/>
                  </a:lnTo>
                  <a:lnTo>
                    <a:pt x="8" y="1245"/>
                  </a:lnTo>
                  <a:lnTo>
                    <a:pt x="11" y="1251"/>
                  </a:lnTo>
                  <a:lnTo>
                    <a:pt x="15" y="1256"/>
                  </a:lnTo>
                  <a:lnTo>
                    <a:pt x="22" y="1259"/>
                  </a:lnTo>
                  <a:lnTo>
                    <a:pt x="30" y="1262"/>
                  </a:lnTo>
                  <a:lnTo>
                    <a:pt x="30" y="1262"/>
                  </a:lnTo>
                  <a:lnTo>
                    <a:pt x="71" y="1265"/>
                  </a:lnTo>
                  <a:lnTo>
                    <a:pt x="116" y="1268"/>
                  </a:lnTo>
                  <a:lnTo>
                    <a:pt x="162" y="1269"/>
                  </a:lnTo>
                  <a:lnTo>
                    <a:pt x="203" y="1268"/>
                  </a:lnTo>
                  <a:lnTo>
                    <a:pt x="203" y="1268"/>
                  </a:lnTo>
                  <a:lnTo>
                    <a:pt x="213" y="1266"/>
                  </a:lnTo>
                  <a:lnTo>
                    <a:pt x="221" y="1264"/>
                  </a:lnTo>
                  <a:lnTo>
                    <a:pt x="228" y="1258"/>
                  </a:lnTo>
                  <a:lnTo>
                    <a:pt x="232" y="1254"/>
                  </a:lnTo>
                  <a:lnTo>
                    <a:pt x="235" y="1248"/>
                  </a:lnTo>
                  <a:lnTo>
                    <a:pt x="237" y="1242"/>
                  </a:lnTo>
                  <a:lnTo>
                    <a:pt x="238" y="1233"/>
                  </a:lnTo>
                  <a:lnTo>
                    <a:pt x="238" y="1233"/>
                  </a:lnTo>
                  <a:lnTo>
                    <a:pt x="245" y="1025"/>
                  </a:lnTo>
                  <a:lnTo>
                    <a:pt x="251" y="909"/>
                  </a:lnTo>
                  <a:lnTo>
                    <a:pt x="258" y="792"/>
                  </a:lnTo>
                  <a:lnTo>
                    <a:pt x="263" y="736"/>
                  </a:lnTo>
                  <a:lnTo>
                    <a:pt x="269" y="683"/>
                  </a:lnTo>
                  <a:lnTo>
                    <a:pt x="276" y="634"/>
                  </a:lnTo>
                  <a:lnTo>
                    <a:pt x="283" y="591"/>
                  </a:lnTo>
                  <a:lnTo>
                    <a:pt x="291" y="551"/>
                  </a:lnTo>
                  <a:lnTo>
                    <a:pt x="301" y="520"/>
                  </a:lnTo>
                  <a:lnTo>
                    <a:pt x="307" y="506"/>
                  </a:lnTo>
                  <a:lnTo>
                    <a:pt x="312" y="495"/>
                  </a:lnTo>
                  <a:lnTo>
                    <a:pt x="319" y="487"/>
                  </a:lnTo>
                  <a:lnTo>
                    <a:pt x="325" y="480"/>
                  </a:lnTo>
                  <a:lnTo>
                    <a:pt x="325" y="480"/>
                  </a:lnTo>
                  <a:lnTo>
                    <a:pt x="332" y="497"/>
                  </a:lnTo>
                  <a:lnTo>
                    <a:pt x="337" y="515"/>
                  </a:lnTo>
                  <a:lnTo>
                    <a:pt x="343" y="536"/>
                  </a:lnTo>
                  <a:lnTo>
                    <a:pt x="347" y="560"/>
                  </a:lnTo>
                  <a:lnTo>
                    <a:pt x="350" y="585"/>
                  </a:lnTo>
                  <a:lnTo>
                    <a:pt x="353" y="613"/>
                  </a:lnTo>
                  <a:lnTo>
                    <a:pt x="356" y="672"/>
                  </a:lnTo>
                  <a:lnTo>
                    <a:pt x="356" y="738"/>
                  </a:lnTo>
                  <a:lnTo>
                    <a:pt x="354" y="806"/>
                  </a:lnTo>
                  <a:lnTo>
                    <a:pt x="350" y="879"/>
                  </a:lnTo>
                  <a:lnTo>
                    <a:pt x="344" y="954"/>
                  </a:lnTo>
                  <a:lnTo>
                    <a:pt x="332" y="1104"/>
                  </a:lnTo>
                  <a:lnTo>
                    <a:pt x="319" y="1247"/>
                  </a:lnTo>
                  <a:lnTo>
                    <a:pt x="307" y="1373"/>
                  </a:lnTo>
                  <a:lnTo>
                    <a:pt x="302" y="1428"/>
                  </a:lnTo>
                  <a:lnTo>
                    <a:pt x="301" y="1474"/>
                  </a:lnTo>
                  <a:lnTo>
                    <a:pt x="301" y="1474"/>
                  </a:lnTo>
                  <a:lnTo>
                    <a:pt x="301" y="1489"/>
                  </a:lnTo>
                  <a:lnTo>
                    <a:pt x="302" y="1507"/>
                  </a:lnTo>
                  <a:lnTo>
                    <a:pt x="304" y="1516"/>
                  </a:lnTo>
                  <a:lnTo>
                    <a:pt x="307" y="1524"/>
                  </a:lnTo>
                  <a:lnTo>
                    <a:pt x="311" y="1530"/>
                  </a:lnTo>
                  <a:lnTo>
                    <a:pt x="315" y="1536"/>
                  </a:lnTo>
                  <a:lnTo>
                    <a:pt x="315" y="1536"/>
                  </a:lnTo>
                  <a:lnTo>
                    <a:pt x="330" y="1544"/>
                  </a:lnTo>
                  <a:lnTo>
                    <a:pt x="347" y="1552"/>
                  </a:lnTo>
                  <a:lnTo>
                    <a:pt x="366" y="1562"/>
                  </a:lnTo>
                  <a:lnTo>
                    <a:pt x="387" y="1571"/>
                  </a:lnTo>
                  <a:lnTo>
                    <a:pt x="431" y="1586"/>
                  </a:lnTo>
                  <a:lnTo>
                    <a:pt x="482" y="1601"/>
                  </a:lnTo>
                  <a:lnTo>
                    <a:pt x="534" y="1615"/>
                  </a:lnTo>
                  <a:lnTo>
                    <a:pt x="587" y="1628"/>
                  </a:lnTo>
                  <a:lnTo>
                    <a:pt x="639" y="1639"/>
                  </a:lnTo>
                  <a:lnTo>
                    <a:pt x="688" y="1649"/>
                  </a:lnTo>
                  <a:lnTo>
                    <a:pt x="688" y="1649"/>
                  </a:lnTo>
                  <a:lnTo>
                    <a:pt x="701" y="1650"/>
                  </a:lnTo>
                  <a:lnTo>
                    <a:pt x="712" y="1650"/>
                  </a:lnTo>
                  <a:lnTo>
                    <a:pt x="720" y="1649"/>
                  </a:lnTo>
                  <a:lnTo>
                    <a:pt x="729" y="1648"/>
                  </a:lnTo>
                  <a:lnTo>
                    <a:pt x="736" y="1645"/>
                  </a:lnTo>
                  <a:lnTo>
                    <a:pt x="741" y="1641"/>
                  </a:lnTo>
                  <a:lnTo>
                    <a:pt x="745" y="1636"/>
                  </a:lnTo>
                  <a:lnTo>
                    <a:pt x="750" y="1632"/>
                  </a:lnTo>
                  <a:lnTo>
                    <a:pt x="754" y="1621"/>
                  </a:lnTo>
                  <a:lnTo>
                    <a:pt x="757" y="1610"/>
                  </a:lnTo>
                  <a:lnTo>
                    <a:pt x="758" y="1600"/>
                  </a:lnTo>
                  <a:lnTo>
                    <a:pt x="758" y="1590"/>
                  </a:lnTo>
                  <a:lnTo>
                    <a:pt x="758" y="1590"/>
                  </a:lnTo>
                  <a:lnTo>
                    <a:pt x="764" y="1378"/>
                  </a:lnTo>
                  <a:lnTo>
                    <a:pt x="769" y="1161"/>
                  </a:lnTo>
                  <a:lnTo>
                    <a:pt x="775" y="959"/>
                  </a:lnTo>
                  <a:lnTo>
                    <a:pt x="775" y="870"/>
                  </a:lnTo>
                  <a:lnTo>
                    <a:pt x="775" y="790"/>
                  </a:lnTo>
                  <a:lnTo>
                    <a:pt x="775" y="790"/>
                  </a:lnTo>
                  <a:lnTo>
                    <a:pt x="751" y="741"/>
                  </a:lnTo>
                  <a:lnTo>
                    <a:pt x="722" y="690"/>
                  </a:lnTo>
                  <a:lnTo>
                    <a:pt x="689" y="638"/>
                  </a:lnTo>
                  <a:lnTo>
                    <a:pt x="656" y="585"/>
                  </a:lnTo>
                  <a:lnTo>
                    <a:pt x="619" y="532"/>
                  </a:lnTo>
                  <a:lnTo>
                    <a:pt x="583" y="478"/>
                  </a:lnTo>
                  <a:lnTo>
                    <a:pt x="511" y="379"/>
                  </a:lnTo>
                  <a:lnTo>
                    <a:pt x="444" y="292"/>
                  </a:lnTo>
                  <a:lnTo>
                    <a:pt x="389" y="222"/>
                  </a:lnTo>
                  <a:lnTo>
                    <a:pt x="339" y="159"/>
                  </a:lnTo>
                  <a:lnTo>
                    <a:pt x="339" y="1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 rot="20817119">
            <a:off x="6248400" y="4677195"/>
            <a:ext cx="238095" cy="181973"/>
            <a:chOff x="5667375" y="3541713"/>
            <a:chExt cx="444500" cy="339725"/>
          </a:xfrm>
          <a:solidFill>
            <a:srgbClr val="FFFFFF">
              <a:alpha val="50196"/>
            </a:srgbClr>
          </a:solidFill>
        </p:grpSpPr>
        <p:sp>
          <p:nvSpPr>
            <p:cNvPr id="78" name="Freeform 6"/>
            <p:cNvSpPr>
              <a:spLocks/>
            </p:cNvSpPr>
            <p:nvPr/>
          </p:nvSpPr>
          <p:spPr bwMode="auto">
            <a:xfrm>
              <a:off x="5848350" y="3717925"/>
              <a:ext cx="215900" cy="28575"/>
            </a:xfrm>
            <a:custGeom>
              <a:avLst/>
              <a:gdLst>
                <a:gd name="T0" fmla="*/ 260 w 271"/>
                <a:gd name="T1" fmla="*/ 36 h 36"/>
                <a:gd name="T2" fmla="*/ 260 w 271"/>
                <a:gd name="T3" fmla="*/ 36 h 36"/>
                <a:gd name="T4" fmla="*/ 265 w 271"/>
                <a:gd name="T5" fmla="*/ 36 h 36"/>
                <a:gd name="T6" fmla="*/ 268 w 271"/>
                <a:gd name="T7" fmla="*/ 31 h 36"/>
                <a:gd name="T8" fmla="*/ 270 w 271"/>
                <a:gd name="T9" fmla="*/ 26 h 36"/>
                <a:gd name="T10" fmla="*/ 271 w 271"/>
                <a:gd name="T11" fmla="*/ 18 h 36"/>
                <a:gd name="T12" fmla="*/ 271 w 271"/>
                <a:gd name="T13" fmla="*/ 18 h 36"/>
                <a:gd name="T14" fmla="*/ 270 w 271"/>
                <a:gd name="T15" fmla="*/ 11 h 36"/>
                <a:gd name="T16" fmla="*/ 268 w 271"/>
                <a:gd name="T17" fmla="*/ 6 h 36"/>
                <a:gd name="T18" fmla="*/ 265 w 271"/>
                <a:gd name="T19" fmla="*/ 2 h 36"/>
                <a:gd name="T20" fmla="*/ 260 w 271"/>
                <a:gd name="T21" fmla="*/ 0 h 36"/>
                <a:gd name="T22" fmla="*/ 10 w 271"/>
                <a:gd name="T23" fmla="*/ 0 h 36"/>
                <a:gd name="T24" fmla="*/ 10 w 271"/>
                <a:gd name="T25" fmla="*/ 0 h 36"/>
                <a:gd name="T26" fmla="*/ 6 w 271"/>
                <a:gd name="T27" fmla="*/ 2 h 36"/>
                <a:gd name="T28" fmla="*/ 3 w 271"/>
                <a:gd name="T29" fmla="*/ 6 h 36"/>
                <a:gd name="T30" fmla="*/ 0 w 271"/>
                <a:gd name="T31" fmla="*/ 11 h 36"/>
                <a:gd name="T32" fmla="*/ 0 w 271"/>
                <a:gd name="T33" fmla="*/ 18 h 36"/>
                <a:gd name="T34" fmla="*/ 0 w 271"/>
                <a:gd name="T35" fmla="*/ 18 h 36"/>
                <a:gd name="T36" fmla="*/ 0 w 271"/>
                <a:gd name="T37" fmla="*/ 26 h 36"/>
                <a:gd name="T38" fmla="*/ 3 w 271"/>
                <a:gd name="T39" fmla="*/ 31 h 36"/>
                <a:gd name="T40" fmla="*/ 6 w 271"/>
                <a:gd name="T41" fmla="*/ 36 h 36"/>
                <a:gd name="T42" fmla="*/ 10 w 271"/>
                <a:gd name="T43" fmla="*/ 36 h 36"/>
                <a:gd name="T44" fmla="*/ 260 w 271"/>
                <a:gd name="T45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1" h="36">
                  <a:moveTo>
                    <a:pt x="260" y="36"/>
                  </a:moveTo>
                  <a:lnTo>
                    <a:pt x="260" y="36"/>
                  </a:lnTo>
                  <a:lnTo>
                    <a:pt x="265" y="36"/>
                  </a:lnTo>
                  <a:lnTo>
                    <a:pt x="268" y="31"/>
                  </a:lnTo>
                  <a:lnTo>
                    <a:pt x="270" y="26"/>
                  </a:lnTo>
                  <a:lnTo>
                    <a:pt x="271" y="18"/>
                  </a:lnTo>
                  <a:lnTo>
                    <a:pt x="271" y="18"/>
                  </a:lnTo>
                  <a:lnTo>
                    <a:pt x="270" y="11"/>
                  </a:lnTo>
                  <a:lnTo>
                    <a:pt x="268" y="6"/>
                  </a:lnTo>
                  <a:lnTo>
                    <a:pt x="265" y="2"/>
                  </a:lnTo>
                  <a:lnTo>
                    <a:pt x="260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6" y="2"/>
                  </a:lnTo>
                  <a:lnTo>
                    <a:pt x="3" y="6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26"/>
                  </a:lnTo>
                  <a:lnTo>
                    <a:pt x="3" y="31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26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"/>
            <p:cNvSpPr>
              <a:spLocks/>
            </p:cNvSpPr>
            <p:nvPr/>
          </p:nvSpPr>
          <p:spPr bwMode="auto">
            <a:xfrm>
              <a:off x="5822950" y="3656013"/>
              <a:ext cx="266700" cy="31750"/>
            </a:xfrm>
            <a:custGeom>
              <a:avLst/>
              <a:gdLst>
                <a:gd name="T0" fmla="*/ 324 w 337"/>
                <a:gd name="T1" fmla="*/ 0 h 41"/>
                <a:gd name="T2" fmla="*/ 12 w 337"/>
                <a:gd name="T3" fmla="*/ 0 h 41"/>
                <a:gd name="T4" fmla="*/ 12 w 337"/>
                <a:gd name="T5" fmla="*/ 0 h 41"/>
                <a:gd name="T6" fmla="*/ 7 w 337"/>
                <a:gd name="T7" fmla="*/ 2 h 41"/>
                <a:gd name="T8" fmla="*/ 4 w 337"/>
                <a:gd name="T9" fmla="*/ 6 h 41"/>
                <a:gd name="T10" fmla="*/ 0 w 337"/>
                <a:gd name="T11" fmla="*/ 13 h 41"/>
                <a:gd name="T12" fmla="*/ 0 w 337"/>
                <a:gd name="T13" fmla="*/ 21 h 41"/>
                <a:gd name="T14" fmla="*/ 0 w 337"/>
                <a:gd name="T15" fmla="*/ 21 h 41"/>
                <a:gd name="T16" fmla="*/ 0 w 337"/>
                <a:gd name="T17" fmla="*/ 29 h 41"/>
                <a:gd name="T18" fmla="*/ 4 w 337"/>
                <a:gd name="T19" fmla="*/ 36 h 41"/>
                <a:gd name="T20" fmla="*/ 7 w 337"/>
                <a:gd name="T21" fmla="*/ 39 h 41"/>
                <a:gd name="T22" fmla="*/ 12 w 337"/>
                <a:gd name="T23" fmla="*/ 41 h 41"/>
                <a:gd name="T24" fmla="*/ 324 w 337"/>
                <a:gd name="T25" fmla="*/ 41 h 41"/>
                <a:gd name="T26" fmla="*/ 324 w 337"/>
                <a:gd name="T27" fmla="*/ 41 h 41"/>
                <a:gd name="T28" fmla="*/ 329 w 337"/>
                <a:gd name="T29" fmla="*/ 39 h 41"/>
                <a:gd name="T30" fmla="*/ 333 w 337"/>
                <a:gd name="T31" fmla="*/ 36 h 41"/>
                <a:gd name="T32" fmla="*/ 335 w 337"/>
                <a:gd name="T33" fmla="*/ 29 h 41"/>
                <a:gd name="T34" fmla="*/ 337 w 337"/>
                <a:gd name="T35" fmla="*/ 21 h 41"/>
                <a:gd name="T36" fmla="*/ 337 w 337"/>
                <a:gd name="T37" fmla="*/ 21 h 41"/>
                <a:gd name="T38" fmla="*/ 335 w 337"/>
                <a:gd name="T39" fmla="*/ 13 h 41"/>
                <a:gd name="T40" fmla="*/ 333 w 337"/>
                <a:gd name="T41" fmla="*/ 6 h 41"/>
                <a:gd name="T42" fmla="*/ 329 w 337"/>
                <a:gd name="T43" fmla="*/ 2 h 41"/>
                <a:gd name="T44" fmla="*/ 324 w 337"/>
                <a:gd name="T45" fmla="*/ 0 h 41"/>
                <a:gd name="T46" fmla="*/ 324 w 337"/>
                <a:gd name="T4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37" h="41">
                  <a:moveTo>
                    <a:pt x="324" y="0"/>
                  </a:moveTo>
                  <a:lnTo>
                    <a:pt x="12" y="0"/>
                  </a:lnTo>
                  <a:lnTo>
                    <a:pt x="12" y="0"/>
                  </a:lnTo>
                  <a:lnTo>
                    <a:pt x="7" y="2"/>
                  </a:lnTo>
                  <a:lnTo>
                    <a:pt x="4" y="6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9"/>
                  </a:lnTo>
                  <a:lnTo>
                    <a:pt x="4" y="36"/>
                  </a:lnTo>
                  <a:lnTo>
                    <a:pt x="7" y="39"/>
                  </a:lnTo>
                  <a:lnTo>
                    <a:pt x="12" y="41"/>
                  </a:lnTo>
                  <a:lnTo>
                    <a:pt x="324" y="41"/>
                  </a:lnTo>
                  <a:lnTo>
                    <a:pt x="324" y="41"/>
                  </a:lnTo>
                  <a:lnTo>
                    <a:pt x="329" y="39"/>
                  </a:lnTo>
                  <a:lnTo>
                    <a:pt x="333" y="36"/>
                  </a:lnTo>
                  <a:lnTo>
                    <a:pt x="335" y="29"/>
                  </a:lnTo>
                  <a:lnTo>
                    <a:pt x="337" y="21"/>
                  </a:lnTo>
                  <a:lnTo>
                    <a:pt x="337" y="21"/>
                  </a:lnTo>
                  <a:lnTo>
                    <a:pt x="335" y="13"/>
                  </a:lnTo>
                  <a:lnTo>
                    <a:pt x="333" y="6"/>
                  </a:lnTo>
                  <a:lnTo>
                    <a:pt x="329" y="2"/>
                  </a:lnTo>
                  <a:lnTo>
                    <a:pt x="324" y="0"/>
                  </a:lnTo>
                  <a:lnTo>
                    <a:pt x="3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8"/>
            <p:cNvSpPr>
              <a:spLocks/>
            </p:cNvSpPr>
            <p:nvPr/>
          </p:nvSpPr>
          <p:spPr bwMode="auto">
            <a:xfrm>
              <a:off x="5800725" y="3592513"/>
              <a:ext cx="311150" cy="34925"/>
            </a:xfrm>
            <a:custGeom>
              <a:avLst/>
              <a:gdLst>
                <a:gd name="T0" fmla="*/ 379 w 393"/>
                <a:gd name="T1" fmla="*/ 0 h 44"/>
                <a:gd name="T2" fmla="*/ 15 w 393"/>
                <a:gd name="T3" fmla="*/ 0 h 44"/>
                <a:gd name="T4" fmla="*/ 15 w 393"/>
                <a:gd name="T5" fmla="*/ 0 h 44"/>
                <a:gd name="T6" fmla="*/ 10 w 393"/>
                <a:gd name="T7" fmla="*/ 2 h 44"/>
                <a:gd name="T8" fmla="*/ 5 w 393"/>
                <a:gd name="T9" fmla="*/ 7 h 44"/>
                <a:gd name="T10" fmla="*/ 2 w 393"/>
                <a:gd name="T11" fmla="*/ 13 h 44"/>
                <a:gd name="T12" fmla="*/ 0 w 393"/>
                <a:gd name="T13" fmla="*/ 21 h 44"/>
                <a:gd name="T14" fmla="*/ 0 w 393"/>
                <a:gd name="T15" fmla="*/ 21 h 44"/>
                <a:gd name="T16" fmla="*/ 2 w 393"/>
                <a:gd name="T17" fmla="*/ 31 h 44"/>
                <a:gd name="T18" fmla="*/ 5 w 393"/>
                <a:gd name="T19" fmla="*/ 38 h 44"/>
                <a:gd name="T20" fmla="*/ 10 w 393"/>
                <a:gd name="T21" fmla="*/ 43 h 44"/>
                <a:gd name="T22" fmla="*/ 15 w 393"/>
                <a:gd name="T23" fmla="*/ 44 h 44"/>
                <a:gd name="T24" fmla="*/ 379 w 393"/>
                <a:gd name="T25" fmla="*/ 44 h 44"/>
                <a:gd name="T26" fmla="*/ 379 w 393"/>
                <a:gd name="T27" fmla="*/ 44 h 44"/>
                <a:gd name="T28" fmla="*/ 385 w 393"/>
                <a:gd name="T29" fmla="*/ 43 h 44"/>
                <a:gd name="T30" fmla="*/ 390 w 393"/>
                <a:gd name="T31" fmla="*/ 38 h 44"/>
                <a:gd name="T32" fmla="*/ 393 w 393"/>
                <a:gd name="T33" fmla="*/ 31 h 44"/>
                <a:gd name="T34" fmla="*/ 393 w 393"/>
                <a:gd name="T35" fmla="*/ 21 h 44"/>
                <a:gd name="T36" fmla="*/ 393 w 393"/>
                <a:gd name="T37" fmla="*/ 21 h 44"/>
                <a:gd name="T38" fmla="*/ 393 w 393"/>
                <a:gd name="T39" fmla="*/ 13 h 44"/>
                <a:gd name="T40" fmla="*/ 390 w 393"/>
                <a:gd name="T41" fmla="*/ 7 h 44"/>
                <a:gd name="T42" fmla="*/ 385 w 393"/>
                <a:gd name="T43" fmla="*/ 2 h 44"/>
                <a:gd name="T44" fmla="*/ 379 w 393"/>
                <a:gd name="T45" fmla="*/ 0 h 44"/>
                <a:gd name="T46" fmla="*/ 379 w 393"/>
                <a:gd name="T4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93" h="44">
                  <a:moveTo>
                    <a:pt x="379" y="0"/>
                  </a:moveTo>
                  <a:lnTo>
                    <a:pt x="15" y="0"/>
                  </a:lnTo>
                  <a:lnTo>
                    <a:pt x="15" y="0"/>
                  </a:lnTo>
                  <a:lnTo>
                    <a:pt x="10" y="2"/>
                  </a:lnTo>
                  <a:lnTo>
                    <a:pt x="5" y="7"/>
                  </a:lnTo>
                  <a:lnTo>
                    <a:pt x="2" y="13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2" y="31"/>
                  </a:lnTo>
                  <a:lnTo>
                    <a:pt x="5" y="38"/>
                  </a:lnTo>
                  <a:lnTo>
                    <a:pt x="10" y="43"/>
                  </a:lnTo>
                  <a:lnTo>
                    <a:pt x="15" y="44"/>
                  </a:lnTo>
                  <a:lnTo>
                    <a:pt x="379" y="44"/>
                  </a:lnTo>
                  <a:lnTo>
                    <a:pt x="379" y="44"/>
                  </a:lnTo>
                  <a:lnTo>
                    <a:pt x="385" y="43"/>
                  </a:lnTo>
                  <a:lnTo>
                    <a:pt x="390" y="38"/>
                  </a:lnTo>
                  <a:lnTo>
                    <a:pt x="393" y="31"/>
                  </a:lnTo>
                  <a:lnTo>
                    <a:pt x="393" y="21"/>
                  </a:lnTo>
                  <a:lnTo>
                    <a:pt x="393" y="21"/>
                  </a:lnTo>
                  <a:lnTo>
                    <a:pt x="393" y="13"/>
                  </a:lnTo>
                  <a:lnTo>
                    <a:pt x="390" y="7"/>
                  </a:lnTo>
                  <a:lnTo>
                    <a:pt x="385" y="2"/>
                  </a:lnTo>
                  <a:lnTo>
                    <a:pt x="379" y="0"/>
                  </a:lnTo>
                  <a:lnTo>
                    <a:pt x="3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9"/>
            <p:cNvSpPr>
              <a:spLocks/>
            </p:cNvSpPr>
            <p:nvPr/>
          </p:nvSpPr>
          <p:spPr bwMode="auto">
            <a:xfrm>
              <a:off x="5667375" y="3541713"/>
              <a:ext cx="404812" cy="261938"/>
            </a:xfrm>
            <a:custGeom>
              <a:avLst/>
              <a:gdLst>
                <a:gd name="T0" fmla="*/ 109 w 510"/>
                <a:gd name="T1" fmla="*/ 0 h 328"/>
                <a:gd name="T2" fmla="*/ 0 w 510"/>
                <a:gd name="T3" fmla="*/ 0 h 328"/>
                <a:gd name="T4" fmla="*/ 0 w 510"/>
                <a:gd name="T5" fmla="*/ 41 h 328"/>
                <a:gd name="T6" fmla="*/ 83 w 510"/>
                <a:gd name="T7" fmla="*/ 41 h 328"/>
                <a:gd name="T8" fmla="*/ 195 w 510"/>
                <a:gd name="T9" fmla="*/ 328 h 328"/>
                <a:gd name="T10" fmla="*/ 510 w 510"/>
                <a:gd name="T11" fmla="*/ 328 h 328"/>
                <a:gd name="T12" fmla="*/ 510 w 510"/>
                <a:gd name="T13" fmla="*/ 287 h 328"/>
                <a:gd name="T14" fmla="*/ 216 w 510"/>
                <a:gd name="T15" fmla="*/ 287 h 328"/>
                <a:gd name="T16" fmla="*/ 109 w 510"/>
                <a:gd name="T17" fmla="*/ 0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0" h="328">
                  <a:moveTo>
                    <a:pt x="109" y="0"/>
                  </a:moveTo>
                  <a:lnTo>
                    <a:pt x="0" y="0"/>
                  </a:lnTo>
                  <a:lnTo>
                    <a:pt x="0" y="41"/>
                  </a:lnTo>
                  <a:lnTo>
                    <a:pt x="83" y="41"/>
                  </a:lnTo>
                  <a:lnTo>
                    <a:pt x="195" y="328"/>
                  </a:lnTo>
                  <a:lnTo>
                    <a:pt x="510" y="328"/>
                  </a:lnTo>
                  <a:lnTo>
                    <a:pt x="510" y="287"/>
                  </a:lnTo>
                  <a:lnTo>
                    <a:pt x="216" y="287"/>
                  </a:lnTo>
                  <a:lnTo>
                    <a:pt x="10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10"/>
            <p:cNvSpPr>
              <a:spLocks/>
            </p:cNvSpPr>
            <p:nvPr/>
          </p:nvSpPr>
          <p:spPr bwMode="auto">
            <a:xfrm>
              <a:off x="5853113" y="3816350"/>
              <a:ext cx="65087" cy="65088"/>
            </a:xfrm>
            <a:custGeom>
              <a:avLst/>
              <a:gdLst>
                <a:gd name="T0" fmla="*/ 40 w 81"/>
                <a:gd name="T1" fmla="*/ 0 h 83"/>
                <a:gd name="T2" fmla="*/ 40 w 81"/>
                <a:gd name="T3" fmla="*/ 0 h 83"/>
                <a:gd name="T4" fmla="*/ 32 w 81"/>
                <a:gd name="T5" fmla="*/ 2 h 83"/>
                <a:gd name="T6" fmla="*/ 24 w 81"/>
                <a:gd name="T7" fmla="*/ 4 h 83"/>
                <a:gd name="T8" fmla="*/ 18 w 81"/>
                <a:gd name="T9" fmla="*/ 8 h 83"/>
                <a:gd name="T10" fmla="*/ 11 w 81"/>
                <a:gd name="T11" fmla="*/ 13 h 83"/>
                <a:gd name="T12" fmla="*/ 6 w 81"/>
                <a:gd name="T13" fmla="*/ 18 h 83"/>
                <a:gd name="T14" fmla="*/ 3 w 81"/>
                <a:gd name="T15" fmla="*/ 26 h 83"/>
                <a:gd name="T16" fmla="*/ 0 w 81"/>
                <a:gd name="T17" fmla="*/ 33 h 83"/>
                <a:gd name="T18" fmla="*/ 0 w 81"/>
                <a:gd name="T19" fmla="*/ 41 h 83"/>
                <a:gd name="T20" fmla="*/ 0 w 81"/>
                <a:gd name="T21" fmla="*/ 41 h 83"/>
                <a:gd name="T22" fmla="*/ 0 w 81"/>
                <a:gd name="T23" fmla="*/ 49 h 83"/>
                <a:gd name="T24" fmla="*/ 3 w 81"/>
                <a:gd name="T25" fmla="*/ 57 h 83"/>
                <a:gd name="T26" fmla="*/ 6 w 81"/>
                <a:gd name="T27" fmla="*/ 64 h 83"/>
                <a:gd name="T28" fmla="*/ 11 w 81"/>
                <a:gd name="T29" fmla="*/ 70 h 83"/>
                <a:gd name="T30" fmla="*/ 18 w 81"/>
                <a:gd name="T31" fmla="*/ 75 h 83"/>
                <a:gd name="T32" fmla="*/ 24 w 81"/>
                <a:gd name="T33" fmla="*/ 80 h 83"/>
                <a:gd name="T34" fmla="*/ 32 w 81"/>
                <a:gd name="T35" fmla="*/ 82 h 83"/>
                <a:gd name="T36" fmla="*/ 40 w 81"/>
                <a:gd name="T37" fmla="*/ 83 h 83"/>
                <a:gd name="T38" fmla="*/ 40 w 81"/>
                <a:gd name="T39" fmla="*/ 83 h 83"/>
                <a:gd name="T40" fmla="*/ 49 w 81"/>
                <a:gd name="T41" fmla="*/ 82 h 83"/>
                <a:gd name="T42" fmla="*/ 57 w 81"/>
                <a:gd name="T43" fmla="*/ 80 h 83"/>
                <a:gd name="T44" fmla="*/ 63 w 81"/>
                <a:gd name="T45" fmla="*/ 75 h 83"/>
                <a:gd name="T46" fmla="*/ 70 w 81"/>
                <a:gd name="T47" fmla="*/ 70 h 83"/>
                <a:gd name="T48" fmla="*/ 75 w 81"/>
                <a:gd name="T49" fmla="*/ 64 h 83"/>
                <a:gd name="T50" fmla="*/ 78 w 81"/>
                <a:gd name="T51" fmla="*/ 57 h 83"/>
                <a:gd name="T52" fmla="*/ 79 w 81"/>
                <a:gd name="T53" fmla="*/ 49 h 83"/>
                <a:gd name="T54" fmla="*/ 81 w 81"/>
                <a:gd name="T55" fmla="*/ 41 h 83"/>
                <a:gd name="T56" fmla="*/ 81 w 81"/>
                <a:gd name="T57" fmla="*/ 41 h 83"/>
                <a:gd name="T58" fmla="*/ 79 w 81"/>
                <a:gd name="T59" fmla="*/ 33 h 83"/>
                <a:gd name="T60" fmla="*/ 78 w 81"/>
                <a:gd name="T61" fmla="*/ 26 h 83"/>
                <a:gd name="T62" fmla="*/ 75 w 81"/>
                <a:gd name="T63" fmla="*/ 18 h 83"/>
                <a:gd name="T64" fmla="*/ 70 w 81"/>
                <a:gd name="T65" fmla="*/ 13 h 83"/>
                <a:gd name="T66" fmla="*/ 63 w 81"/>
                <a:gd name="T67" fmla="*/ 8 h 83"/>
                <a:gd name="T68" fmla="*/ 57 w 81"/>
                <a:gd name="T69" fmla="*/ 4 h 83"/>
                <a:gd name="T70" fmla="*/ 49 w 81"/>
                <a:gd name="T71" fmla="*/ 2 h 83"/>
                <a:gd name="T72" fmla="*/ 40 w 81"/>
                <a:gd name="T73" fmla="*/ 0 h 83"/>
                <a:gd name="T74" fmla="*/ 40 w 81"/>
                <a:gd name="T7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3">
                  <a:moveTo>
                    <a:pt x="40" y="0"/>
                  </a:moveTo>
                  <a:lnTo>
                    <a:pt x="40" y="0"/>
                  </a:lnTo>
                  <a:lnTo>
                    <a:pt x="32" y="2"/>
                  </a:lnTo>
                  <a:lnTo>
                    <a:pt x="24" y="4"/>
                  </a:lnTo>
                  <a:lnTo>
                    <a:pt x="18" y="8"/>
                  </a:lnTo>
                  <a:lnTo>
                    <a:pt x="11" y="13"/>
                  </a:lnTo>
                  <a:lnTo>
                    <a:pt x="6" y="18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3" y="57"/>
                  </a:lnTo>
                  <a:lnTo>
                    <a:pt x="6" y="64"/>
                  </a:lnTo>
                  <a:lnTo>
                    <a:pt x="11" y="70"/>
                  </a:lnTo>
                  <a:lnTo>
                    <a:pt x="18" y="75"/>
                  </a:lnTo>
                  <a:lnTo>
                    <a:pt x="24" y="80"/>
                  </a:lnTo>
                  <a:lnTo>
                    <a:pt x="32" y="82"/>
                  </a:lnTo>
                  <a:lnTo>
                    <a:pt x="40" y="83"/>
                  </a:lnTo>
                  <a:lnTo>
                    <a:pt x="40" y="83"/>
                  </a:lnTo>
                  <a:lnTo>
                    <a:pt x="49" y="82"/>
                  </a:lnTo>
                  <a:lnTo>
                    <a:pt x="57" y="80"/>
                  </a:lnTo>
                  <a:lnTo>
                    <a:pt x="63" y="75"/>
                  </a:lnTo>
                  <a:lnTo>
                    <a:pt x="70" y="70"/>
                  </a:lnTo>
                  <a:lnTo>
                    <a:pt x="75" y="64"/>
                  </a:lnTo>
                  <a:lnTo>
                    <a:pt x="78" y="57"/>
                  </a:lnTo>
                  <a:lnTo>
                    <a:pt x="79" y="49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79" y="33"/>
                  </a:lnTo>
                  <a:lnTo>
                    <a:pt x="78" y="26"/>
                  </a:lnTo>
                  <a:lnTo>
                    <a:pt x="75" y="18"/>
                  </a:lnTo>
                  <a:lnTo>
                    <a:pt x="70" y="13"/>
                  </a:lnTo>
                  <a:lnTo>
                    <a:pt x="63" y="8"/>
                  </a:lnTo>
                  <a:lnTo>
                    <a:pt x="57" y="4"/>
                  </a:lnTo>
                  <a:lnTo>
                    <a:pt x="49" y="2"/>
                  </a:lnTo>
                  <a:lnTo>
                    <a:pt x="40" y="0"/>
                  </a:lnTo>
                  <a:lnTo>
                    <a:pt x="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11"/>
            <p:cNvSpPr>
              <a:spLocks/>
            </p:cNvSpPr>
            <p:nvPr/>
          </p:nvSpPr>
          <p:spPr bwMode="auto">
            <a:xfrm>
              <a:off x="5981700" y="3816350"/>
              <a:ext cx="65087" cy="65088"/>
            </a:xfrm>
            <a:custGeom>
              <a:avLst/>
              <a:gdLst>
                <a:gd name="T0" fmla="*/ 41 w 81"/>
                <a:gd name="T1" fmla="*/ 0 h 83"/>
                <a:gd name="T2" fmla="*/ 41 w 81"/>
                <a:gd name="T3" fmla="*/ 0 h 83"/>
                <a:gd name="T4" fmla="*/ 33 w 81"/>
                <a:gd name="T5" fmla="*/ 2 h 83"/>
                <a:gd name="T6" fmla="*/ 25 w 81"/>
                <a:gd name="T7" fmla="*/ 4 h 83"/>
                <a:gd name="T8" fmla="*/ 18 w 81"/>
                <a:gd name="T9" fmla="*/ 8 h 83"/>
                <a:gd name="T10" fmla="*/ 12 w 81"/>
                <a:gd name="T11" fmla="*/ 13 h 83"/>
                <a:gd name="T12" fmla="*/ 7 w 81"/>
                <a:gd name="T13" fmla="*/ 18 h 83"/>
                <a:gd name="T14" fmla="*/ 3 w 81"/>
                <a:gd name="T15" fmla="*/ 26 h 83"/>
                <a:gd name="T16" fmla="*/ 0 w 81"/>
                <a:gd name="T17" fmla="*/ 33 h 83"/>
                <a:gd name="T18" fmla="*/ 0 w 81"/>
                <a:gd name="T19" fmla="*/ 41 h 83"/>
                <a:gd name="T20" fmla="*/ 0 w 81"/>
                <a:gd name="T21" fmla="*/ 41 h 83"/>
                <a:gd name="T22" fmla="*/ 0 w 81"/>
                <a:gd name="T23" fmla="*/ 49 h 83"/>
                <a:gd name="T24" fmla="*/ 3 w 81"/>
                <a:gd name="T25" fmla="*/ 57 h 83"/>
                <a:gd name="T26" fmla="*/ 7 w 81"/>
                <a:gd name="T27" fmla="*/ 64 h 83"/>
                <a:gd name="T28" fmla="*/ 12 w 81"/>
                <a:gd name="T29" fmla="*/ 70 h 83"/>
                <a:gd name="T30" fmla="*/ 18 w 81"/>
                <a:gd name="T31" fmla="*/ 75 h 83"/>
                <a:gd name="T32" fmla="*/ 25 w 81"/>
                <a:gd name="T33" fmla="*/ 80 h 83"/>
                <a:gd name="T34" fmla="*/ 33 w 81"/>
                <a:gd name="T35" fmla="*/ 82 h 83"/>
                <a:gd name="T36" fmla="*/ 41 w 81"/>
                <a:gd name="T37" fmla="*/ 83 h 83"/>
                <a:gd name="T38" fmla="*/ 41 w 81"/>
                <a:gd name="T39" fmla="*/ 83 h 83"/>
                <a:gd name="T40" fmla="*/ 49 w 81"/>
                <a:gd name="T41" fmla="*/ 82 h 83"/>
                <a:gd name="T42" fmla="*/ 57 w 81"/>
                <a:gd name="T43" fmla="*/ 80 h 83"/>
                <a:gd name="T44" fmla="*/ 64 w 81"/>
                <a:gd name="T45" fmla="*/ 75 h 83"/>
                <a:gd name="T46" fmla="*/ 70 w 81"/>
                <a:gd name="T47" fmla="*/ 70 h 83"/>
                <a:gd name="T48" fmla="*/ 75 w 81"/>
                <a:gd name="T49" fmla="*/ 64 h 83"/>
                <a:gd name="T50" fmla="*/ 78 w 81"/>
                <a:gd name="T51" fmla="*/ 57 h 83"/>
                <a:gd name="T52" fmla="*/ 81 w 81"/>
                <a:gd name="T53" fmla="*/ 49 h 83"/>
                <a:gd name="T54" fmla="*/ 81 w 81"/>
                <a:gd name="T55" fmla="*/ 41 h 83"/>
                <a:gd name="T56" fmla="*/ 81 w 81"/>
                <a:gd name="T57" fmla="*/ 41 h 83"/>
                <a:gd name="T58" fmla="*/ 81 w 81"/>
                <a:gd name="T59" fmla="*/ 33 h 83"/>
                <a:gd name="T60" fmla="*/ 78 w 81"/>
                <a:gd name="T61" fmla="*/ 26 h 83"/>
                <a:gd name="T62" fmla="*/ 75 w 81"/>
                <a:gd name="T63" fmla="*/ 18 h 83"/>
                <a:gd name="T64" fmla="*/ 70 w 81"/>
                <a:gd name="T65" fmla="*/ 13 h 83"/>
                <a:gd name="T66" fmla="*/ 64 w 81"/>
                <a:gd name="T67" fmla="*/ 8 h 83"/>
                <a:gd name="T68" fmla="*/ 57 w 81"/>
                <a:gd name="T69" fmla="*/ 4 h 83"/>
                <a:gd name="T70" fmla="*/ 49 w 81"/>
                <a:gd name="T71" fmla="*/ 2 h 83"/>
                <a:gd name="T72" fmla="*/ 41 w 81"/>
                <a:gd name="T73" fmla="*/ 0 h 83"/>
                <a:gd name="T74" fmla="*/ 41 w 81"/>
                <a:gd name="T75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83">
                  <a:moveTo>
                    <a:pt x="41" y="0"/>
                  </a:moveTo>
                  <a:lnTo>
                    <a:pt x="41" y="0"/>
                  </a:lnTo>
                  <a:lnTo>
                    <a:pt x="33" y="2"/>
                  </a:lnTo>
                  <a:lnTo>
                    <a:pt x="25" y="4"/>
                  </a:lnTo>
                  <a:lnTo>
                    <a:pt x="18" y="8"/>
                  </a:lnTo>
                  <a:lnTo>
                    <a:pt x="12" y="13"/>
                  </a:lnTo>
                  <a:lnTo>
                    <a:pt x="7" y="18"/>
                  </a:lnTo>
                  <a:lnTo>
                    <a:pt x="3" y="26"/>
                  </a:lnTo>
                  <a:lnTo>
                    <a:pt x="0" y="33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0" y="49"/>
                  </a:lnTo>
                  <a:lnTo>
                    <a:pt x="3" y="57"/>
                  </a:lnTo>
                  <a:lnTo>
                    <a:pt x="7" y="64"/>
                  </a:lnTo>
                  <a:lnTo>
                    <a:pt x="12" y="70"/>
                  </a:lnTo>
                  <a:lnTo>
                    <a:pt x="18" y="75"/>
                  </a:lnTo>
                  <a:lnTo>
                    <a:pt x="25" y="80"/>
                  </a:lnTo>
                  <a:lnTo>
                    <a:pt x="33" y="82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9" y="82"/>
                  </a:lnTo>
                  <a:lnTo>
                    <a:pt x="57" y="80"/>
                  </a:lnTo>
                  <a:lnTo>
                    <a:pt x="64" y="75"/>
                  </a:lnTo>
                  <a:lnTo>
                    <a:pt x="70" y="70"/>
                  </a:lnTo>
                  <a:lnTo>
                    <a:pt x="75" y="64"/>
                  </a:lnTo>
                  <a:lnTo>
                    <a:pt x="78" y="57"/>
                  </a:lnTo>
                  <a:lnTo>
                    <a:pt x="81" y="49"/>
                  </a:lnTo>
                  <a:lnTo>
                    <a:pt x="81" y="41"/>
                  </a:lnTo>
                  <a:lnTo>
                    <a:pt x="81" y="41"/>
                  </a:lnTo>
                  <a:lnTo>
                    <a:pt x="81" y="33"/>
                  </a:lnTo>
                  <a:lnTo>
                    <a:pt x="78" y="26"/>
                  </a:lnTo>
                  <a:lnTo>
                    <a:pt x="75" y="18"/>
                  </a:lnTo>
                  <a:lnTo>
                    <a:pt x="70" y="13"/>
                  </a:lnTo>
                  <a:lnTo>
                    <a:pt x="64" y="8"/>
                  </a:lnTo>
                  <a:lnTo>
                    <a:pt x="57" y="4"/>
                  </a:lnTo>
                  <a:lnTo>
                    <a:pt x="49" y="2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411316" y="4669370"/>
            <a:ext cx="275510" cy="248299"/>
            <a:chOff x="8128000" y="4056063"/>
            <a:chExt cx="514350" cy="463550"/>
          </a:xfrm>
          <a:solidFill>
            <a:srgbClr val="FFFFFF">
              <a:alpha val="50196"/>
            </a:srgbClr>
          </a:solidFill>
        </p:grpSpPr>
        <p:sp>
          <p:nvSpPr>
            <p:cNvPr id="85" name="Freeform 12"/>
            <p:cNvSpPr>
              <a:spLocks/>
            </p:cNvSpPr>
            <p:nvPr/>
          </p:nvSpPr>
          <p:spPr bwMode="auto">
            <a:xfrm>
              <a:off x="8274050" y="4105275"/>
              <a:ext cx="120650" cy="315913"/>
            </a:xfrm>
            <a:custGeom>
              <a:avLst/>
              <a:gdLst>
                <a:gd name="T0" fmla="*/ 133 w 152"/>
                <a:gd name="T1" fmla="*/ 0 h 398"/>
                <a:gd name="T2" fmla="*/ 133 w 152"/>
                <a:gd name="T3" fmla="*/ 0 h 398"/>
                <a:gd name="T4" fmla="*/ 126 w 152"/>
                <a:gd name="T5" fmla="*/ 0 h 398"/>
                <a:gd name="T6" fmla="*/ 121 w 152"/>
                <a:gd name="T7" fmla="*/ 3 h 398"/>
                <a:gd name="T8" fmla="*/ 118 w 152"/>
                <a:gd name="T9" fmla="*/ 6 h 398"/>
                <a:gd name="T10" fmla="*/ 117 w 152"/>
                <a:gd name="T11" fmla="*/ 10 h 398"/>
                <a:gd name="T12" fmla="*/ 113 w 152"/>
                <a:gd name="T13" fmla="*/ 16 h 398"/>
                <a:gd name="T14" fmla="*/ 113 w 152"/>
                <a:gd name="T15" fmla="*/ 19 h 398"/>
                <a:gd name="T16" fmla="*/ 113 w 152"/>
                <a:gd name="T17" fmla="*/ 247 h 398"/>
                <a:gd name="T18" fmla="*/ 4 w 152"/>
                <a:gd name="T19" fmla="*/ 364 h 398"/>
                <a:gd name="T20" fmla="*/ 4 w 152"/>
                <a:gd name="T21" fmla="*/ 364 h 398"/>
                <a:gd name="T22" fmla="*/ 3 w 152"/>
                <a:gd name="T23" fmla="*/ 367 h 398"/>
                <a:gd name="T24" fmla="*/ 1 w 152"/>
                <a:gd name="T25" fmla="*/ 373 h 398"/>
                <a:gd name="T26" fmla="*/ 0 w 152"/>
                <a:gd name="T27" fmla="*/ 378 h 398"/>
                <a:gd name="T28" fmla="*/ 1 w 152"/>
                <a:gd name="T29" fmla="*/ 383 h 398"/>
                <a:gd name="T30" fmla="*/ 3 w 152"/>
                <a:gd name="T31" fmla="*/ 388 h 398"/>
                <a:gd name="T32" fmla="*/ 6 w 152"/>
                <a:gd name="T33" fmla="*/ 393 h 398"/>
                <a:gd name="T34" fmla="*/ 6 w 152"/>
                <a:gd name="T35" fmla="*/ 393 h 398"/>
                <a:gd name="T36" fmla="*/ 11 w 152"/>
                <a:gd name="T37" fmla="*/ 396 h 398"/>
                <a:gd name="T38" fmla="*/ 16 w 152"/>
                <a:gd name="T39" fmla="*/ 398 h 398"/>
                <a:gd name="T40" fmla="*/ 21 w 152"/>
                <a:gd name="T41" fmla="*/ 398 h 398"/>
                <a:gd name="T42" fmla="*/ 26 w 152"/>
                <a:gd name="T43" fmla="*/ 396 h 398"/>
                <a:gd name="T44" fmla="*/ 32 w 152"/>
                <a:gd name="T45" fmla="*/ 393 h 398"/>
                <a:gd name="T46" fmla="*/ 34 w 152"/>
                <a:gd name="T47" fmla="*/ 391 h 398"/>
                <a:gd name="T48" fmla="*/ 147 w 152"/>
                <a:gd name="T49" fmla="*/ 266 h 398"/>
                <a:gd name="T50" fmla="*/ 147 w 152"/>
                <a:gd name="T51" fmla="*/ 266 h 398"/>
                <a:gd name="T52" fmla="*/ 151 w 152"/>
                <a:gd name="T53" fmla="*/ 261 h 398"/>
                <a:gd name="T54" fmla="*/ 152 w 152"/>
                <a:gd name="T55" fmla="*/ 256 h 398"/>
                <a:gd name="T56" fmla="*/ 152 w 152"/>
                <a:gd name="T57" fmla="*/ 250 h 398"/>
                <a:gd name="T58" fmla="*/ 152 w 152"/>
                <a:gd name="T59" fmla="*/ 19 h 398"/>
                <a:gd name="T60" fmla="*/ 152 w 152"/>
                <a:gd name="T61" fmla="*/ 19 h 398"/>
                <a:gd name="T62" fmla="*/ 152 w 152"/>
                <a:gd name="T63" fmla="*/ 16 h 398"/>
                <a:gd name="T64" fmla="*/ 149 w 152"/>
                <a:gd name="T65" fmla="*/ 10 h 398"/>
                <a:gd name="T66" fmla="*/ 147 w 152"/>
                <a:gd name="T67" fmla="*/ 6 h 398"/>
                <a:gd name="T68" fmla="*/ 143 w 152"/>
                <a:gd name="T69" fmla="*/ 3 h 398"/>
                <a:gd name="T70" fmla="*/ 139 w 152"/>
                <a:gd name="T71" fmla="*/ 0 h 398"/>
                <a:gd name="T72" fmla="*/ 133 w 152"/>
                <a:gd name="T73" fmla="*/ 0 h 398"/>
                <a:gd name="T74" fmla="*/ 133 w 152"/>
                <a:gd name="T75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398">
                  <a:moveTo>
                    <a:pt x="133" y="0"/>
                  </a:moveTo>
                  <a:lnTo>
                    <a:pt x="133" y="0"/>
                  </a:lnTo>
                  <a:lnTo>
                    <a:pt x="126" y="0"/>
                  </a:lnTo>
                  <a:lnTo>
                    <a:pt x="121" y="3"/>
                  </a:lnTo>
                  <a:lnTo>
                    <a:pt x="118" y="6"/>
                  </a:lnTo>
                  <a:lnTo>
                    <a:pt x="117" y="10"/>
                  </a:lnTo>
                  <a:lnTo>
                    <a:pt x="113" y="16"/>
                  </a:lnTo>
                  <a:lnTo>
                    <a:pt x="113" y="19"/>
                  </a:lnTo>
                  <a:lnTo>
                    <a:pt x="113" y="247"/>
                  </a:lnTo>
                  <a:lnTo>
                    <a:pt x="4" y="364"/>
                  </a:lnTo>
                  <a:lnTo>
                    <a:pt x="4" y="364"/>
                  </a:lnTo>
                  <a:lnTo>
                    <a:pt x="3" y="367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1" y="383"/>
                  </a:lnTo>
                  <a:lnTo>
                    <a:pt x="3" y="388"/>
                  </a:lnTo>
                  <a:lnTo>
                    <a:pt x="6" y="393"/>
                  </a:lnTo>
                  <a:lnTo>
                    <a:pt x="6" y="393"/>
                  </a:lnTo>
                  <a:lnTo>
                    <a:pt x="11" y="396"/>
                  </a:lnTo>
                  <a:lnTo>
                    <a:pt x="16" y="398"/>
                  </a:lnTo>
                  <a:lnTo>
                    <a:pt x="21" y="398"/>
                  </a:lnTo>
                  <a:lnTo>
                    <a:pt x="26" y="396"/>
                  </a:lnTo>
                  <a:lnTo>
                    <a:pt x="32" y="393"/>
                  </a:lnTo>
                  <a:lnTo>
                    <a:pt x="34" y="391"/>
                  </a:lnTo>
                  <a:lnTo>
                    <a:pt x="147" y="266"/>
                  </a:lnTo>
                  <a:lnTo>
                    <a:pt x="147" y="266"/>
                  </a:lnTo>
                  <a:lnTo>
                    <a:pt x="151" y="261"/>
                  </a:lnTo>
                  <a:lnTo>
                    <a:pt x="152" y="256"/>
                  </a:lnTo>
                  <a:lnTo>
                    <a:pt x="152" y="250"/>
                  </a:lnTo>
                  <a:lnTo>
                    <a:pt x="152" y="19"/>
                  </a:lnTo>
                  <a:lnTo>
                    <a:pt x="152" y="19"/>
                  </a:lnTo>
                  <a:lnTo>
                    <a:pt x="152" y="16"/>
                  </a:lnTo>
                  <a:lnTo>
                    <a:pt x="149" y="10"/>
                  </a:lnTo>
                  <a:lnTo>
                    <a:pt x="147" y="6"/>
                  </a:lnTo>
                  <a:lnTo>
                    <a:pt x="143" y="3"/>
                  </a:lnTo>
                  <a:lnTo>
                    <a:pt x="139" y="0"/>
                  </a:lnTo>
                  <a:lnTo>
                    <a:pt x="133" y="0"/>
                  </a:lnTo>
                  <a:lnTo>
                    <a:pt x="13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13"/>
            <p:cNvSpPr>
              <a:spLocks/>
            </p:cNvSpPr>
            <p:nvPr/>
          </p:nvSpPr>
          <p:spPr bwMode="auto">
            <a:xfrm>
              <a:off x="8128000" y="4056063"/>
              <a:ext cx="449262" cy="463550"/>
            </a:xfrm>
            <a:custGeom>
              <a:avLst/>
              <a:gdLst>
                <a:gd name="T0" fmla="*/ 266 w 567"/>
                <a:gd name="T1" fmla="*/ 545 h 585"/>
                <a:gd name="T2" fmla="*/ 195 w 567"/>
                <a:gd name="T3" fmla="*/ 525 h 585"/>
                <a:gd name="T4" fmla="*/ 132 w 567"/>
                <a:gd name="T5" fmla="*/ 488 h 585"/>
                <a:gd name="T6" fmla="*/ 83 w 567"/>
                <a:gd name="T7" fmla="*/ 434 h 585"/>
                <a:gd name="T8" fmla="*/ 52 w 567"/>
                <a:gd name="T9" fmla="*/ 367 h 585"/>
                <a:gd name="T10" fmla="*/ 41 w 567"/>
                <a:gd name="T11" fmla="*/ 293 h 585"/>
                <a:gd name="T12" fmla="*/ 46 w 567"/>
                <a:gd name="T13" fmla="*/ 242 h 585"/>
                <a:gd name="T14" fmla="*/ 70 w 567"/>
                <a:gd name="T15" fmla="*/ 173 h 585"/>
                <a:gd name="T16" fmla="*/ 114 w 567"/>
                <a:gd name="T17" fmla="*/ 114 h 585"/>
                <a:gd name="T18" fmla="*/ 172 w 567"/>
                <a:gd name="T19" fmla="*/ 72 h 585"/>
                <a:gd name="T20" fmla="*/ 242 w 567"/>
                <a:gd name="T21" fmla="*/ 46 h 585"/>
                <a:gd name="T22" fmla="*/ 292 w 567"/>
                <a:gd name="T23" fmla="*/ 41 h 585"/>
                <a:gd name="T24" fmla="*/ 349 w 567"/>
                <a:gd name="T25" fmla="*/ 48 h 585"/>
                <a:gd name="T26" fmla="*/ 401 w 567"/>
                <a:gd name="T27" fmla="*/ 65 h 585"/>
                <a:gd name="T28" fmla="*/ 448 w 567"/>
                <a:gd name="T29" fmla="*/ 95 h 585"/>
                <a:gd name="T30" fmla="*/ 487 w 567"/>
                <a:gd name="T31" fmla="*/ 134 h 585"/>
                <a:gd name="T32" fmla="*/ 517 w 567"/>
                <a:gd name="T33" fmla="*/ 179 h 585"/>
                <a:gd name="T34" fmla="*/ 567 w 567"/>
                <a:gd name="T35" fmla="*/ 195 h 585"/>
                <a:gd name="T36" fmla="*/ 538 w 567"/>
                <a:gd name="T37" fmla="*/ 135 h 585"/>
                <a:gd name="T38" fmla="*/ 495 w 567"/>
                <a:gd name="T39" fmla="*/ 85 h 585"/>
                <a:gd name="T40" fmla="*/ 443 w 567"/>
                <a:gd name="T41" fmla="*/ 44 h 585"/>
                <a:gd name="T42" fmla="*/ 383 w 567"/>
                <a:gd name="T43" fmla="*/ 15 h 585"/>
                <a:gd name="T44" fmla="*/ 315 w 567"/>
                <a:gd name="T45" fmla="*/ 2 h 585"/>
                <a:gd name="T46" fmla="*/ 263 w 567"/>
                <a:gd name="T47" fmla="*/ 2 h 585"/>
                <a:gd name="T48" fmla="*/ 179 w 567"/>
                <a:gd name="T49" fmla="*/ 25 h 585"/>
                <a:gd name="T50" fmla="*/ 107 w 567"/>
                <a:gd name="T51" fmla="*/ 69 h 585"/>
                <a:gd name="T52" fmla="*/ 50 w 567"/>
                <a:gd name="T53" fmla="*/ 130 h 585"/>
                <a:gd name="T54" fmla="*/ 13 w 567"/>
                <a:gd name="T55" fmla="*/ 207 h 585"/>
                <a:gd name="T56" fmla="*/ 0 w 567"/>
                <a:gd name="T57" fmla="*/ 293 h 585"/>
                <a:gd name="T58" fmla="*/ 7 w 567"/>
                <a:gd name="T59" fmla="*/ 351 h 585"/>
                <a:gd name="T60" fmla="*/ 36 w 567"/>
                <a:gd name="T61" fmla="*/ 432 h 585"/>
                <a:gd name="T62" fmla="*/ 86 w 567"/>
                <a:gd name="T63" fmla="*/ 499 h 585"/>
                <a:gd name="T64" fmla="*/ 153 w 567"/>
                <a:gd name="T65" fmla="*/ 549 h 585"/>
                <a:gd name="T66" fmla="*/ 234 w 567"/>
                <a:gd name="T67" fmla="*/ 579 h 585"/>
                <a:gd name="T68" fmla="*/ 292 w 567"/>
                <a:gd name="T69" fmla="*/ 585 h 585"/>
                <a:gd name="T70" fmla="*/ 361 w 567"/>
                <a:gd name="T71" fmla="*/ 577 h 585"/>
                <a:gd name="T72" fmla="*/ 424 w 567"/>
                <a:gd name="T73" fmla="*/ 553 h 585"/>
                <a:gd name="T74" fmla="*/ 479 w 567"/>
                <a:gd name="T75" fmla="*/ 517 h 585"/>
                <a:gd name="T76" fmla="*/ 525 w 567"/>
                <a:gd name="T77" fmla="*/ 468 h 585"/>
                <a:gd name="T78" fmla="*/ 559 w 567"/>
                <a:gd name="T79" fmla="*/ 411 h 585"/>
                <a:gd name="T80" fmla="*/ 525 w 567"/>
                <a:gd name="T81" fmla="*/ 390 h 585"/>
                <a:gd name="T82" fmla="*/ 499 w 567"/>
                <a:gd name="T83" fmla="*/ 439 h 585"/>
                <a:gd name="T84" fmla="*/ 461 w 567"/>
                <a:gd name="T85" fmla="*/ 480 h 585"/>
                <a:gd name="T86" fmla="*/ 417 w 567"/>
                <a:gd name="T87" fmla="*/ 512 h 585"/>
                <a:gd name="T88" fmla="*/ 367 w 567"/>
                <a:gd name="T89" fmla="*/ 533 h 585"/>
                <a:gd name="T90" fmla="*/ 312 w 567"/>
                <a:gd name="T91" fmla="*/ 545 h 5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7" h="585">
                  <a:moveTo>
                    <a:pt x="292" y="545"/>
                  </a:moveTo>
                  <a:lnTo>
                    <a:pt x="292" y="545"/>
                  </a:lnTo>
                  <a:lnTo>
                    <a:pt x="266" y="545"/>
                  </a:lnTo>
                  <a:lnTo>
                    <a:pt x="242" y="540"/>
                  </a:lnTo>
                  <a:lnTo>
                    <a:pt x="218" y="533"/>
                  </a:lnTo>
                  <a:lnTo>
                    <a:pt x="195" y="525"/>
                  </a:lnTo>
                  <a:lnTo>
                    <a:pt x="172" y="515"/>
                  </a:lnTo>
                  <a:lnTo>
                    <a:pt x="151" y="502"/>
                  </a:lnTo>
                  <a:lnTo>
                    <a:pt x="132" y="488"/>
                  </a:lnTo>
                  <a:lnTo>
                    <a:pt x="114" y="471"/>
                  </a:lnTo>
                  <a:lnTo>
                    <a:pt x="98" y="454"/>
                  </a:lnTo>
                  <a:lnTo>
                    <a:pt x="83" y="434"/>
                  </a:lnTo>
                  <a:lnTo>
                    <a:pt x="70" y="413"/>
                  </a:lnTo>
                  <a:lnTo>
                    <a:pt x="60" y="390"/>
                  </a:lnTo>
                  <a:lnTo>
                    <a:pt x="52" y="367"/>
                  </a:lnTo>
                  <a:lnTo>
                    <a:pt x="46" y="343"/>
                  </a:lnTo>
                  <a:lnTo>
                    <a:pt x="41" y="319"/>
                  </a:lnTo>
                  <a:lnTo>
                    <a:pt x="41" y="293"/>
                  </a:lnTo>
                  <a:lnTo>
                    <a:pt x="41" y="293"/>
                  </a:lnTo>
                  <a:lnTo>
                    <a:pt x="41" y="267"/>
                  </a:lnTo>
                  <a:lnTo>
                    <a:pt x="46" y="242"/>
                  </a:lnTo>
                  <a:lnTo>
                    <a:pt x="52" y="218"/>
                  </a:lnTo>
                  <a:lnTo>
                    <a:pt x="60" y="195"/>
                  </a:lnTo>
                  <a:lnTo>
                    <a:pt x="70" y="173"/>
                  </a:lnTo>
                  <a:lnTo>
                    <a:pt x="83" y="151"/>
                  </a:lnTo>
                  <a:lnTo>
                    <a:pt x="98" y="132"/>
                  </a:lnTo>
                  <a:lnTo>
                    <a:pt x="114" y="114"/>
                  </a:lnTo>
                  <a:lnTo>
                    <a:pt x="132" y="98"/>
                  </a:lnTo>
                  <a:lnTo>
                    <a:pt x="151" y="83"/>
                  </a:lnTo>
                  <a:lnTo>
                    <a:pt x="172" y="72"/>
                  </a:lnTo>
                  <a:lnTo>
                    <a:pt x="195" y="61"/>
                  </a:lnTo>
                  <a:lnTo>
                    <a:pt x="218" y="52"/>
                  </a:lnTo>
                  <a:lnTo>
                    <a:pt x="242" y="46"/>
                  </a:lnTo>
                  <a:lnTo>
                    <a:pt x="266" y="43"/>
                  </a:lnTo>
                  <a:lnTo>
                    <a:pt x="292" y="41"/>
                  </a:lnTo>
                  <a:lnTo>
                    <a:pt x="292" y="41"/>
                  </a:lnTo>
                  <a:lnTo>
                    <a:pt x="312" y="41"/>
                  </a:lnTo>
                  <a:lnTo>
                    <a:pt x="331" y="44"/>
                  </a:lnTo>
                  <a:lnTo>
                    <a:pt x="349" y="48"/>
                  </a:lnTo>
                  <a:lnTo>
                    <a:pt x="367" y="52"/>
                  </a:lnTo>
                  <a:lnTo>
                    <a:pt x="385" y="59"/>
                  </a:lnTo>
                  <a:lnTo>
                    <a:pt x="401" y="65"/>
                  </a:lnTo>
                  <a:lnTo>
                    <a:pt x="417" y="75"/>
                  </a:lnTo>
                  <a:lnTo>
                    <a:pt x="434" y="85"/>
                  </a:lnTo>
                  <a:lnTo>
                    <a:pt x="448" y="95"/>
                  </a:lnTo>
                  <a:lnTo>
                    <a:pt x="461" y="106"/>
                  </a:lnTo>
                  <a:lnTo>
                    <a:pt x="474" y="119"/>
                  </a:lnTo>
                  <a:lnTo>
                    <a:pt x="487" y="134"/>
                  </a:lnTo>
                  <a:lnTo>
                    <a:pt x="499" y="148"/>
                  </a:lnTo>
                  <a:lnTo>
                    <a:pt x="508" y="163"/>
                  </a:lnTo>
                  <a:lnTo>
                    <a:pt x="517" y="179"/>
                  </a:lnTo>
                  <a:lnTo>
                    <a:pt x="525" y="195"/>
                  </a:lnTo>
                  <a:lnTo>
                    <a:pt x="567" y="195"/>
                  </a:lnTo>
                  <a:lnTo>
                    <a:pt x="567" y="195"/>
                  </a:lnTo>
                  <a:lnTo>
                    <a:pt x="559" y="174"/>
                  </a:lnTo>
                  <a:lnTo>
                    <a:pt x="549" y="155"/>
                  </a:lnTo>
                  <a:lnTo>
                    <a:pt x="538" y="135"/>
                  </a:lnTo>
                  <a:lnTo>
                    <a:pt x="525" y="117"/>
                  </a:lnTo>
                  <a:lnTo>
                    <a:pt x="512" y="99"/>
                  </a:lnTo>
                  <a:lnTo>
                    <a:pt x="495" y="85"/>
                  </a:lnTo>
                  <a:lnTo>
                    <a:pt x="479" y="69"/>
                  </a:lnTo>
                  <a:lnTo>
                    <a:pt x="463" y="56"/>
                  </a:lnTo>
                  <a:lnTo>
                    <a:pt x="443" y="44"/>
                  </a:lnTo>
                  <a:lnTo>
                    <a:pt x="424" y="33"/>
                  </a:lnTo>
                  <a:lnTo>
                    <a:pt x="404" y="23"/>
                  </a:lnTo>
                  <a:lnTo>
                    <a:pt x="383" y="15"/>
                  </a:lnTo>
                  <a:lnTo>
                    <a:pt x="361" y="10"/>
                  </a:lnTo>
                  <a:lnTo>
                    <a:pt x="339" y="5"/>
                  </a:lnTo>
                  <a:lnTo>
                    <a:pt x="315" y="2"/>
                  </a:lnTo>
                  <a:lnTo>
                    <a:pt x="292" y="0"/>
                  </a:lnTo>
                  <a:lnTo>
                    <a:pt x="292" y="0"/>
                  </a:lnTo>
                  <a:lnTo>
                    <a:pt x="263" y="2"/>
                  </a:lnTo>
                  <a:lnTo>
                    <a:pt x="234" y="7"/>
                  </a:lnTo>
                  <a:lnTo>
                    <a:pt x="205" y="15"/>
                  </a:lnTo>
                  <a:lnTo>
                    <a:pt x="179" y="25"/>
                  </a:lnTo>
                  <a:lnTo>
                    <a:pt x="153" y="36"/>
                  </a:lnTo>
                  <a:lnTo>
                    <a:pt x="128" y="51"/>
                  </a:lnTo>
                  <a:lnTo>
                    <a:pt x="107" y="69"/>
                  </a:lnTo>
                  <a:lnTo>
                    <a:pt x="86" y="86"/>
                  </a:lnTo>
                  <a:lnTo>
                    <a:pt x="67" y="108"/>
                  </a:lnTo>
                  <a:lnTo>
                    <a:pt x="50" y="130"/>
                  </a:lnTo>
                  <a:lnTo>
                    <a:pt x="36" y="155"/>
                  </a:lnTo>
                  <a:lnTo>
                    <a:pt x="23" y="179"/>
                  </a:lnTo>
                  <a:lnTo>
                    <a:pt x="13" y="207"/>
                  </a:lnTo>
                  <a:lnTo>
                    <a:pt x="7" y="234"/>
                  </a:lnTo>
                  <a:lnTo>
                    <a:pt x="2" y="264"/>
                  </a:lnTo>
                  <a:lnTo>
                    <a:pt x="0" y="293"/>
                  </a:lnTo>
                  <a:lnTo>
                    <a:pt x="0" y="293"/>
                  </a:lnTo>
                  <a:lnTo>
                    <a:pt x="2" y="322"/>
                  </a:lnTo>
                  <a:lnTo>
                    <a:pt x="7" y="351"/>
                  </a:lnTo>
                  <a:lnTo>
                    <a:pt x="13" y="380"/>
                  </a:lnTo>
                  <a:lnTo>
                    <a:pt x="23" y="406"/>
                  </a:lnTo>
                  <a:lnTo>
                    <a:pt x="36" y="432"/>
                  </a:lnTo>
                  <a:lnTo>
                    <a:pt x="50" y="457"/>
                  </a:lnTo>
                  <a:lnTo>
                    <a:pt x="67" y="478"/>
                  </a:lnTo>
                  <a:lnTo>
                    <a:pt x="86" y="499"/>
                  </a:lnTo>
                  <a:lnTo>
                    <a:pt x="107" y="519"/>
                  </a:lnTo>
                  <a:lnTo>
                    <a:pt x="128" y="535"/>
                  </a:lnTo>
                  <a:lnTo>
                    <a:pt x="153" y="549"/>
                  </a:lnTo>
                  <a:lnTo>
                    <a:pt x="179" y="562"/>
                  </a:lnTo>
                  <a:lnTo>
                    <a:pt x="205" y="572"/>
                  </a:lnTo>
                  <a:lnTo>
                    <a:pt x="234" y="579"/>
                  </a:lnTo>
                  <a:lnTo>
                    <a:pt x="263" y="583"/>
                  </a:lnTo>
                  <a:lnTo>
                    <a:pt x="292" y="585"/>
                  </a:lnTo>
                  <a:lnTo>
                    <a:pt x="292" y="585"/>
                  </a:lnTo>
                  <a:lnTo>
                    <a:pt x="315" y="583"/>
                  </a:lnTo>
                  <a:lnTo>
                    <a:pt x="339" y="582"/>
                  </a:lnTo>
                  <a:lnTo>
                    <a:pt x="361" y="577"/>
                  </a:lnTo>
                  <a:lnTo>
                    <a:pt x="383" y="571"/>
                  </a:lnTo>
                  <a:lnTo>
                    <a:pt x="404" y="562"/>
                  </a:lnTo>
                  <a:lnTo>
                    <a:pt x="424" y="553"/>
                  </a:lnTo>
                  <a:lnTo>
                    <a:pt x="443" y="543"/>
                  </a:lnTo>
                  <a:lnTo>
                    <a:pt x="463" y="530"/>
                  </a:lnTo>
                  <a:lnTo>
                    <a:pt x="479" y="517"/>
                  </a:lnTo>
                  <a:lnTo>
                    <a:pt x="495" y="502"/>
                  </a:lnTo>
                  <a:lnTo>
                    <a:pt x="512" y="486"/>
                  </a:lnTo>
                  <a:lnTo>
                    <a:pt x="525" y="468"/>
                  </a:lnTo>
                  <a:lnTo>
                    <a:pt x="538" y="450"/>
                  </a:lnTo>
                  <a:lnTo>
                    <a:pt x="549" y="431"/>
                  </a:lnTo>
                  <a:lnTo>
                    <a:pt x="559" y="411"/>
                  </a:lnTo>
                  <a:lnTo>
                    <a:pt x="567" y="390"/>
                  </a:lnTo>
                  <a:lnTo>
                    <a:pt x="525" y="390"/>
                  </a:lnTo>
                  <a:lnTo>
                    <a:pt x="525" y="390"/>
                  </a:lnTo>
                  <a:lnTo>
                    <a:pt x="517" y="406"/>
                  </a:lnTo>
                  <a:lnTo>
                    <a:pt x="508" y="423"/>
                  </a:lnTo>
                  <a:lnTo>
                    <a:pt x="499" y="439"/>
                  </a:lnTo>
                  <a:lnTo>
                    <a:pt x="487" y="454"/>
                  </a:lnTo>
                  <a:lnTo>
                    <a:pt x="474" y="467"/>
                  </a:lnTo>
                  <a:lnTo>
                    <a:pt x="461" y="480"/>
                  </a:lnTo>
                  <a:lnTo>
                    <a:pt x="448" y="491"/>
                  </a:lnTo>
                  <a:lnTo>
                    <a:pt x="434" y="502"/>
                  </a:lnTo>
                  <a:lnTo>
                    <a:pt x="417" y="512"/>
                  </a:lnTo>
                  <a:lnTo>
                    <a:pt x="401" y="520"/>
                  </a:lnTo>
                  <a:lnTo>
                    <a:pt x="385" y="528"/>
                  </a:lnTo>
                  <a:lnTo>
                    <a:pt x="367" y="533"/>
                  </a:lnTo>
                  <a:lnTo>
                    <a:pt x="349" y="538"/>
                  </a:lnTo>
                  <a:lnTo>
                    <a:pt x="331" y="543"/>
                  </a:lnTo>
                  <a:lnTo>
                    <a:pt x="312" y="545"/>
                  </a:lnTo>
                  <a:lnTo>
                    <a:pt x="292" y="545"/>
                  </a:lnTo>
                  <a:lnTo>
                    <a:pt x="292" y="5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14"/>
            <p:cNvSpPr>
              <a:spLocks/>
            </p:cNvSpPr>
            <p:nvPr/>
          </p:nvSpPr>
          <p:spPr bwMode="auto">
            <a:xfrm>
              <a:off x="8483600" y="4216400"/>
              <a:ext cx="68262" cy="114300"/>
            </a:xfrm>
            <a:custGeom>
              <a:avLst/>
              <a:gdLst>
                <a:gd name="T0" fmla="*/ 47 w 86"/>
                <a:gd name="T1" fmla="*/ 74 h 145"/>
                <a:gd name="T2" fmla="*/ 47 w 86"/>
                <a:gd name="T3" fmla="*/ 74 h 145"/>
                <a:gd name="T4" fmla="*/ 36 w 86"/>
                <a:gd name="T5" fmla="*/ 90 h 145"/>
                <a:gd name="T6" fmla="*/ 36 w 86"/>
                <a:gd name="T7" fmla="*/ 90 h 145"/>
                <a:gd name="T8" fmla="*/ 25 w 86"/>
                <a:gd name="T9" fmla="*/ 104 h 145"/>
                <a:gd name="T10" fmla="*/ 25 w 86"/>
                <a:gd name="T11" fmla="*/ 104 h 145"/>
                <a:gd name="T12" fmla="*/ 12 w 86"/>
                <a:gd name="T13" fmla="*/ 119 h 145"/>
                <a:gd name="T14" fmla="*/ 12 w 86"/>
                <a:gd name="T15" fmla="*/ 119 h 145"/>
                <a:gd name="T16" fmla="*/ 0 w 86"/>
                <a:gd name="T17" fmla="*/ 132 h 145"/>
                <a:gd name="T18" fmla="*/ 0 w 86"/>
                <a:gd name="T19" fmla="*/ 145 h 145"/>
                <a:gd name="T20" fmla="*/ 86 w 86"/>
                <a:gd name="T21" fmla="*/ 145 h 145"/>
                <a:gd name="T22" fmla="*/ 86 w 86"/>
                <a:gd name="T23" fmla="*/ 122 h 145"/>
                <a:gd name="T24" fmla="*/ 47 w 86"/>
                <a:gd name="T25" fmla="*/ 122 h 145"/>
                <a:gd name="T26" fmla="*/ 33 w 86"/>
                <a:gd name="T27" fmla="*/ 126 h 145"/>
                <a:gd name="T28" fmla="*/ 33 w 86"/>
                <a:gd name="T29" fmla="*/ 124 h 145"/>
                <a:gd name="T30" fmla="*/ 44 w 86"/>
                <a:gd name="T31" fmla="*/ 116 h 145"/>
                <a:gd name="T32" fmla="*/ 44 w 86"/>
                <a:gd name="T33" fmla="*/ 116 h 145"/>
                <a:gd name="T34" fmla="*/ 57 w 86"/>
                <a:gd name="T35" fmla="*/ 100 h 145"/>
                <a:gd name="T36" fmla="*/ 57 w 86"/>
                <a:gd name="T37" fmla="*/ 100 h 145"/>
                <a:gd name="T38" fmla="*/ 70 w 86"/>
                <a:gd name="T39" fmla="*/ 80 h 145"/>
                <a:gd name="T40" fmla="*/ 70 w 86"/>
                <a:gd name="T41" fmla="*/ 80 h 145"/>
                <a:gd name="T42" fmla="*/ 75 w 86"/>
                <a:gd name="T43" fmla="*/ 69 h 145"/>
                <a:gd name="T44" fmla="*/ 80 w 86"/>
                <a:gd name="T45" fmla="*/ 59 h 145"/>
                <a:gd name="T46" fmla="*/ 80 w 86"/>
                <a:gd name="T47" fmla="*/ 59 h 145"/>
                <a:gd name="T48" fmla="*/ 82 w 86"/>
                <a:gd name="T49" fmla="*/ 48 h 145"/>
                <a:gd name="T50" fmla="*/ 83 w 86"/>
                <a:gd name="T51" fmla="*/ 38 h 145"/>
                <a:gd name="T52" fmla="*/ 83 w 86"/>
                <a:gd name="T53" fmla="*/ 38 h 145"/>
                <a:gd name="T54" fmla="*/ 82 w 86"/>
                <a:gd name="T55" fmla="*/ 30 h 145"/>
                <a:gd name="T56" fmla="*/ 80 w 86"/>
                <a:gd name="T57" fmla="*/ 22 h 145"/>
                <a:gd name="T58" fmla="*/ 80 w 86"/>
                <a:gd name="T59" fmla="*/ 22 h 145"/>
                <a:gd name="T60" fmla="*/ 77 w 86"/>
                <a:gd name="T61" fmla="*/ 15 h 145"/>
                <a:gd name="T62" fmla="*/ 72 w 86"/>
                <a:gd name="T63" fmla="*/ 10 h 145"/>
                <a:gd name="T64" fmla="*/ 72 w 86"/>
                <a:gd name="T65" fmla="*/ 10 h 145"/>
                <a:gd name="T66" fmla="*/ 65 w 86"/>
                <a:gd name="T67" fmla="*/ 5 h 145"/>
                <a:gd name="T68" fmla="*/ 59 w 86"/>
                <a:gd name="T69" fmla="*/ 2 h 145"/>
                <a:gd name="T70" fmla="*/ 59 w 86"/>
                <a:gd name="T71" fmla="*/ 2 h 145"/>
                <a:gd name="T72" fmla="*/ 52 w 86"/>
                <a:gd name="T73" fmla="*/ 0 h 145"/>
                <a:gd name="T74" fmla="*/ 43 w 86"/>
                <a:gd name="T75" fmla="*/ 0 h 145"/>
                <a:gd name="T76" fmla="*/ 43 w 86"/>
                <a:gd name="T77" fmla="*/ 0 h 145"/>
                <a:gd name="T78" fmla="*/ 31 w 86"/>
                <a:gd name="T79" fmla="*/ 2 h 145"/>
                <a:gd name="T80" fmla="*/ 20 w 86"/>
                <a:gd name="T81" fmla="*/ 4 h 145"/>
                <a:gd name="T82" fmla="*/ 20 w 86"/>
                <a:gd name="T83" fmla="*/ 4 h 145"/>
                <a:gd name="T84" fmla="*/ 10 w 86"/>
                <a:gd name="T85" fmla="*/ 9 h 145"/>
                <a:gd name="T86" fmla="*/ 2 w 86"/>
                <a:gd name="T87" fmla="*/ 15 h 145"/>
                <a:gd name="T88" fmla="*/ 12 w 86"/>
                <a:gd name="T89" fmla="*/ 33 h 145"/>
                <a:gd name="T90" fmla="*/ 12 w 86"/>
                <a:gd name="T91" fmla="*/ 33 h 145"/>
                <a:gd name="T92" fmla="*/ 18 w 86"/>
                <a:gd name="T93" fmla="*/ 30 h 145"/>
                <a:gd name="T94" fmla="*/ 23 w 86"/>
                <a:gd name="T95" fmla="*/ 26 h 145"/>
                <a:gd name="T96" fmla="*/ 23 w 86"/>
                <a:gd name="T97" fmla="*/ 26 h 145"/>
                <a:gd name="T98" fmla="*/ 31 w 86"/>
                <a:gd name="T99" fmla="*/ 25 h 145"/>
                <a:gd name="T100" fmla="*/ 38 w 86"/>
                <a:gd name="T101" fmla="*/ 23 h 145"/>
                <a:gd name="T102" fmla="*/ 38 w 86"/>
                <a:gd name="T103" fmla="*/ 23 h 145"/>
                <a:gd name="T104" fmla="*/ 46 w 86"/>
                <a:gd name="T105" fmla="*/ 25 h 145"/>
                <a:gd name="T106" fmla="*/ 52 w 86"/>
                <a:gd name="T107" fmla="*/ 30 h 145"/>
                <a:gd name="T108" fmla="*/ 52 w 86"/>
                <a:gd name="T109" fmla="*/ 30 h 145"/>
                <a:gd name="T110" fmla="*/ 56 w 86"/>
                <a:gd name="T111" fmla="*/ 35 h 145"/>
                <a:gd name="T112" fmla="*/ 57 w 86"/>
                <a:gd name="T113" fmla="*/ 43 h 145"/>
                <a:gd name="T114" fmla="*/ 57 w 86"/>
                <a:gd name="T115" fmla="*/ 43 h 145"/>
                <a:gd name="T116" fmla="*/ 56 w 86"/>
                <a:gd name="T117" fmla="*/ 49 h 145"/>
                <a:gd name="T118" fmla="*/ 54 w 86"/>
                <a:gd name="T119" fmla="*/ 57 h 145"/>
                <a:gd name="T120" fmla="*/ 54 w 86"/>
                <a:gd name="T121" fmla="*/ 57 h 145"/>
                <a:gd name="T122" fmla="*/ 47 w 86"/>
                <a:gd name="T123" fmla="*/ 74 h 145"/>
                <a:gd name="T124" fmla="*/ 47 w 86"/>
                <a:gd name="T125" fmla="*/ 7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6" h="145">
                  <a:moveTo>
                    <a:pt x="47" y="74"/>
                  </a:moveTo>
                  <a:lnTo>
                    <a:pt x="47" y="74"/>
                  </a:lnTo>
                  <a:lnTo>
                    <a:pt x="36" y="90"/>
                  </a:lnTo>
                  <a:lnTo>
                    <a:pt x="36" y="90"/>
                  </a:lnTo>
                  <a:lnTo>
                    <a:pt x="25" y="104"/>
                  </a:lnTo>
                  <a:lnTo>
                    <a:pt x="25" y="104"/>
                  </a:lnTo>
                  <a:lnTo>
                    <a:pt x="12" y="119"/>
                  </a:lnTo>
                  <a:lnTo>
                    <a:pt x="12" y="119"/>
                  </a:lnTo>
                  <a:lnTo>
                    <a:pt x="0" y="132"/>
                  </a:lnTo>
                  <a:lnTo>
                    <a:pt x="0" y="145"/>
                  </a:lnTo>
                  <a:lnTo>
                    <a:pt x="86" y="145"/>
                  </a:lnTo>
                  <a:lnTo>
                    <a:pt x="86" y="122"/>
                  </a:lnTo>
                  <a:lnTo>
                    <a:pt x="47" y="122"/>
                  </a:lnTo>
                  <a:lnTo>
                    <a:pt x="33" y="126"/>
                  </a:lnTo>
                  <a:lnTo>
                    <a:pt x="33" y="124"/>
                  </a:lnTo>
                  <a:lnTo>
                    <a:pt x="44" y="116"/>
                  </a:lnTo>
                  <a:lnTo>
                    <a:pt x="44" y="116"/>
                  </a:lnTo>
                  <a:lnTo>
                    <a:pt x="57" y="100"/>
                  </a:lnTo>
                  <a:lnTo>
                    <a:pt x="57" y="100"/>
                  </a:lnTo>
                  <a:lnTo>
                    <a:pt x="70" y="80"/>
                  </a:lnTo>
                  <a:lnTo>
                    <a:pt x="70" y="80"/>
                  </a:lnTo>
                  <a:lnTo>
                    <a:pt x="75" y="69"/>
                  </a:lnTo>
                  <a:lnTo>
                    <a:pt x="80" y="59"/>
                  </a:lnTo>
                  <a:lnTo>
                    <a:pt x="80" y="59"/>
                  </a:lnTo>
                  <a:lnTo>
                    <a:pt x="82" y="48"/>
                  </a:lnTo>
                  <a:lnTo>
                    <a:pt x="83" y="38"/>
                  </a:lnTo>
                  <a:lnTo>
                    <a:pt x="83" y="38"/>
                  </a:lnTo>
                  <a:lnTo>
                    <a:pt x="82" y="30"/>
                  </a:lnTo>
                  <a:lnTo>
                    <a:pt x="80" y="22"/>
                  </a:lnTo>
                  <a:lnTo>
                    <a:pt x="80" y="22"/>
                  </a:lnTo>
                  <a:lnTo>
                    <a:pt x="77" y="15"/>
                  </a:lnTo>
                  <a:lnTo>
                    <a:pt x="72" y="10"/>
                  </a:lnTo>
                  <a:lnTo>
                    <a:pt x="72" y="10"/>
                  </a:lnTo>
                  <a:lnTo>
                    <a:pt x="65" y="5"/>
                  </a:lnTo>
                  <a:lnTo>
                    <a:pt x="59" y="2"/>
                  </a:lnTo>
                  <a:lnTo>
                    <a:pt x="59" y="2"/>
                  </a:lnTo>
                  <a:lnTo>
                    <a:pt x="52" y="0"/>
                  </a:lnTo>
                  <a:lnTo>
                    <a:pt x="43" y="0"/>
                  </a:lnTo>
                  <a:lnTo>
                    <a:pt x="43" y="0"/>
                  </a:lnTo>
                  <a:lnTo>
                    <a:pt x="31" y="2"/>
                  </a:lnTo>
                  <a:lnTo>
                    <a:pt x="20" y="4"/>
                  </a:lnTo>
                  <a:lnTo>
                    <a:pt x="20" y="4"/>
                  </a:lnTo>
                  <a:lnTo>
                    <a:pt x="10" y="9"/>
                  </a:lnTo>
                  <a:lnTo>
                    <a:pt x="2" y="15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8" y="30"/>
                  </a:lnTo>
                  <a:lnTo>
                    <a:pt x="23" y="26"/>
                  </a:lnTo>
                  <a:lnTo>
                    <a:pt x="23" y="26"/>
                  </a:lnTo>
                  <a:lnTo>
                    <a:pt x="31" y="25"/>
                  </a:lnTo>
                  <a:lnTo>
                    <a:pt x="38" y="23"/>
                  </a:lnTo>
                  <a:lnTo>
                    <a:pt x="38" y="23"/>
                  </a:lnTo>
                  <a:lnTo>
                    <a:pt x="46" y="25"/>
                  </a:lnTo>
                  <a:lnTo>
                    <a:pt x="52" y="30"/>
                  </a:lnTo>
                  <a:lnTo>
                    <a:pt x="52" y="30"/>
                  </a:lnTo>
                  <a:lnTo>
                    <a:pt x="56" y="35"/>
                  </a:lnTo>
                  <a:lnTo>
                    <a:pt x="57" y="43"/>
                  </a:lnTo>
                  <a:lnTo>
                    <a:pt x="57" y="43"/>
                  </a:lnTo>
                  <a:lnTo>
                    <a:pt x="56" y="49"/>
                  </a:lnTo>
                  <a:lnTo>
                    <a:pt x="54" y="57"/>
                  </a:lnTo>
                  <a:lnTo>
                    <a:pt x="54" y="57"/>
                  </a:lnTo>
                  <a:lnTo>
                    <a:pt x="47" y="74"/>
                  </a:lnTo>
                  <a:lnTo>
                    <a:pt x="47" y="7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15"/>
            <p:cNvSpPr>
              <a:spLocks noEditPoints="1"/>
            </p:cNvSpPr>
            <p:nvPr/>
          </p:nvSpPr>
          <p:spPr bwMode="auto">
            <a:xfrm>
              <a:off x="8556625" y="4246563"/>
              <a:ext cx="85725" cy="112713"/>
            </a:xfrm>
            <a:custGeom>
              <a:avLst/>
              <a:gdLst>
                <a:gd name="T0" fmla="*/ 84 w 107"/>
                <a:gd name="T1" fmla="*/ 81 h 141"/>
                <a:gd name="T2" fmla="*/ 84 w 107"/>
                <a:gd name="T3" fmla="*/ 0 h 141"/>
                <a:gd name="T4" fmla="*/ 63 w 107"/>
                <a:gd name="T5" fmla="*/ 0 h 141"/>
                <a:gd name="T6" fmla="*/ 0 w 107"/>
                <a:gd name="T7" fmla="*/ 88 h 141"/>
                <a:gd name="T8" fmla="*/ 0 w 107"/>
                <a:gd name="T9" fmla="*/ 102 h 141"/>
                <a:gd name="T10" fmla="*/ 60 w 107"/>
                <a:gd name="T11" fmla="*/ 102 h 141"/>
                <a:gd name="T12" fmla="*/ 60 w 107"/>
                <a:gd name="T13" fmla="*/ 141 h 141"/>
                <a:gd name="T14" fmla="*/ 84 w 107"/>
                <a:gd name="T15" fmla="*/ 141 h 141"/>
                <a:gd name="T16" fmla="*/ 84 w 107"/>
                <a:gd name="T17" fmla="*/ 102 h 141"/>
                <a:gd name="T18" fmla="*/ 107 w 107"/>
                <a:gd name="T19" fmla="*/ 102 h 141"/>
                <a:gd name="T20" fmla="*/ 107 w 107"/>
                <a:gd name="T21" fmla="*/ 81 h 141"/>
                <a:gd name="T22" fmla="*/ 84 w 107"/>
                <a:gd name="T23" fmla="*/ 81 h 141"/>
                <a:gd name="T24" fmla="*/ 60 w 107"/>
                <a:gd name="T25" fmla="*/ 50 h 141"/>
                <a:gd name="T26" fmla="*/ 60 w 107"/>
                <a:gd name="T27" fmla="*/ 81 h 141"/>
                <a:gd name="T28" fmla="*/ 36 w 107"/>
                <a:gd name="T29" fmla="*/ 81 h 141"/>
                <a:gd name="T30" fmla="*/ 24 w 107"/>
                <a:gd name="T31" fmla="*/ 83 h 141"/>
                <a:gd name="T32" fmla="*/ 34 w 107"/>
                <a:gd name="T33" fmla="*/ 75 h 141"/>
                <a:gd name="T34" fmla="*/ 55 w 107"/>
                <a:gd name="T35" fmla="*/ 49 h 141"/>
                <a:gd name="T36" fmla="*/ 62 w 107"/>
                <a:gd name="T37" fmla="*/ 34 h 141"/>
                <a:gd name="T38" fmla="*/ 62 w 107"/>
                <a:gd name="T39" fmla="*/ 34 h 141"/>
                <a:gd name="T40" fmla="*/ 60 w 107"/>
                <a:gd name="T41" fmla="*/ 5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7" h="141">
                  <a:moveTo>
                    <a:pt x="84" y="81"/>
                  </a:moveTo>
                  <a:lnTo>
                    <a:pt x="84" y="0"/>
                  </a:lnTo>
                  <a:lnTo>
                    <a:pt x="63" y="0"/>
                  </a:lnTo>
                  <a:lnTo>
                    <a:pt x="0" y="88"/>
                  </a:lnTo>
                  <a:lnTo>
                    <a:pt x="0" y="102"/>
                  </a:lnTo>
                  <a:lnTo>
                    <a:pt x="60" y="102"/>
                  </a:lnTo>
                  <a:lnTo>
                    <a:pt x="60" y="141"/>
                  </a:lnTo>
                  <a:lnTo>
                    <a:pt x="84" y="141"/>
                  </a:lnTo>
                  <a:lnTo>
                    <a:pt x="84" y="102"/>
                  </a:lnTo>
                  <a:lnTo>
                    <a:pt x="107" y="102"/>
                  </a:lnTo>
                  <a:lnTo>
                    <a:pt x="107" y="81"/>
                  </a:lnTo>
                  <a:lnTo>
                    <a:pt x="84" y="81"/>
                  </a:lnTo>
                  <a:close/>
                  <a:moveTo>
                    <a:pt x="60" y="50"/>
                  </a:moveTo>
                  <a:lnTo>
                    <a:pt x="60" y="81"/>
                  </a:lnTo>
                  <a:lnTo>
                    <a:pt x="36" y="81"/>
                  </a:lnTo>
                  <a:lnTo>
                    <a:pt x="24" y="83"/>
                  </a:lnTo>
                  <a:lnTo>
                    <a:pt x="34" y="75"/>
                  </a:lnTo>
                  <a:lnTo>
                    <a:pt x="55" y="49"/>
                  </a:lnTo>
                  <a:lnTo>
                    <a:pt x="62" y="34"/>
                  </a:lnTo>
                  <a:lnTo>
                    <a:pt x="62" y="34"/>
                  </a:lnTo>
                  <a:lnTo>
                    <a:pt x="60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9" name="Group 88"/>
          <p:cNvGrpSpPr/>
          <p:nvPr/>
        </p:nvGrpSpPr>
        <p:grpSpPr>
          <a:xfrm rot="612703">
            <a:off x="8021679" y="4002920"/>
            <a:ext cx="233843" cy="252551"/>
            <a:chOff x="5700713" y="2574925"/>
            <a:chExt cx="436562" cy="471488"/>
          </a:xfrm>
          <a:solidFill>
            <a:srgbClr val="FFFFFF">
              <a:alpha val="50196"/>
            </a:srgbClr>
          </a:solidFill>
        </p:grpSpPr>
        <p:sp>
          <p:nvSpPr>
            <p:cNvPr id="90" name="Freeform 16"/>
            <p:cNvSpPr>
              <a:spLocks/>
            </p:cNvSpPr>
            <p:nvPr/>
          </p:nvSpPr>
          <p:spPr bwMode="auto">
            <a:xfrm>
              <a:off x="5700713" y="2574925"/>
              <a:ext cx="436562" cy="246063"/>
            </a:xfrm>
            <a:custGeom>
              <a:avLst/>
              <a:gdLst>
                <a:gd name="T0" fmla="*/ 461 w 549"/>
                <a:gd name="T1" fmla="*/ 237 h 310"/>
                <a:gd name="T2" fmla="*/ 327 w 549"/>
                <a:gd name="T3" fmla="*/ 52 h 310"/>
                <a:gd name="T4" fmla="*/ 331 w 549"/>
                <a:gd name="T5" fmla="*/ 44 h 310"/>
                <a:gd name="T6" fmla="*/ 335 w 549"/>
                <a:gd name="T7" fmla="*/ 33 h 310"/>
                <a:gd name="T8" fmla="*/ 333 w 549"/>
                <a:gd name="T9" fmla="*/ 26 h 310"/>
                <a:gd name="T10" fmla="*/ 328 w 549"/>
                <a:gd name="T11" fmla="*/ 15 h 310"/>
                <a:gd name="T12" fmla="*/ 320 w 549"/>
                <a:gd name="T13" fmla="*/ 7 h 310"/>
                <a:gd name="T14" fmla="*/ 309 w 549"/>
                <a:gd name="T15" fmla="*/ 2 h 310"/>
                <a:gd name="T16" fmla="*/ 302 w 549"/>
                <a:gd name="T17" fmla="*/ 0 h 310"/>
                <a:gd name="T18" fmla="*/ 291 w 549"/>
                <a:gd name="T19" fmla="*/ 3 h 310"/>
                <a:gd name="T20" fmla="*/ 281 w 549"/>
                <a:gd name="T21" fmla="*/ 10 h 310"/>
                <a:gd name="T22" fmla="*/ 273 w 549"/>
                <a:gd name="T23" fmla="*/ 20 h 310"/>
                <a:gd name="T24" fmla="*/ 271 w 549"/>
                <a:gd name="T25" fmla="*/ 33 h 310"/>
                <a:gd name="T26" fmla="*/ 271 w 549"/>
                <a:gd name="T27" fmla="*/ 39 h 310"/>
                <a:gd name="T28" fmla="*/ 276 w 549"/>
                <a:gd name="T29" fmla="*/ 49 h 310"/>
                <a:gd name="T30" fmla="*/ 284 w 549"/>
                <a:gd name="T31" fmla="*/ 59 h 310"/>
                <a:gd name="T32" fmla="*/ 296 w 549"/>
                <a:gd name="T33" fmla="*/ 64 h 310"/>
                <a:gd name="T34" fmla="*/ 302 w 549"/>
                <a:gd name="T35" fmla="*/ 64 h 310"/>
                <a:gd name="T36" fmla="*/ 439 w 549"/>
                <a:gd name="T37" fmla="*/ 237 h 310"/>
                <a:gd name="T38" fmla="*/ 221 w 549"/>
                <a:gd name="T39" fmla="*/ 62 h 310"/>
                <a:gd name="T40" fmla="*/ 229 w 549"/>
                <a:gd name="T41" fmla="*/ 64 h 310"/>
                <a:gd name="T42" fmla="*/ 236 w 549"/>
                <a:gd name="T43" fmla="*/ 64 h 310"/>
                <a:gd name="T44" fmla="*/ 247 w 549"/>
                <a:gd name="T45" fmla="*/ 59 h 310"/>
                <a:gd name="T46" fmla="*/ 255 w 549"/>
                <a:gd name="T47" fmla="*/ 49 h 310"/>
                <a:gd name="T48" fmla="*/ 260 w 549"/>
                <a:gd name="T49" fmla="*/ 39 h 310"/>
                <a:gd name="T50" fmla="*/ 262 w 549"/>
                <a:gd name="T51" fmla="*/ 33 h 310"/>
                <a:gd name="T52" fmla="*/ 258 w 549"/>
                <a:gd name="T53" fmla="*/ 20 h 310"/>
                <a:gd name="T54" fmla="*/ 252 w 549"/>
                <a:gd name="T55" fmla="*/ 10 h 310"/>
                <a:gd name="T56" fmla="*/ 242 w 549"/>
                <a:gd name="T57" fmla="*/ 3 h 310"/>
                <a:gd name="T58" fmla="*/ 229 w 549"/>
                <a:gd name="T59" fmla="*/ 0 h 310"/>
                <a:gd name="T60" fmla="*/ 224 w 549"/>
                <a:gd name="T61" fmla="*/ 2 h 310"/>
                <a:gd name="T62" fmla="*/ 213 w 549"/>
                <a:gd name="T63" fmla="*/ 7 h 310"/>
                <a:gd name="T64" fmla="*/ 203 w 549"/>
                <a:gd name="T65" fmla="*/ 15 h 310"/>
                <a:gd name="T66" fmla="*/ 200 w 549"/>
                <a:gd name="T67" fmla="*/ 26 h 310"/>
                <a:gd name="T68" fmla="*/ 198 w 549"/>
                <a:gd name="T69" fmla="*/ 33 h 310"/>
                <a:gd name="T70" fmla="*/ 200 w 549"/>
                <a:gd name="T71" fmla="*/ 44 h 310"/>
                <a:gd name="T72" fmla="*/ 206 w 549"/>
                <a:gd name="T73" fmla="*/ 52 h 310"/>
                <a:gd name="T74" fmla="*/ 3 w 549"/>
                <a:gd name="T75" fmla="*/ 237 h 310"/>
                <a:gd name="T76" fmla="*/ 2 w 549"/>
                <a:gd name="T77" fmla="*/ 239 h 310"/>
                <a:gd name="T78" fmla="*/ 0 w 549"/>
                <a:gd name="T79" fmla="*/ 306 h 310"/>
                <a:gd name="T80" fmla="*/ 2 w 549"/>
                <a:gd name="T81" fmla="*/ 309 h 310"/>
                <a:gd name="T82" fmla="*/ 546 w 549"/>
                <a:gd name="T83" fmla="*/ 310 h 310"/>
                <a:gd name="T84" fmla="*/ 549 w 549"/>
                <a:gd name="T85" fmla="*/ 309 h 310"/>
                <a:gd name="T86" fmla="*/ 549 w 549"/>
                <a:gd name="T87" fmla="*/ 241 h 310"/>
                <a:gd name="T88" fmla="*/ 549 w 549"/>
                <a:gd name="T89" fmla="*/ 239 h 310"/>
                <a:gd name="T90" fmla="*/ 546 w 549"/>
                <a:gd name="T91" fmla="*/ 23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49" h="310">
                  <a:moveTo>
                    <a:pt x="546" y="237"/>
                  </a:moveTo>
                  <a:lnTo>
                    <a:pt x="461" y="237"/>
                  </a:lnTo>
                  <a:lnTo>
                    <a:pt x="327" y="52"/>
                  </a:lnTo>
                  <a:lnTo>
                    <a:pt x="327" y="52"/>
                  </a:lnTo>
                  <a:lnTo>
                    <a:pt x="330" y="49"/>
                  </a:lnTo>
                  <a:lnTo>
                    <a:pt x="331" y="44"/>
                  </a:lnTo>
                  <a:lnTo>
                    <a:pt x="333" y="38"/>
                  </a:lnTo>
                  <a:lnTo>
                    <a:pt x="335" y="33"/>
                  </a:lnTo>
                  <a:lnTo>
                    <a:pt x="335" y="33"/>
                  </a:lnTo>
                  <a:lnTo>
                    <a:pt x="333" y="26"/>
                  </a:lnTo>
                  <a:lnTo>
                    <a:pt x="331" y="20"/>
                  </a:lnTo>
                  <a:lnTo>
                    <a:pt x="328" y="15"/>
                  </a:lnTo>
                  <a:lnTo>
                    <a:pt x="325" y="10"/>
                  </a:lnTo>
                  <a:lnTo>
                    <a:pt x="320" y="7"/>
                  </a:lnTo>
                  <a:lnTo>
                    <a:pt x="315" y="3"/>
                  </a:lnTo>
                  <a:lnTo>
                    <a:pt x="309" y="2"/>
                  </a:lnTo>
                  <a:lnTo>
                    <a:pt x="302" y="0"/>
                  </a:lnTo>
                  <a:lnTo>
                    <a:pt x="302" y="0"/>
                  </a:lnTo>
                  <a:lnTo>
                    <a:pt x="296" y="2"/>
                  </a:lnTo>
                  <a:lnTo>
                    <a:pt x="291" y="3"/>
                  </a:lnTo>
                  <a:lnTo>
                    <a:pt x="284" y="7"/>
                  </a:lnTo>
                  <a:lnTo>
                    <a:pt x="281" y="10"/>
                  </a:lnTo>
                  <a:lnTo>
                    <a:pt x="276" y="15"/>
                  </a:lnTo>
                  <a:lnTo>
                    <a:pt x="273" y="20"/>
                  </a:lnTo>
                  <a:lnTo>
                    <a:pt x="271" y="26"/>
                  </a:lnTo>
                  <a:lnTo>
                    <a:pt x="271" y="33"/>
                  </a:lnTo>
                  <a:lnTo>
                    <a:pt x="271" y="33"/>
                  </a:lnTo>
                  <a:lnTo>
                    <a:pt x="271" y="39"/>
                  </a:lnTo>
                  <a:lnTo>
                    <a:pt x="273" y="44"/>
                  </a:lnTo>
                  <a:lnTo>
                    <a:pt x="276" y="49"/>
                  </a:lnTo>
                  <a:lnTo>
                    <a:pt x="281" y="54"/>
                  </a:lnTo>
                  <a:lnTo>
                    <a:pt x="284" y="59"/>
                  </a:lnTo>
                  <a:lnTo>
                    <a:pt x="291" y="60"/>
                  </a:lnTo>
                  <a:lnTo>
                    <a:pt x="296" y="64"/>
                  </a:lnTo>
                  <a:lnTo>
                    <a:pt x="302" y="64"/>
                  </a:lnTo>
                  <a:lnTo>
                    <a:pt x="302" y="64"/>
                  </a:lnTo>
                  <a:lnTo>
                    <a:pt x="312" y="62"/>
                  </a:lnTo>
                  <a:lnTo>
                    <a:pt x="439" y="237"/>
                  </a:lnTo>
                  <a:lnTo>
                    <a:pt x="93" y="237"/>
                  </a:lnTo>
                  <a:lnTo>
                    <a:pt x="221" y="62"/>
                  </a:lnTo>
                  <a:lnTo>
                    <a:pt x="221" y="62"/>
                  </a:lnTo>
                  <a:lnTo>
                    <a:pt x="229" y="64"/>
                  </a:lnTo>
                  <a:lnTo>
                    <a:pt x="229" y="64"/>
                  </a:lnTo>
                  <a:lnTo>
                    <a:pt x="236" y="64"/>
                  </a:lnTo>
                  <a:lnTo>
                    <a:pt x="242" y="60"/>
                  </a:lnTo>
                  <a:lnTo>
                    <a:pt x="247" y="59"/>
                  </a:lnTo>
                  <a:lnTo>
                    <a:pt x="252" y="54"/>
                  </a:lnTo>
                  <a:lnTo>
                    <a:pt x="255" y="49"/>
                  </a:lnTo>
                  <a:lnTo>
                    <a:pt x="258" y="44"/>
                  </a:lnTo>
                  <a:lnTo>
                    <a:pt x="260" y="39"/>
                  </a:lnTo>
                  <a:lnTo>
                    <a:pt x="262" y="33"/>
                  </a:lnTo>
                  <a:lnTo>
                    <a:pt x="262" y="33"/>
                  </a:lnTo>
                  <a:lnTo>
                    <a:pt x="260" y="26"/>
                  </a:lnTo>
                  <a:lnTo>
                    <a:pt x="258" y="20"/>
                  </a:lnTo>
                  <a:lnTo>
                    <a:pt x="255" y="15"/>
                  </a:lnTo>
                  <a:lnTo>
                    <a:pt x="252" y="10"/>
                  </a:lnTo>
                  <a:lnTo>
                    <a:pt x="247" y="7"/>
                  </a:lnTo>
                  <a:lnTo>
                    <a:pt x="242" y="3"/>
                  </a:lnTo>
                  <a:lnTo>
                    <a:pt x="236" y="2"/>
                  </a:lnTo>
                  <a:lnTo>
                    <a:pt x="229" y="0"/>
                  </a:lnTo>
                  <a:lnTo>
                    <a:pt x="229" y="0"/>
                  </a:lnTo>
                  <a:lnTo>
                    <a:pt x="224" y="2"/>
                  </a:lnTo>
                  <a:lnTo>
                    <a:pt x="218" y="3"/>
                  </a:lnTo>
                  <a:lnTo>
                    <a:pt x="213" y="7"/>
                  </a:lnTo>
                  <a:lnTo>
                    <a:pt x="208" y="10"/>
                  </a:lnTo>
                  <a:lnTo>
                    <a:pt x="203" y="15"/>
                  </a:lnTo>
                  <a:lnTo>
                    <a:pt x="202" y="20"/>
                  </a:lnTo>
                  <a:lnTo>
                    <a:pt x="200" y="26"/>
                  </a:lnTo>
                  <a:lnTo>
                    <a:pt x="198" y="33"/>
                  </a:lnTo>
                  <a:lnTo>
                    <a:pt x="198" y="33"/>
                  </a:lnTo>
                  <a:lnTo>
                    <a:pt x="198" y="38"/>
                  </a:lnTo>
                  <a:lnTo>
                    <a:pt x="200" y="44"/>
                  </a:lnTo>
                  <a:lnTo>
                    <a:pt x="203" y="49"/>
                  </a:lnTo>
                  <a:lnTo>
                    <a:pt x="206" y="52"/>
                  </a:lnTo>
                  <a:lnTo>
                    <a:pt x="72" y="237"/>
                  </a:lnTo>
                  <a:lnTo>
                    <a:pt x="3" y="237"/>
                  </a:lnTo>
                  <a:lnTo>
                    <a:pt x="3" y="237"/>
                  </a:lnTo>
                  <a:lnTo>
                    <a:pt x="2" y="239"/>
                  </a:lnTo>
                  <a:lnTo>
                    <a:pt x="0" y="241"/>
                  </a:lnTo>
                  <a:lnTo>
                    <a:pt x="0" y="306"/>
                  </a:lnTo>
                  <a:lnTo>
                    <a:pt x="0" y="306"/>
                  </a:lnTo>
                  <a:lnTo>
                    <a:pt x="2" y="309"/>
                  </a:lnTo>
                  <a:lnTo>
                    <a:pt x="3" y="310"/>
                  </a:lnTo>
                  <a:lnTo>
                    <a:pt x="546" y="310"/>
                  </a:lnTo>
                  <a:lnTo>
                    <a:pt x="546" y="310"/>
                  </a:lnTo>
                  <a:lnTo>
                    <a:pt x="549" y="309"/>
                  </a:lnTo>
                  <a:lnTo>
                    <a:pt x="549" y="306"/>
                  </a:lnTo>
                  <a:lnTo>
                    <a:pt x="549" y="241"/>
                  </a:lnTo>
                  <a:lnTo>
                    <a:pt x="549" y="241"/>
                  </a:lnTo>
                  <a:lnTo>
                    <a:pt x="549" y="239"/>
                  </a:lnTo>
                  <a:lnTo>
                    <a:pt x="546" y="237"/>
                  </a:lnTo>
                  <a:lnTo>
                    <a:pt x="546" y="2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17"/>
            <p:cNvSpPr>
              <a:spLocks noEditPoints="1"/>
            </p:cNvSpPr>
            <p:nvPr/>
          </p:nvSpPr>
          <p:spPr bwMode="auto">
            <a:xfrm>
              <a:off x="5710238" y="2828925"/>
              <a:ext cx="406400" cy="217488"/>
            </a:xfrm>
            <a:custGeom>
              <a:avLst/>
              <a:gdLst>
                <a:gd name="T0" fmla="*/ 1 w 511"/>
                <a:gd name="T1" fmla="*/ 0 h 275"/>
                <a:gd name="T2" fmla="*/ 66 w 511"/>
                <a:gd name="T3" fmla="*/ 263 h 275"/>
                <a:gd name="T4" fmla="*/ 428 w 511"/>
                <a:gd name="T5" fmla="*/ 275 h 275"/>
                <a:gd name="T6" fmla="*/ 456 w 511"/>
                <a:gd name="T7" fmla="*/ 267 h 275"/>
                <a:gd name="T8" fmla="*/ 506 w 511"/>
                <a:gd name="T9" fmla="*/ 0 h 275"/>
                <a:gd name="T10" fmla="*/ 102 w 511"/>
                <a:gd name="T11" fmla="*/ 192 h 275"/>
                <a:gd name="T12" fmla="*/ 222 w 511"/>
                <a:gd name="T13" fmla="*/ 127 h 275"/>
                <a:gd name="T14" fmla="*/ 272 w 511"/>
                <a:gd name="T15" fmla="*/ 83 h 275"/>
                <a:gd name="T16" fmla="*/ 272 w 511"/>
                <a:gd name="T17" fmla="*/ 83 h 275"/>
                <a:gd name="T18" fmla="*/ 194 w 511"/>
                <a:gd name="T19" fmla="*/ 83 h 275"/>
                <a:gd name="T20" fmla="*/ 178 w 511"/>
                <a:gd name="T21" fmla="*/ 192 h 275"/>
                <a:gd name="T22" fmla="*/ 246 w 511"/>
                <a:gd name="T23" fmla="*/ 148 h 275"/>
                <a:gd name="T24" fmla="*/ 272 w 511"/>
                <a:gd name="T25" fmla="*/ 148 h 275"/>
                <a:gd name="T26" fmla="*/ 272 w 511"/>
                <a:gd name="T27" fmla="*/ 148 h 275"/>
                <a:gd name="T28" fmla="*/ 319 w 511"/>
                <a:gd name="T29" fmla="*/ 192 h 275"/>
                <a:gd name="T30" fmla="*/ 352 w 511"/>
                <a:gd name="T31" fmla="*/ 83 h 275"/>
                <a:gd name="T32" fmla="*/ 328 w 511"/>
                <a:gd name="T33" fmla="*/ 12 h 275"/>
                <a:gd name="T34" fmla="*/ 298 w 511"/>
                <a:gd name="T35" fmla="*/ 62 h 275"/>
                <a:gd name="T36" fmla="*/ 298 w 511"/>
                <a:gd name="T37" fmla="*/ 62 h 275"/>
                <a:gd name="T38" fmla="*/ 246 w 511"/>
                <a:gd name="T39" fmla="*/ 12 h 275"/>
                <a:gd name="T40" fmla="*/ 160 w 511"/>
                <a:gd name="T41" fmla="*/ 12 h 275"/>
                <a:gd name="T42" fmla="*/ 104 w 511"/>
                <a:gd name="T43" fmla="*/ 62 h 275"/>
                <a:gd name="T44" fmla="*/ 141 w 511"/>
                <a:gd name="T45" fmla="*/ 83 h 275"/>
                <a:gd name="T46" fmla="*/ 141 w 511"/>
                <a:gd name="T47" fmla="*/ 83 h 275"/>
                <a:gd name="T48" fmla="*/ 81 w 511"/>
                <a:gd name="T49" fmla="*/ 83 h 275"/>
                <a:gd name="T50" fmla="*/ 152 w 511"/>
                <a:gd name="T51" fmla="*/ 192 h 275"/>
                <a:gd name="T52" fmla="*/ 160 w 511"/>
                <a:gd name="T53" fmla="*/ 262 h 275"/>
                <a:gd name="T54" fmla="*/ 181 w 511"/>
                <a:gd name="T55" fmla="*/ 213 h 275"/>
                <a:gd name="T56" fmla="*/ 181 w 511"/>
                <a:gd name="T57" fmla="*/ 213 h 275"/>
                <a:gd name="T58" fmla="*/ 229 w 511"/>
                <a:gd name="T59" fmla="*/ 262 h 275"/>
                <a:gd name="T60" fmla="*/ 290 w 511"/>
                <a:gd name="T61" fmla="*/ 262 h 275"/>
                <a:gd name="T62" fmla="*/ 337 w 511"/>
                <a:gd name="T63" fmla="*/ 213 h 275"/>
                <a:gd name="T64" fmla="*/ 363 w 511"/>
                <a:gd name="T65" fmla="*/ 213 h 275"/>
                <a:gd name="T66" fmla="*/ 363 w 511"/>
                <a:gd name="T67" fmla="*/ 213 h 275"/>
                <a:gd name="T68" fmla="*/ 391 w 511"/>
                <a:gd name="T69" fmla="*/ 192 h 275"/>
                <a:gd name="T70" fmla="*/ 453 w 511"/>
                <a:gd name="T71" fmla="*/ 192 h 275"/>
                <a:gd name="T72" fmla="*/ 438 w 511"/>
                <a:gd name="T73" fmla="*/ 83 h 275"/>
                <a:gd name="T74" fmla="*/ 404 w 511"/>
                <a:gd name="T75" fmla="*/ 127 h 275"/>
                <a:gd name="T76" fmla="*/ 404 w 511"/>
                <a:gd name="T77" fmla="*/ 127 h 275"/>
                <a:gd name="T78" fmla="*/ 415 w 511"/>
                <a:gd name="T79" fmla="*/ 62 h 275"/>
                <a:gd name="T80" fmla="*/ 76 w 511"/>
                <a:gd name="T81" fmla="*/ 62 h 275"/>
                <a:gd name="T82" fmla="*/ 22 w 511"/>
                <a:gd name="T83" fmla="*/ 13 h 275"/>
                <a:gd name="T84" fmla="*/ 71 w 511"/>
                <a:gd name="T85" fmla="*/ 213 h 275"/>
                <a:gd name="T86" fmla="*/ 97 w 511"/>
                <a:gd name="T87" fmla="*/ 262 h 275"/>
                <a:gd name="T88" fmla="*/ 81 w 511"/>
                <a:gd name="T89" fmla="*/ 250 h 275"/>
                <a:gd name="T90" fmla="*/ 448 w 511"/>
                <a:gd name="T91" fmla="*/ 213 h 275"/>
                <a:gd name="T92" fmla="*/ 427 w 511"/>
                <a:gd name="T93" fmla="*/ 260 h 275"/>
                <a:gd name="T94" fmla="*/ 443 w 511"/>
                <a:gd name="T95" fmla="*/ 62 h 275"/>
                <a:gd name="T96" fmla="*/ 488 w 511"/>
                <a:gd name="T97" fmla="*/ 13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11" h="275">
                  <a:moveTo>
                    <a:pt x="506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1" y="0"/>
                  </a:lnTo>
                  <a:lnTo>
                    <a:pt x="0" y="3"/>
                  </a:lnTo>
                  <a:lnTo>
                    <a:pt x="63" y="260"/>
                  </a:lnTo>
                  <a:lnTo>
                    <a:pt x="63" y="260"/>
                  </a:lnTo>
                  <a:lnTo>
                    <a:pt x="66" y="263"/>
                  </a:lnTo>
                  <a:lnTo>
                    <a:pt x="71" y="268"/>
                  </a:lnTo>
                  <a:lnTo>
                    <a:pt x="78" y="273"/>
                  </a:lnTo>
                  <a:lnTo>
                    <a:pt x="82" y="275"/>
                  </a:lnTo>
                  <a:lnTo>
                    <a:pt x="428" y="275"/>
                  </a:lnTo>
                  <a:lnTo>
                    <a:pt x="428" y="275"/>
                  </a:lnTo>
                  <a:lnTo>
                    <a:pt x="443" y="271"/>
                  </a:lnTo>
                  <a:lnTo>
                    <a:pt x="453" y="268"/>
                  </a:lnTo>
                  <a:lnTo>
                    <a:pt x="456" y="267"/>
                  </a:lnTo>
                  <a:lnTo>
                    <a:pt x="511" y="3"/>
                  </a:lnTo>
                  <a:lnTo>
                    <a:pt x="511" y="3"/>
                  </a:lnTo>
                  <a:lnTo>
                    <a:pt x="509" y="0"/>
                  </a:lnTo>
                  <a:lnTo>
                    <a:pt x="506" y="0"/>
                  </a:lnTo>
                  <a:lnTo>
                    <a:pt x="506" y="0"/>
                  </a:lnTo>
                  <a:close/>
                  <a:moveTo>
                    <a:pt x="55" y="148"/>
                  </a:moveTo>
                  <a:lnTo>
                    <a:pt x="92" y="148"/>
                  </a:lnTo>
                  <a:lnTo>
                    <a:pt x="102" y="192"/>
                  </a:lnTo>
                  <a:lnTo>
                    <a:pt x="66" y="192"/>
                  </a:lnTo>
                  <a:lnTo>
                    <a:pt x="55" y="148"/>
                  </a:lnTo>
                  <a:close/>
                  <a:moveTo>
                    <a:pt x="246" y="127"/>
                  </a:moveTo>
                  <a:lnTo>
                    <a:pt x="222" y="127"/>
                  </a:lnTo>
                  <a:lnTo>
                    <a:pt x="220" y="83"/>
                  </a:lnTo>
                  <a:lnTo>
                    <a:pt x="246" y="83"/>
                  </a:lnTo>
                  <a:lnTo>
                    <a:pt x="246" y="127"/>
                  </a:lnTo>
                  <a:close/>
                  <a:moveTo>
                    <a:pt x="272" y="83"/>
                  </a:moveTo>
                  <a:lnTo>
                    <a:pt x="298" y="83"/>
                  </a:lnTo>
                  <a:lnTo>
                    <a:pt x="297" y="127"/>
                  </a:lnTo>
                  <a:lnTo>
                    <a:pt x="272" y="127"/>
                  </a:lnTo>
                  <a:lnTo>
                    <a:pt x="272" y="83"/>
                  </a:lnTo>
                  <a:close/>
                  <a:moveTo>
                    <a:pt x="196" y="127"/>
                  </a:moveTo>
                  <a:lnTo>
                    <a:pt x="172" y="127"/>
                  </a:lnTo>
                  <a:lnTo>
                    <a:pt x="167" y="83"/>
                  </a:lnTo>
                  <a:lnTo>
                    <a:pt x="194" y="83"/>
                  </a:lnTo>
                  <a:lnTo>
                    <a:pt x="196" y="127"/>
                  </a:lnTo>
                  <a:close/>
                  <a:moveTo>
                    <a:pt x="198" y="148"/>
                  </a:moveTo>
                  <a:lnTo>
                    <a:pt x="199" y="192"/>
                  </a:lnTo>
                  <a:lnTo>
                    <a:pt x="178" y="192"/>
                  </a:lnTo>
                  <a:lnTo>
                    <a:pt x="175" y="148"/>
                  </a:lnTo>
                  <a:lnTo>
                    <a:pt x="198" y="148"/>
                  </a:lnTo>
                  <a:close/>
                  <a:moveTo>
                    <a:pt x="224" y="148"/>
                  </a:moveTo>
                  <a:lnTo>
                    <a:pt x="246" y="148"/>
                  </a:lnTo>
                  <a:lnTo>
                    <a:pt x="246" y="192"/>
                  </a:lnTo>
                  <a:lnTo>
                    <a:pt x="225" y="192"/>
                  </a:lnTo>
                  <a:lnTo>
                    <a:pt x="224" y="148"/>
                  </a:lnTo>
                  <a:close/>
                  <a:moveTo>
                    <a:pt x="272" y="148"/>
                  </a:moveTo>
                  <a:lnTo>
                    <a:pt x="295" y="148"/>
                  </a:lnTo>
                  <a:lnTo>
                    <a:pt x="294" y="192"/>
                  </a:lnTo>
                  <a:lnTo>
                    <a:pt x="272" y="192"/>
                  </a:lnTo>
                  <a:lnTo>
                    <a:pt x="272" y="148"/>
                  </a:lnTo>
                  <a:close/>
                  <a:moveTo>
                    <a:pt x="321" y="148"/>
                  </a:moveTo>
                  <a:lnTo>
                    <a:pt x="344" y="148"/>
                  </a:lnTo>
                  <a:lnTo>
                    <a:pt x="341" y="192"/>
                  </a:lnTo>
                  <a:lnTo>
                    <a:pt x="319" y="192"/>
                  </a:lnTo>
                  <a:lnTo>
                    <a:pt x="321" y="148"/>
                  </a:lnTo>
                  <a:close/>
                  <a:moveTo>
                    <a:pt x="323" y="127"/>
                  </a:moveTo>
                  <a:lnTo>
                    <a:pt x="324" y="83"/>
                  </a:lnTo>
                  <a:lnTo>
                    <a:pt x="352" y="83"/>
                  </a:lnTo>
                  <a:lnTo>
                    <a:pt x="347" y="127"/>
                  </a:lnTo>
                  <a:lnTo>
                    <a:pt x="323" y="127"/>
                  </a:lnTo>
                  <a:close/>
                  <a:moveTo>
                    <a:pt x="324" y="62"/>
                  </a:moveTo>
                  <a:lnTo>
                    <a:pt x="328" y="12"/>
                  </a:lnTo>
                  <a:lnTo>
                    <a:pt x="358" y="12"/>
                  </a:lnTo>
                  <a:lnTo>
                    <a:pt x="354" y="62"/>
                  </a:lnTo>
                  <a:lnTo>
                    <a:pt x="324" y="62"/>
                  </a:lnTo>
                  <a:close/>
                  <a:moveTo>
                    <a:pt x="298" y="62"/>
                  </a:moveTo>
                  <a:lnTo>
                    <a:pt x="272" y="62"/>
                  </a:lnTo>
                  <a:lnTo>
                    <a:pt x="272" y="12"/>
                  </a:lnTo>
                  <a:lnTo>
                    <a:pt x="302" y="12"/>
                  </a:lnTo>
                  <a:lnTo>
                    <a:pt x="298" y="62"/>
                  </a:lnTo>
                  <a:close/>
                  <a:moveTo>
                    <a:pt x="246" y="62"/>
                  </a:moveTo>
                  <a:lnTo>
                    <a:pt x="220" y="62"/>
                  </a:lnTo>
                  <a:lnTo>
                    <a:pt x="217" y="12"/>
                  </a:lnTo>
                  <a:lnTo>
                    <a:pt x="246" y="12"/>
                  </a:lnTo>
                  <a:lnTo>
                    <a:pt x="246" y="62"/>
                  </a:lnTo>
                  <a:close/>
                  <a:moveTo>
                    <a:pt x="194" y="62"/>
                  </a:moveTo>
                  <a:lnTo>
                    <a:pt x="165" y="62"/>
                  </a:lnTo>
                  <a:lnTo>
                    <a:pt x="160" y="12"/>
                  </a:lnTo>
                  <a:lnTo>
                    <a:pt x="191" y="12"/>
                  </a:lnTo>
                  <a:lnTo>
                    <a:pt x="194" y="62"/>
                  </a:lnTo>
                  <a:close/>
                  <a:moveTo>
                    <a:pt x="139" y="62"/>
                  </a:moveTo>
                  <a:lnTo>
                    <a:pt x="104" y="62"/>
                  </a:lnTo>
                  <a:lnTo>
                    <a:pt x="92" y="12"/>
                  </a:lnTo>
                  <a:lnTo>
                    <a:pt x="134" y="12"/>
                  </a:lnTo>
                  <a:lnTo>
                    <a:pt x="139" y="62"/>
                  </a:lnTo>
                  <a:close/>
                  <a:moveTo>
                    <a:pt x="141" y="83"/>
                  </a:moveTo>
                  <a:lnTo>
                    <a:pt x="146" y="127"/>
                  </a:lnTo>
                  <a:lnTo>
                    <a:pt x="115" y="127"/>
                  </a:lnTo>
                  <a:lnTo>
                    <a:pt x="107" y="83"/>
                  </a:lnTo>
                  <a:lnTo>
                    <a:pt x="141" y="83"/>
                  </a:lnTo>
                  <a:close/>
                  <a:moveTo>
                    <a:pt x="89" y="127"/>
                  </a:moveTo>
                  <a:lnTo>
                    <a:pt x="50" y="127"/>
                  </a:lnTo>
                  <a:lnTo>
                    <a:pt x="39" y="83"/>
                  </a:lnTo>
                  <a:lnTo>
                    <a:pt x="81" y="83"/>
                  </a:lnTo>
                  <a:lnTo>
                    <a:pt x="89" y="127"/>
                  </a:lnTo>
                  <a:close/>
                  <a:moveTo>
                    <a:pt x="120" y="148"/>
                  </a:moveTo>
                  <a:lnTo>
                    <a:pt x="149" y="148"/>
                  </a:lnTo>
                  <a:lnTo>
                    <a:pt x="152" y="192"/>
                  </a:lnTo>
                  <a:lnTo>
                    <a:pt x="128" y="192"/>
                  </a:lnTo>
                  <a:lnTo>
                    <a:pt x="120" y="148"/>
                  </a:lnTo>
                  <a:close/>
                  <a:moveTo>
                    <a:pt x="155" y="213"/>
                  </a:moveTo>
                  <a:lnTo>
                    <a:pt x="160" y="262"/>
                  </a:lnTo>
                  <a:lnTo>
                    <a:pt x="141" y="262"/>
                  </a:lnTo>
                  <a:lnTo>
                    <a:pt x="131" y="213"/>
                  </a:lnTo>
                  <a:lnTo>
                    <a:pt x="155" y="213"/>
                  </a:lnTo>
                  <a:close/>
                  <a:moveTo>
                    <a:pt x="181" y="213"/>
                  </a:moveTo>
                  <a:lnTo>
                    <a:pt x="199" y="213"/>
                  </a:lnTo>
                  <a:lnTo>
                    <a:pt x="203" y="262"/>
                  </a:lnTo>
                  <a:lnTo>
                    <a:pt x="186" y="262"/>
                  </a:lnTo>
                  <a:lnTo>
                    <a:pt x="181" y="213"/>
                  </a:lnTo>
                  <a:close/>
                  <a:moveTo>
                    <a:pt x="225" y="213"/>
                  </a:moveTo>
                  <a:lnTo>
                    <a:pt x="246" y="213"/>
                  </a:lnTo>
                  <a:lnTo>
                    <a:pt x="246" y="262"/>
                  </a:lnTo>
                  <a:lnTo>
                    <a:pt x="229" y="262"/>
                  </a:lnTo>
                  <a:lnTo>
                    <a:pt x="225" y="213"/>
                  </a:lnTo>
                  <a:close/>
                  <a:moveTo>
                    <a:pt x="272" y="213"/>
                  </a:moveTo>
                  <a:lnTo>
                    <a:pt x="294" y="213"/>
                  </a:lnTo>
                  <a:lnTo>
                    <a:pt x="290" y="262"/>
                  </a:lnTo>
                  <a:lnTo>
                    <a:pt x="272" y="262"/>
                  </a:lnTo>
                  <a:lnTo>
                    <a:pt x="272" y="213"/>
                  </a:lnTo>
                  <a:close/>
                  <a:moveTo>
                    <a:pt x="319" y="213"/>
                  </a:moveTo>
                  <a:lnTo>
                    <a:pt x="337" y="213"/>
                  </a:lnTo>
                  <a:lnTo>
                    <a:pt x="332" y="262"/>
                  </a:lnTo>
                  <a:lnTo>
                    <a:pt x="316" y="262"/>
                  </a:lnTo>
                  <a:lnTo>
                    <a:pt x="319" y="213"/>
                  </a:lnTo>
                  <a:close/>
                  <a:moveTo>
                    <a:pt x="363" y="213"/>
                  </a:moveTo>
                  <a:lnTo>
                    <a:pt x="388" y="213"/>
                  </a:lnTo>
                  <a:lnTo>
                    <a:pt x="378" y="262"/>
                  </a:lnTo>
                  <a:lnTo>
                    <a:pt x="358" y="262"/>
                  </a:lnTo>
                  <a:lnTo>
                    <a:pt x="363" y="213"/>
                  </a:lnTo>
                  <a:close/>
                  <a:moveTo>
                    <a:pt x="367" y="192"/>
                  </a:moveTo>
                  <a:lnTo>
                    <a:pt x="370" y="148"/>
                  </a:lnTo>
                  <a:lnTo>
                    <a:pt x="399" y="148"/>
                  </a:lnTo>
                  <a:lnTo>
                    <a:pt x="391" y="192"/>
                  </a:lnTo>
                  <a:lnTo>
                    <a:pt x="367" y="192"/>
                  </a:lnTo>
                  <a:close/>
                  <a:moveTo>
                    <a:pt x="427" y="148"/>
                  </a:moveTo>
                  <a:lnTo>
                    <a:pt x="461" y="148"/>
                  </a:lnTo>
                  <a:lnTo>
                    <a:pt x="453" y="192"/>
                  </a:lnTo>
                  <a:lnTo>
                    <a:pt x="417" y="192"/>
                  </a:lnTo>
                  <a:lnTo>
                    <a:pt x="427" y="148"/>
                  </a:lnTo>
                  <a:close/>
                  <a:moveTo>
                    <a:pt x="430" y="127"/>
                  </a:moveTo>
                  <a:lnTo>
                    <a:pt x="438" y="83"/>
                  </a:lnTo>
                  <a:lnTo>
                    <a:pt x="475" y="83"/>
                  </a:lnTo>
                  <a:lnTo>
                    <a:pt x="466" y="127"/>
                  </a:lnTo>
                  <a:lnTo>
                    <a:pt x="430" y="127"/>
                  </a:lnTo>
                  <a:close/>
                  <a:moveTo>
                    <a:pt x="404" y="127"/>
                  </a:moveTo>
                  <a:lnTo>
                    <a:pt x="373" y="127"/>
                  </a:lnTo>
                  <a:lnTo>
                    <a:pt x="378" y="83"/>
                  </a:lnTo>
                  <a:lnTo>
                    <a:pt x="412" y="83"/>
                  </a:lnTo>
                  <a:lnTo>
                    <a:pt x="404" y="127"/>
                  </a:lnTo>
                  <a:close/>
                  <a:moveTo>
                    <a:pt x="380" y="62"/>
                  </a:moveTo>
                  <a:lnTo>
                    <a:pt x="384" y="12"/>
                  </a:lnTo>
                  <a:lnTo>
                    <a:pt x="427" y="12"/>
                  </a:lnTo>
                  <a:lnTo>
                    <a:pt x="415" y="62"/>
                  </a:lnTo>
                  <a:lnTo>
                    <a:pt x="380" y="62"/>
                  </a:lnTo>
                  <a:close/>
                  <a:moveTo>
                    <a:pt x="26" y="12"/>
                  </a:moveTo>
                  <a:lnTo>
                    <a:pt x="66" y="12"/>
                  </a:lnTo>
                  <a:lnTo>
                    <a:pt x="76" y="62"/>
                  </a:lnTo>
                  <a:lnTo>
                    <a:pt x="34" y="6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22" y="13"/>
                  </a:lnTo>
                  <a:lnTo>
                    <a:pt x="26" y="12"/>
                  </a:lnTo>
                  <a:lnTo>
                    <a:pt x="26" y="12"/>
                  </a:lnTo>
                  <a:close/>
                  <a:moveTo>
                    <a:pt x="81" y="250"/>
                  </a:moveTo>
                  <a:lnTo>
                    <a:pt x="71" y="213"/>
                  </a:lnTo>
                  <a:lnTo>
                    <a:pt x="105" y="213"/>
                  </a:lnTo>
                  <a:lnTo>
                    <a:pt x="115" y="262"/>
                  </a:lnTo>
                  <a:lnTo>
                    <a:pt x="97" y="262"/>
                  </a:lnTo>
                  <a:lnTo>
                    <a:pt x="97" y="262"/>
                  </a:lnTo>
                  <a:lnTo>
                    <a:pt x="87" y="257"/>
                  </a:lnTo>
                  <a:lnTo>
                    <a:pt x="82" y="254"/>
                  </a:lnTo>
                  <a:lnTo>
                    <a:pt x="81" y="250"/>
                  </a:lnTo>
                  <a:lnTo>
                    <a:pt x="81" y="250"/>
                  </a:lnTo>
                  <a:close/>
                  <a:moveTo>
                    <a:pt x="414" y="262"/>
                  </a:moveTo>
                  <a:lnTo>
                    <a:pt x="404" y="262"/>
                  </a:lnTo>
                  <a:lnTo>
                    <a:pt x="414" y="213"/>
                  </a:lnTo>
                  <a:lnTo>
                    <a:pt x="448" y="213"/>
                  </a:lnTo>
                  <a:lnTo>
                    <a:pt x="438" y="255"/>
                  </a:lnTo>
                  <a:lnTo>
                    <a:pt x="438" y="255"/>
                  </a:lnTo>
                  <a:lnTo>
                    <a:pt x="435" y="257"/>
                  </a:lnTo>
                  <a:lnTo>
                    <a:pt x="427" y="260"/>
                  </a:lnTo>
                  <a:lnTo>
                    <a:pt x="414" y="262"/>
                  </a:lnTo>
                  <a:lnTo>
                    <a:pt x="414" y="262"/>
                  </a:lnTo>
                  <a:close/>
                  <a:moveTo>
                    <a:pt x="479" y="62"/>
                  </a:moveTo>
                  <a:lnTo>
                    <a:pt x="443" y="62"/>
                  </a:lnTo>
                  <a:lnTo>
                    <a:pt x="453" y="12"/>
                  </a:lnTo>
                  <a:lnTo>
                    <a:pt x="485" y="12"/>
                  </a:lnTo>
                  <a:lnTo>
                    <a:pt x="485" y="12"/>
                  </a:lnTo>
                  <a:lnTo>
                    <a:pt x="488" y="13"/>
                  </a:lnTo>
                  <a:lnTo>
                    <a:pt x="490" y="15"/>
                  </a:lnTo>
                  <a:lnTo>
                    <a:pt x="479" y="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3" name="Group 92"/>
          <p:cNvGrpSpPr/>
          <p:nvPr/>
        </p:nvGrpSpPr>
        <p:grpSpPr>
          <a:xfrm rot="21040539">
            <a:off x="8398114" y="1467085"/>
            <a:ext cx="227891" cy="173469"/>
            <a:chOff x="8429625" y="2657475"/>
            <a:chExt cx="425450" cy="323850"/>
          </a:xfrm>
          <a:solidFill>
            <a:srgbClr val="FFFFFF">
              <a:alpha val="50196"/>
            </a:srgbClr>
          </a:solidFill>
        </p:grpSpPr>
        <p:sp>
          <p:nvSpPr>
            <p:cNvPr id="94" name="Freeform 19"/>
            <p:cNvSpPr>
              <a:spLocks noEditPoints="1"/>
            </p:cNvSpPr>
            <p:nvPr/>
          </p:nvSpPr>
          <p:spPr bwMode="auto">
            <a:xfrm>
              <a:off x="8429625" y="2657475"/>
              <a:ext cx="425450" cy="323850"/>
            </a:xfrm>
            <a:custGeom>
              <a:avLst/>
              <a:gdLst>
                <a:gd name="T0" fmla="*/ 484 w 536"/>
                <a:gd name="T1" fmla="*/ 36 h 407"/>
                <a:gd name="T2" fmla="*/ 484 w 536"/>
                <a:gd name="T3" fmla="*/ 27 h 407"/>
                <a:gd name="T4" fmla="*/ 479 w 536"/>
                <a:gd name="T5" fmla="*/ 16 h 407"/>
                <a:gd name="T6" fmla="*/ 469 w 536"/>
                <a:gd name="T7" fmla="*/ 6 h 407"/>
                <a:gd name="T8" fmla="*/ 456 w 536"/>
                <a:gd name="T9" fmla="*/ 0 h 407"/>
                <a:gd name="T10" fmla="*/ 36 w 536"/>
                <a:gd name="T11" fmla="*/ 0 h 407"/>
                <a:gd name="T12" fmla="*/ 29 w 536"/>
                <a:gd name="T13" fmla="*/ 0 h 407"/>
                <a:gd name="T14" fmla="*/ 16 w 536"/>
                <a:gd name="T15" fmla="*/ 6 h 407"/>
                <a:gd name="T16" fmla="*/ 7 w 536"/>
                <a:gd name="T17" fmla="*/ 16 h 407"/>
                <a:gd name="T18" fmla="*/ 2 w 536"/>
                <a:gd name="T19" fmla="*/ 27 h 407"/>
                <a:gd name="T20" fmla="*/ 0 w 536"/>
                <a:gd name="T21" fmla="*/ 372 h 407"/>
                <a:gd name="T22" fmla="*/ 2 w 536"/>
                <a:gd name="T23" fmla="*/ 380 h 407"/>
                <a:gd name="T24" fmla="*/ 7 w 536"/>
                <a:gd name="T25" fmla="*/ 391 h 407"/>
                <a:gd name="T26" fmla="*/ 16 w 536"/>
                <a:gd name="T27" fmla="*/ 401 h 407"/>
                <a:gd name="T28" fmla="*/ 29 w 536"/>
                <a:gd name="T29" fmla="*/ 407 h 407"/>
                <a:gd name="T30" fmla="*/ 448 w 536"/>
                <a:gd name="T31" fmla="*/ 407 h 407"/>
                <a:gd name="T32" fmla="*/ 456 w 536"/>
                <a:gd name="T33" fmla="*/ 407 h 407"/>
                <a:gd name="T34" fmla="*/ 469 w 536"/>
                <a:gd name="T35" fmla="*/ 401 h 407"/>
                <a:gd name="T36" fmla="*/ 479 w 536"/>
                <a:gd name="T37" fmla="*/ 391 h 407"/>
                <a:gd name="T38" fmla="*/ 484 w 536"/>
                <a:gd name="T39" fmla="*/ 380 h 407"/>
                <a:gd name="T40" fmla="*/ 484 w 536"/>
                <a:gd name="T41" fmla="*/ 281 h 407"/>
                <a:gd name="T42" fmla="*/ 502 w 536"/>
                <a:gd name="T43" fmla="*/ 279 h 407"/>
                <a:gd name="T44" fmla="*/ 518 w 536"/>
                <a:gd name="T45" fmla="*/ 274 h 407"/>
                <a:gd name="T46" fmla="*/ 531 w 536"/>
                <a:gd name="T47" fmla="*/ 263 h 407"/>
                <a:gd name="T48" fmla="*/ 536 w 536"/>
                <a:gd name="T49" fmla="*/ 243 h 407"/>
                <a:gd name="T50" fmla="*/ 536 w 536"/>
                <a:gd name="T51" fmla="*/ 164 h 407"/>
                <a:gd name="T52" fmla="*/ 531 w 536"/>
                <a:gd name="T53" fmla="*/ 144 h 407"/>
                <a:gd name="T54" fmla="*/ 518 w 536"/>
                <a:gd name="T55" fmla="*/ 135 h 407"/>
                <a:gd name="T56" fmla="*/ 502 w 536"/>
                <a:gd name="T57" fmla="*/ 128 h 407"/>
                <a:gd name="T58" fmla="*/ 484 w 536"/>
                <a:gd name="T59" fmla="*/ 127 h 407"/>
                <a:gd name="T60" fmla="*/ 533 w 536"/>
                <a:gd name="T61" fmla="*/ 243 h 407"/>
                <a:gd name="T62" fmla="*/ 530 w 536"/>
                <a:gd name="T63" fmla="*/ 261 h 407"/>
                <a:gd name="T64" fmla="*/ 517 w 536"/>
                <a:gd name="T65" fmla="*/ 273 h 407"/>
                <a:gd name="T66" fmla="*/ 502 w 536"/>
                <a:gd name="T67" fmla="*/ 278 h 407"/>
                <a:gd name="T68" fmla="*/ 484 w 536"/>
                <a:gd name="T69" fmla="*/ 279 h 407"/>
                <a:gd name="T70" fmla="*/ 478 w 536"/>
                <a:gd name="T71" fmla="*/ 279 h 407"/>
                <a:gd name="T72" fmla="*/ 476 w 536"/>
                <a:gd name="T73" fmla="*/ 279 h 407"/>
                <a:gd name="T74" fmla="*/ 469 w 536"/>
                <a:gd name="T75" fmla="*/ 279 h 407"/>
                <a:gd name="T76" fmla="*/ 385 w 536"/>
                <a:gd name="T77" fmla="*/ 279 h 407"/>
                <a:gd name="T78" fmla="*/ 361 w 536"/>
                <a:gd name="T79" fmla="*/ 276 h 407"/>
                <a:gd name="T80" fmla="*/ 341 w 536"/>
                <a:gd name="T81" fmla="*/ 265 h 407"/>
                <a:gd name="T82" fmla="*/ 327 w 536"/>
                <a:gd name="T83" fmla="*/ 247 h 407"/>
                <a:gd name="T84" fmla="*/ 322 w 536"/>
                <a:gd name="T85" fmla="*/ 226 h 407"/>
                <a:gd name="T86" fmla="*/ 322 w 536"/>
                <a:gd name="T87" fmla="*/ 182 h 407"/>
                <a:gd name="T88" fmla="*/ 327 w 536"/>
                <a:gd name="T89" fmla="*/ 161 h 407"/>
                <a:gd name="T90" fmla="*/ 341 w 536"/>
                <a:gd name="T91" fmla="*/ 144 h 407"/>
                <a:gd name="T92" fmla="*/ 361 w 536"/>
                <a:gd name="T93" fmla="*/ 131 h 407"/>
                <a:gd name="T94" fmla="*/ 385 w 536"/>
                <a:gd name="T95" fmla="*/ 128 h 407"/>
                <a:gd name="T96" fmla="*/ 469 w 536"/>
                <a:gd name="T97" fmla="*/ 128 h 407"/>
                <a:gd name="T98" fmla="*/ 476 w 536"/>
                <a:gd name="T99" fmla="*/ 128 h 407"/>
                <a:gd name="T100" fmla="*/ 476 w 536"/>
                <a:gd name="T101" fmla="*/ 128 h 407"/>
                <a:gd name="T102" fmla="*/ 481 w 536"/>
                <a:gd name="T103" fmla="*/ 128 h 407"/>
                <a:gd name="T104" fmla="*/ 481 w 536"/>
                <a:gd name="T105" fmla="*/ 128 h 407"/>
                <a:gd name="T106" fmla="*/ 484 w 536"/>
                <a:gd name="T107" fmla="*/ 128 h 407"/>
                <a:gd name="T108" fmla="*/ 502 w 536"/>
                <a:gd name="T109" fmla="*/ 130 h 407"/>
                <a:gd name="T110" fmla="*/ 517 w 536"/>
                <a:gd name="T111" fmla="*/ 136 h 407"/>
                <a:gd name="T112" fmla="*/ 530 w 536"/>
                <a:gd name="T113" fmla="*/ 146 h 407"/>
                <a:gd name="T114" fmla="*/ 533 w 536"/>
                <a:gd name="T115" fmla="*/ 164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36" h="407">
                  <a:moveTo>
                    <a:pt x="484" y="127"/>
                  </a:moveTo>
                  <a:lnTo>
                    <a:pt x="484" y="36"/>
                  </a:lnTo>
                  <a:lnTo>
                    <a:pt x="484" y="36"/>
                  </a:lnTo>
                  <a:lnTo>
                    <a:pt x="484" y="27"/>
                  </a:lnTo>
                  <a:lnTo>
                    <a:pt x="482" y="21"/>
                  </a:lnTo>
                  <a:lnTo>
                    <a:pt x="479" y="16"/>
                  </a:lnTo>
                  <a:lnTo>
                    <a:pt x="474" y="10"/>
                  </a:lnTo>
                  <a:lnTo>
                    <a:pt x="469" y="6"/>
                  </a:lnTo>
                  <a:lnTo>
                    <a:pt x="463" y="3"/>
                  </a:lnTo>
                  <a:lnTo>
                    <a:pt x="456" y="0"/>
                  </a:lnTo>
                  <a:lnTo>
                    <a:pt x="448" y="0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29" y="0"/>
                  </a:lnTo>
                  <a:lnTo>
                    <a:pt x="23" y="3"/>
                  </a:lnTo>
                  <a:lnTo>
                    <a:pt x="16" y="6"/>
                  </a:lnTo>
                  <a:lnTo>
                    <a:pt x="11" y="10"/>
                  </a:lnTo>
                  <a:lnTo>
                    <a:pt x="7" y="16"/>
                  </a:lnTo>
                  <a:lnTo>
                    <a:pt x="3" y="21"/>
                  </a:lnTo>
                  <a:lnTo>
                    <a:pt x="2" y="27"/>
                  </a:lnTo>
                  <a:lnTo>
                    <a:pt x="0" y="36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2" y="380"/>
                  </a:lnTo>
                  <a:lnTo>
                    <a:pt x="3" y="386"/>
                  </a:lnTo>
                  <a:lnTo>
                    <a:pt x="7" y="391"/>
                  </a:lnTo>
                  <a:lnTo>
                    <a:pt x="11" y="398"/>
                  </a:lnTo>
                  <a:lnTo>
                    <a:pt x="16" y="401"/>
                  </a:lnTo>
                  <a:lnTo>
                    <a:pt x="23" y="404"/>
                  </a:lnTo>
                  <a:lnTo>
                    <a:pt x="29" y="407"/>
                  </a:lnTo>
                  <a:lnTo>
                    <a:pt x="36" y="407"/>
                  </a:lnTo>
                  <a:lnTo>
                    <a:pt x="448" y="407"/>
                  </a:lnTo>
                  <a:lnTo>
                    <a:pt x="448" y="407"/>
                  </a:lnTo>
                  <a:lnTo>
                    <a:pt x="456" y="407"/>
                  </a:lnTo>
                  <a:lnTo>
                    <a:pt x="463" y="404"/>
                  </a:lnTo>
                  <a:lnTo>
                    <a:pt x="469" y="401"/>
                  </a:lnTo>
                  <a:lnTo>
                    <a:pt x="474" y="398"/>
                  </a:lnTo>
                  <a:lnTo>
                    <a:pt x="479" y="391"/>
                  </a:lnTo>
                  <a:lnTo>
                    <a:pt x="482" y="386"/>
                  </a:lnTo>
                  <a:lnTo>
                    <a:pt x="484" y="380"/>
                  </a:lnTo>
                  <a:lnTo>
                    <a:pt x="484" y="372"/>
                  </a:lnTo>
                  <a:lnTo>
                    <a:pt x="484" y="281"/>
                  </a:lnTo>
                  <a:lnTo>
                    <a:pt x="484" y="281"/>
                  </a:lnTo>
                  <a:lnTo>
                    <a:pt x="502" y="279"/>
                  </a:lnTo>
                  <a:lnTo>
                    <a:pt x="510" y="278"/>
                  </a:lnTo>
                  <a:lnTo>
                    <a:pt x="518" y="274"/>
                  </a:lnTo>
                  <a:lnTo>
                    <a:pt x="525" y="269"/>
                  </a:lnTo>
                  <a:lnTo>
                    <a:pt x="531" y="263"/>
                  </a:lnTo>
                  <a:lnTo>
                    <a:pt x="534" y="255"/>
                  </a:lnTo>
                  <a:lnTo>
                    <a:pt x="536" y="243"/>
                  </a:lnTo>
                  <a:lnTo>
                    <a:pt x="536" y="164"/>
                  </a:lnTo>
                  <a:lnTo>
                    <a:pt x="536" y="164"/>
                  </a:lnTo>
                  <a:lnTo>
                    <a:pt x="534" y="154"/>
                  </a:lnTo>
                  <a:lnTo>
                    <a:pt x="531" y="144"/>
                  </a:lnTo>
                  <a:lnTo>
                    <a:pt x="525" y="139"/>
                  </a:lnTo>
                  <a:lnTo>
                    <a:pt x="518" y="135"/>
                  </a:lnTo>
                  <a:lnTo>
                    <a:pt x="510" y="130"/>
                  </a:lnTo>
                  <a:lnTo>
                    <a:pt x="502" y="128"/>
                  </a:lnTo>
                  <a:lnTo>
                    <a:pt x="484" y="127"/>
                  </a:lnTo>
                  <a:lnTo>
                    <a:pt x="484" y="127"/>
                  </a:lnTo>
                  <a:close/>
                  <a:moveTo>
                    <a:pt x="533" y="243"/>
                  </a:moveTo>
                  <a:lnTo>
                    <a:pt x="533" y="243"/>
                  </a:lnTo>
                  <a:lnTo>
                    <a:pt x="533" y="253"/>
                  </a:lnTo>
                  <a:lnTo>
                    <a:pt x="530" y="261"/>
                  </a:lnTo>
                  <a:lnTo>
                    <a:pt x="525" y="268"/>
                  </a:lnTo>
                  <a:lnTo>
                    <a:pt x="517" y="273"/>
                  </a:lnTo>
                  <a:lnTo>
                    <a:pt x="510" y="276"/>
                  </a:lnTo>
                  <a:lnTo>
                    <a:pt x="502" y="278"/>
                  </a:lnTo>
                  <a:lnTo>
                    <a:pt x="484" y="279"/>
                  </a:lnTo>
                  <a:lnTo>
                    <a:pt x="484" y="279"/>
                  </a:lnTo>
                  <a:lnTo>
                    <a:pt x="484" y="279"/>
                  </a:lnTo>
                  <a:lnTo>
                    <a:pt x="478" y="279"/>
                  </a:lnTo>
                  <a:lnTo>
                    <a:pt x="478" y="279"/>
                  </a:lnTo>
                  <a:lnTo>
                    <a:pt x="476" y="279"/>
                  </a:lnTo>
                  <a:lnTo>
                    <a:pt x="476" y="279"/>
                  </a:lnTo>
                  <a:lnTo>
                    <a:pt x="469" y="279"/>
                  </a:lnTo>
                  <a:lnTo>
                    <a:pt x="385" y="279"/>
                  </a:lnTo>
                  <a:lnTo>
                    <a:pt x="385" y="279"/>
                  </a:lnTo>
                  <a:lnTo>
                    <a:pt x="372" y="279"/>
                  </a:lnTo>
                  <a:lnTo>
                    <a:pt x="361" y="276"/>
                  </a:lnTo>
                  <a:lnTo>
                    <a:pt x="349" y="271"/>
                  </a:lnTo>
                  <a:lnTo>
                    <a:pt x="341" y="265"/>
                  </a:lnTo>
                  <a:lnTo>
                    <a:pt x="333" y="256"/>
                  </a:lnTo>
                  <a:lnTo>
                    <a:pt x="327" y="247"/>
                  </a:lnTo>
                  <a:lnTo>
                    <a:pt x="323" y="237"/>
                  </a:lnTo>
                  <a:lnTo>
                    <a:pt x="322" y="226"/>
                  </a:lnTo>
                  <a:lnTo>
                    <a:pt x="322" y="182"/>
                  </a:lnTo>
                  <a:lnTo>
                    <a:pt x="322" y="182"/>
                  </a:lnTo>
                  <a:lnTo>
                    <a:pt x="323" y="170"/>
                  </a:lnTo>
                  <a:lnTo>
                    <a:pt x="327" y="161"/>
                  </a:lnTo>
                  <a:lnTo>
                    <a:pt x="333" y="151"/>
                  </a:lnTo>
                  <a:lnTo>
                    <a:pt x="341" y="144"/>
                  </a:lnTo>
                  <a:lnTo>
                    <a:pt x="349" y="136"/>
                  </a:lnTo>
                  <a:lnTo>
                    <a:pt x="361" y="131"/>
                  </a:lnTo>
                  <a:lnTo>
                    <a:pt x="372" y="128"/>
                  </a:lnTo>
                  <a:lnTo>
                    <a:pt x="385" y="128"/>
                  </a:lnTo>
                  <a:lnTo>
                    <a:pt x="469" y="128"/>
                  </a:lnTo>
                  <a:lnTo>
                    <a:pt x="469" y="128"/>
                  </a:lnTo>
                  <a:lnTo>
                    <a:pt x="476" y="128"/>
                  </a:lnTo>
                  <a:lnTo>
                    <a:pt x="476" y="128"/>
                  </a:lnTo>
                  <a:lnTo>
                    <a:pt x="476" y="128"/>
                  </a:lnTo>
                  <a:lnTo>
                    <a:pt x="476" y="128"/>
                  </a:lnTo>
                  <a:lnTo>
                    <a:pt x="481" y="128"/>
                  </a:lnTo>
                  <a:lnTo>
                    <a:pt x="481" y="128"/>
                  </a:lnTo>
                  <a:lnTo>
                    <a:pt x="481" y="128"/>
                  </a:lnTo>
                  <a:lnTo>
                    <a:pt x="481" y="128"/>
                  </a:lnTo>
                  <a:lnTo>
                    <a:pt x="484" y="128"/>
                  </a:lnTo>
                  <a:lnTo>
                    <a:pt x="484" y="128"/>
                  </a:lnTo>
                  <a:lnTo>
                    <a:pt x="484" y="128"/>
                  </a:lnTo>
                  <a:lnTo>
                    <a:pt x="502" y="130"/>
                  </a:lnTo>
                  <a:lnTo>
                    <a:pt x="510" y="133"/>
                  </a:lnTo>
                  <a:lnTo>
                    <a:pt x="517" y="136"/>
                  </a:lnTo>
                  <a:lnTo>
                    <a:pt x="523" y="139"/>
                  </a:lnTo>
                  <a:lnTo>
                    <a:pt x="530" y="146"/>
                  </a:lnTo>
                  <a:lnTo>
                    <a:pt x="533" y="154"/>
                  </a:lnTo>
                  <a:lnTo>
                    <a:pt x="533" y="164"/>
                  </a:lnTo>
                  <a:lnTo>
                    <a:pt x="533" y="2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20"/>
            <p:cNvSpPr>
              <a:spLocks noEditPoints="1"/>
            </p:cNvSpPr>
            <p:nvPr/>
          </p:nvSpPr>
          <p:spPr bwMode="auto">
            <a:xfrm>
              <a:off x="8691563" y="2767013"/>
              <a:ext cx="155575" cy="106363"/>
            </a:xfrm>
            <a:custGeom>
              <a:avLst/>
              <a:gdLst>
                <a:gd name="T0" fmla="*/ 55 w 196"/>
                <a:gd name="T1" fmla="*/ 0 h 135"/>
                <a:gd name="T2" fmla="*/ 44 w 196"/>
                <a:gd name="T3" fmla="*/ 0 h 135"/>
                <a:gd name="T4" fmla="*/ 24 w 196"/>
                <a:gd name="T5" fmla="*/ 8 h 135"/>
                <a:gd name="T6" fmla="*/ 10 w 196"/>
                <a:gd name="T7" fmla="*/ 20 h 135"/>
                <a:gd name="T8" fmla="*/ 1 w 196"/>
                <a:gd name="T9" fmla="*/ 36 h 135"/>
                <a:gd name="T10" fmla="*/ 0 w 196"/>
                <a:gd name="T11" fmla="*/ 90 h 135"/>
                <a:gd name="T12" fmla="*/ 1 w 196"/>
                <a:gd name="T13" fmla="*/ 99 h 135"/>
                <a:gd name="T14" fmla="*/ 10 w 196"/>
                <a:gd name="T15" fmla="*/ 116 h 135"/>
                <a:gd name="T16" fmla="*/ 24 w 196"/>
                <a:gd name="T17" fmla="*/ 129 h 135"/>
                <a:gd name="T18" fmla="*/ 44 w 196"/>
                <a:gd name="T19" fmla="*/ 135 h 135"/>
                <a:gd name="T20" fmla="*/ 139 w 196"/>
                <a:gd name="T21" fmla="*/ 135 h 135"/>
                <a:gd name="T22" fmla="*/ 165 w 196"/>
                <a:gd name="T23" fmla="*/ 135 h 135"/>
                <a:gd name="T24" fmla="*/ 183 w 196"/>
                <a:gd name="T25" fmla="*/ 130 h 135"/>
                <a:gd name="T26" fmla="*/ 193 w 196"/>
                <a:gd name="T27" fmla="*/ 120 h 135"/>
                <a:gd name="T28" fmla="*/ 196 w 196"/>
                <a:gd name="T29" fmla="*/ 107 h 135"/>
                <a:gd name="T30" fmla="*/ 196 w 196"/>
                <a:gd name="T31" fmla="*/ 28 h 135"/>
                <a:gd name="T32" fmla="*/ 193 w 196"/>
                <a:gd name="T33" fmla="*/ 15 h 135"/>
                <a:gd name="T34" fmla="*/ 183 w 196"/>
                <a:gd name="T35" fmla="*/ 7 h 135"/>
                <a:gd name="T36" fmla="*/ 165 w 196"/>
                <a:gd name="T37" fmla="*/ 2 h 135"/>
                <a:gd name="T38" fmla="*/ 139 w 196"/>
                <a:gd name="T39" fmla="*/ 0 h 135"/>
                <a:gd name="T40" fmla="*/ 52 w 196"/>
                <a:gd name="T41" fmla="*/ 94 h 135"/>
                <a:gd name="T42" fmla="*/ 42 w 196"/>
                <a:gd name="T43" fmla="*/ 93 h 135"/>
                <a:gd name="T44" fmla="*/ 32 w 196"/>
                <a:gd name="T45" fmla="*/ 86 h 135"/>
                <a:gd name="T46" fmla="*/ 27 w 196"/>
                <a:gd name="T47" fmla="*/ 78 h 135"/>
                <a:gd name="T48" fmla="*/ 26 w 196"/>
                <a:gd name="T49" fmla="*/ 68 h 135"/>
                <a:gd name="T50" fmla="*/ 26 w 196"/>
                <a:gd name="T51" fmla="*/ 62 h 135"/>
                <a:gd name="T52" fmla="*/ 29 w 196"/>
                <a:gd name="T53" fmla="*/ 52 h 135"/>
                <a:gd name="T54" fmla="*/ 37 w 196"/>
                <a:gd name="T55" fmla="*/ 46 h 135"/>
                <a:gd name="T56" fmla="*/ 47 w 196"/>
                <a:gd name="T57" fmla="*/ 41 h 135"/>
                <a:gd name="T58" fmla="*/ 52 w 196"/>
                <a:gd name="T59" fmla="*/ 41 h 135"/>
                <a:gd name="T60" fmla="*/ 61 w 196"/>
                <a:gd name="T61" fmla="*/ 42 h 135"/>
                <a:gd name="T62" fmla="*/ 71 w 196"/>
                <a:gd name="T63" fmla="*/ 49 h 135"/>
                <a:gd name="T64" fmla="*/ 76 w 196"/>
                <a:gd name="T65" fmla="*/ 57 h 135"/>
                <a:gd name="T66" fmla="*/ 78 w 196"/>
                <a:gd name="T67" fmla="*/ 68 h 135"/>
                <a:gd name="T68" fmla="*/ 78 w 196"/>
                <a:gd name="T69" fmla="*/ 73 h 135"/>
                <a:gd name="T70" fmla="*/ 74 w 196"/>
                <a:gd name="T71" fmla="*/ 83 h 135"/>
                <a:gd name="T72" fmla="*/ 66 w 196"/>
                <a:gd name="T73" fmla="*/ 90 h 135"/>
                <a:gd name="T74" fmla="*/ 57 w 196"/>
                <a:gd name="T75" fmla="*/ 94 h 135"/>
                <a:gd name="T76" fmla="*/ 52 w 196"/>
                <a:gd name="T77" fmla="*/ 94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6" h="135">
                  <a:moveTo>
                    <a:pt x="139" y="0"/>
                  </a:moveTo>
                  <a:lnTo>
                    <a:pt x="55" y="0"/>
                  </a:lnTo>
                  <a:lnTo>
                    <a:pt x="55" y="0"/>
                  </a:lnTo>
                  <a:lnTo>
                    <a:pt x="44" y="0"/>
                  </a:lnTo>
                  <a:lnTo>
                    <a:pt x="34" y="3"/>
                  </a:lnTo>
                  <a:lnTo>
                    <a:pt x="24" y="8"/>
                  </a:lnTo>
                  <a:lnTo>
                    <a:pt x="16" y="13"/>
                  </a:lnTo>
                  <a:lnTo>
                    <a:pt x="10" y="20"/>
                  </a:lnTo>
                  <a:lnTo>
                    <a:pt x="5" y="28"/>
                  </a:lnTo>
                  <a:lnTo>
                    <a:pt x="1" y="36"/>
                  </a:lnTo>
                  <a:lnTo>
                    <a:pt x="0" y="4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1" y="99"/>
                  </a:lnTo>
                  <a:lnTo>
                    <a:pt x="5" y="107"/>
                  </a:lnTo>
                  <a:lnTo>
                    <a:pt x="10" y="116"/>
                  </a:lnTo>
                  <a:lnTo>
                    <a:pt x="16" y="122"/>
                  </a:lnTo>
                  <a:lnTo>
                    <a:pt x="24" y="129"/>
                  </a:lnTo>
                  <a:lnTo>
                    <a:pt x="34" y="132"/>
                  </a:lnTo>
                  <a:lnTo>
                    <a:pt x="44" y="135"/>
                  </a:lnTo>
                  <a:lnTo>
                    <a:pt x="55" y="135"/>
                  </a:lnTo>
                  <a:lnTo>
                    <a:pt x="139" y="135"/>
                  </a:lnTo>
                  <a:lnTo>
                    <a:pt x="139" y="135"/>
                  </a:lnTo>
                  <a:lnTo>
                    <a:pt x="165" y="135"/>
                  </a:lnTo>
                  <a:lnTo>
                    <a:pt x="175" y="132"/>
                  </a:lnTo>
                  <a:lnTo>
                    <a:pt x="183" y="130"/>
                  </a:lnTo>
                  <a:lnTo>
                    <a:pt x="188" y="125"/>
                  </a:lnTo>
                  <a:lnTo>
                    <a:pt x="193" y="120"/>
                  </a:lnTo>
                  <a:lnTo>
                    <a:pt x="195" y="116"/>
                  </a:lnTo>
                  <a:lnTo>
                    <a:pt x="196" y="107"/>
                  </a:lnTo>
                  <a:lnTo>
                    <a:pt x="196" y="28"/>
                  </a:lnTo>
                  <a:lnTo>
                    <a:pt x="196" y="28"/>
                  </a:lnTo>
                  <a:lnTo>
                    <a:pt x="195" y="21"/>
                  </a:lnTo>
                  <a:lnTo>
                    <a:pt x="193" y="15"/>
                  </a:lnTo>
                  <a:lnTo>
                    <a:pt x="188" y="10"/>
                  </a:lnTo>
                  <a:lnTo>
                    <a:pt x="183" y="7"/>
                  </a:lnTo>
                  <a:lnTo>
                    <a:pt x="175" y="3"/>
                  </a:lnTo>
                  <a:lnTo>
                    <a:pt x="165" y="2"/>
                  </a:lnTo>
                  <a:lnTo>
                    <a:pt x="139" y="0"/>
                  </a:lnTo>
                  <a:lnTo>
                    <a:pt x="139" y="0"/>
                  </a:lnTo>
                  <a:close/>
                  <a:moveTo>
                    <a:pt x="52" y="94"/>
                  </a:moveTo>
                  <a:lnTo>
                    <a:pt x="52" y="94"/>
                  </a:lnTo>
                  <a:lnTo>
                    <a:pt x="47" y="94"/>
                  </a:lnTo>
                  <a:lnTo>
                    <a:pt x="42" y="93"/>
                  </a:lnTo>
                  <a:lnTo>
                    <a:pt x="37" y="90"/>
                  </a:lnTo>
                  <a:lnTo>
                    <a:pt x="32" y="86"/>
                  </a:lnTo>
                  <a:lnTo>
                    <a:pt x="29" y="83"/>
                  </a:lnTo>
                  <a:lnTo>
                    <a:pt x="27" y="78"/>
                  </a:lnTo>
                  <a:lnTo>
                    <a:pt x="26" y="73"/>
                  </a:lnTo>
                  <a:lnTo>
                    <a:pt x="26" y="68"/>
                  </a:lnTo>
                  <a:lnTo>
                    <a:pt x="26" y="68"/>
                  </a:lnTo>
                  <a:lnTo>
                    <a:pt x="26" y="62"/>
                  </a:lnTo>
                  <a:lnTo>
                    <a:pt x="27" y="57"/>
                  </a:lnTo>
                  <a:lnTo>
                    <a:pt x="29" y="52"/>
                  </a:lnTo>
                  <a:lnTo>
                    <a:pt x="32" y="49"/>
                  </a:lnTo>
                  <a:lnTo>
                    <a:pt x="37" y="46"/>
                  </a:lnTo>
                  <a:lnTo>
                    <a:pt x="42" y="42"/>
                  </a:lnTo>
                  <a:lnTo>
                    <a:pt x="47" y="41"/>
                  </a:lnTo>
                  <a:lnTo>
                    <a:pt x="52" y="41"/>
                  </a:lnTo>
                  <a:lnTo>
                    <a:pt x="52" y="41"/>
                  </a:lnTo>
                  <a:lnTo>
                    <a:pt x="57" y="41"/>
                  </a:lnTo>
                  <a:lnTo>
                    <a:pt x="61" y="42"/>
                  </a:lnTo>
                  <a:lnTo>
                    <a:pt x="66" y="46"/>
                  </a:lnTo>
                  <a:lnTo>
                    <a:pt x="71" y="49"/>
                  </a:lnTo>
                  <a:lnTo>
                    <a:pt x="74" y="52"/>
                  </a:lnTo>
                  <a:lnTo>
                    <a:pt x="76" y="57"/>
                  </a:lnTo>
                  <a:lnTo>
                    <a:pt x="78" y="62"/>
                  </a:lnTo>
                  <a:lnTo>
                    <a:pt x="78" y="68"/>
                  </a:lnTo>
                  <a:lnTo>
                    <a:pt x="78" y="68"/>
                  </a:lnTo>
                  <a:lnTo>
                    <a:pt x="78" y="73"/>
                  </a:lnTo>
                  <a:lnTo>
                    <a:pt x="76" y="78"/>
                  </a:lnTo>
                  <a:lnTo>
                    <a:pt x="74" y="83"/>
                  </a:lnTo>
                  <a:lnTo>
                    <a:pt x="71" y="86"/>
                  </a:lnTo>
                  <a:lnTo>
                    <a:pt x="66" y="90"/>
                  </a:lnTo>
                  <a:lnTo>
                    <a:pt x="61" y="93"/>
                  </a:lnTo>
                  <a:lnTo>
                    <a:pt x="57" y="94"/>
                  </a:lnTo>
                  <a:lnTo>
                    <a:pt x="52" y="94"/>
                  </a:lnTo>
                  <a:lnTo>
                    <a:pt x="52" y="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6" name="Group 95"/>
          <p:cNvGrpSpPr/>
          <p:nvPr/>
        </p:nvGrpSpPr>
        <p:grpSpPr>
          <a:xfrm rot="936194">
            <a:off x="6004587" y="308359"/>
            <a:ext cx="847154" cy="288972"/>
            <a:chOff x="5646738" y="4519613"/>
            <a:chExt cx="544512" cy="185738"/>
          </a:xfrm>
          <a:solidFill>
            <a:srgbClr val="FFFFFF">
              <a:alpha val="50196"/>
            </a:srgbClr>
          </a:solidFill>
        </p:grpSpPr>
        <p:sp>
          <p:nvSpPr>
            <p:cNvPr id="97" name="Rectangle 21"/>
            <p:cNvSpPr>
              <a:spLocks noChangeArrowheads="1"/>
            </p:cNvSpPr>
            <p:nvPr/>
          </p:nvSpPr>
          <p:spPr bwMode="auto">
            <a:xfrm>
              <a:off x="5895975" y="4675188"/>
              <a:ext cx="90487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22"/>
            <p:cNvSpPr>
              <a:spLocks noChangeArrowheads="1"/>
            </p:cNvSpPr>
            <p:nvPr/>
          </p:nvSpPr>
          <p:spPr bwMode="auto">
            <a:xfrm>
              <a:off x="5997575" y="4675188"/>
              <a:ext cx="9207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23"/>
            <p:cNvSpPr>
              <a:spLocks noChangeArrowheads="1"/>
            </p:cNvSpPr>
            <p:nvPr/>
          </p:nvSpPr>
          <p:spPr bwMode="auto">
            <a:xfrm>
              <a:off x="6099175" y="4675188"/>
              <a:ext cx="92075" cy="190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24"/>
            <p:cNvSpPr>
              <a:spLocks noEditPoints="1"/>
            </p:cNvSpPr>
            <p:nvPr/>
          </p:nvSpPr>
          <p:spPr bwMode="auto">
            <a:xfrm>
              <a:off x="5646738" y="4519613"/>
              <a:ext cx="430212" cy="185738"/>
            </a:xfrm>
            <a:custGeom>
              <a:avLst/>
              <a:gdLst>
                <a:gd name="T0" fmla="*/ 294 w 542"/>
                <a:gd name="T1" fmla="*/ 119 h 234"/>
                <a:gd name="T2" fmla="*/ 495 w 542"/>
                <a:gd name="T3" fmla="*/ 29 h 234"/>
                <a:gd name="T4" fmla="*/ 458 w 542"/>
                <a:gd name="T5" fmla="*/ 31 h 234"/>
                <a:gd name="T6" fmla="*/ 221 w 542"/>
                <a:gd name="T7" fmla="*/ 96 h 234"/>
                <a:gd name="T8" fmla="*/ 179 w 542"/>
                <a:gd name="T9" fmla="*/ 89 h 234"/>
                <a:gd name="T10" fmla="*/ 171 w 542"/>
                <a:gd name="T11" fmla="*/ 85 h 234"/>
                <a:gd name="T12" fmla="*/ 159 w 542"/>
                <a:gd name="T13" fmla="*/ 39 h 234"/>
                <a:gd name="T14" fmla="*/ 110 w 542"/>
                <a:gd name="T15" fmla="*/ 7 h 234"/>
                <a:gd name="T16" fmla="*/ 60 w 542"/>
                <a:gd name="T17" fmla="*/ 0 h 234"/>
                <a:gd name="T18" fmla="*/ 10 w 542"/>
                <a:gd name="T19" fmla="*/ 21 h 234"/>
                <a:gd name="T20" fmla="*/ 2 w 542"/>
                <a:gd name="T21" fmla="*/ 36 h 234"/>
                <a:gd name="T22" fmla="*/ 21 w 542"/>
                <a:gd name="T23" fmla="*/ 75 h 234"/>
                <a:gd name="T24" fmla="*/ 78 w 542"/>
                <a:gd name="T25" fmla="*/ 107 h 234"/>
                <a:gd name="T26" fmla="*/ 127 w 542"/>
                <a:gd name="T27" fmla="*/ 114 h 234"/>
                <a:gd name="T28" fmla="*/ 166 w 542"/>
                <a:gd name="T29" fmla="*/ 109 h 234"/>
                <a:gd name="T30" fmla="*/ 177 w 542"/>
                <a:gd name="T31" fmla="*/ 124 h 234"/>
                <a:gd name="T32" fmla="*/ 140 w 542"/>
                <a:gd name="T33" fmla="*/ 125 h 234"/>
                <a:gd name="T34" fmla="*/ 76 w 542"/>
                <a:gd name="T35" fmla="*/ 128 h 234"/>
                <a:gd name="T36" fmla="*/ 31 w 542"/>
                <a:gd name="T37" fmla="*/ 150 h 234"/>
                <a:gd name="T38" fmla="*/ 0 w 542"/>
                <a:gd name="T39" fmla="*/ 192 h 234"/>
                <a:gd name="T40" fmla="*/ 3 w 542"/>
                <a:gd name="T41" fmla="*/ 208 h 234"/>
                <a:gd name="T42" fmla="*/ 41 w 542"/>
                <a:gd name="T43" fmla="*/ 232 h 234"/>
                <a:gd name="T44" fmla="*/ 107 w 542"/>
                <a:gd name="T45" fmla="*/ 229 h 234"/>
                <a:gd name="T46" fmla="*/ 148 w 542"/>
                <a:gd name="T47" fmla="*/ 206 h 234"/>
                <a:gd name="T48" fmla="*/ 171 w 542"/>
                <a:gd name="T49" fmla="*/ 163 h 234"/>
                <a:gd name="T50" fmla="*/ 167 w 542"/>
                <a:gd name="T51" fmla="*/ 145 h 234"/>
                <a:gd name="T52" fmla="*/ 214 w 542"/>
                <a:gd name="T53" fmla="*/ 143 h 234"/>
                <a:gd name="T54" fmla="*/ 451 w 542"/>
                <a:gd name="T55" fmla="*/ 171 h 234"/>
                <a:gd name="T56" fmla="*/ 141 w 542"/>
                <a:gd name="T57" fmla="*/ 91 h 234"/>
                <a:gd name="T58" fmla="*/ 106 w 542"/>
                <a:gd name="T59" fmla="*/ 96 h 234"/>
                <a:gd name="T60" fmla="*/ 70 w 542"/>
                <a:gd name="T61" fmla="*/ 86 h 234"/>
                <a:gd name="T62" fmla="*/ 28 w 542"/>
                <a:gd name="T63" fmla="*/ 60 h 234"/>
                <a:gd name="T64" fmla="*/ 19 w 542"/>
                <a:gd name="T65" fmla="*/ 36 h 234"/>
                <a:gd name="T66" fmla="*/ 42 w 542"/>
                <a:gd name="T67" fmla="*/ 18 h 234"/>
                <a:gd name="T68" fmla="*/ 93 w 542"/>
                <a:gd name="T69" fmla="*/ 16 h 234"/>
                <a:gd name="T70" fmla="*/ 127 w 542"/>
                <a:gd name="T71" fmla="*/ 29 h 234"/>
                <a:gd name="T72" fmla="*/ 151 w 542"/>
                <a:gd name="T73" fmla="*/ 62 h 234"/>
                <a:gd name="T74" fmla="*/ 102 w 542"/>
                <a:gd name="T75" fmla="*/ 216 h 234"/>
                <a:gd name="T76" fmla="*/ 63 w 542"/>
                <a:gd name="T77" fmla="*/ 219 h 234"/>
                <a:gd name="T78" fmla="*/ 23 w 542"/>
                <a:gd name="T79" fmla="*/ 205 h 234"/>
                <a:gd name="T80" fmla="*/ 18 w 542"/>
                <a:gd name="T81" fmla="*/ 190 h 234"/>
                <a:gd name="T82" fmla="*/ 45 w 542"/>
                <a:gd name="T83" fmla="*/ 159 h 234"/>
                <a:gd name="T84" fmla="*/ 81 w 542"/>
                <a:gd name="T85" fmla="*/ 145 h 234"/>
                <a:gd name="T86" fmla="*/ 125 w 542"/>
                <a:gd name="T87" fmla="*/ 138 h 234"/>
                <a:gd name="T88" fmla="*/ 149 w 542"/>
                <a:gd name="T89" fmla="*/ 158 h 234"/>
                <a:gd name="T90" fmla="*/ 146 w 542"/>
                <a:gd name="T91" fmla="*/ 184 h 234"/>
                <a:gd name="T92" fmla="*/ 114 w 542"/>
                <a:gd name="T93" fmla="*/ 211 h 234"/>
                <a:gd name="T94" fmla="*/ 222 w 542"/>
                <a:gd name="T95" fmla="*/ 128 h 234"/>
                <a:gd name="T96" fmla="*/ 211 w 542"/>
                <a:gd name="T97" fmla="*/ 117 h 234"/>
                <a:gd name="T98" fmla="*/ 218 w 542"/>
                <a:gd name="T99" fmla="*/ 107 h 234"/>
                <a:gd name="T100" fmla="*/ 231 w 542"/>
                <a:gd name="T101" fmla="*/ 109 h 234"/>
                <a:gd name="T102" fmla="*/ 232 w 542"/>
                <a:gd name="T103" fmla="*/ 122 h 234"/>
                <a:gd name="T104" fmla="*/ 222 w 542"/>
                <a:gd name="T105" fmla="*/ 128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42" h="234">
                  <a:moveTo>
                    <a:pt x="451" y="171"/>
                  </a:moveTo>
                  <a:lnTo>
                    <a:pt x="451" y="171"/>
                  </a:lnTo>
                  <a:lnTo>
                    <a:pt x="294" y="119"/>
                  </a:lnTo>
                  <a:lnTo>
                    <a:pt x="294" y="119"/>
                  </a:lnTo>
                  <a:lnTo>
                    <a:pt x="542" y="44"/>
                  </a:lnTo>
                  <a:lnTo>
                    <a:pt x="542" y="44"/>
                  </a:lnTo>
                  <a:lnTo>
                    <a:pt x="518" y="36"/>
                  </a:lnTo>
                  <a:lnTo>
                    <a:pt x="495" y="29"/>
                  </a:lnTo>
                  <a:lnTo>
                    <a:pt x="484" y="28"/>
                  </a:lnTo>
                  <a:lnTo>
                    <a:pt x="474" y="28"/>
                  </a:lnTo>
                  <a:lnTo>
                    <a:pt x="474" y="28"/>
                  </a:lnTo>
                  <a:lnTo>
                    <a:pt x="458" y="31"/>
                  </a:lnTo>
                  <a:lnTo>
                    <a:pt x="427" y="37"/>
                  </a:lnTo>
                  <a:lnTo>
                    <a:pt x="348" y="60"/>
                  </a:lnTo>
                  <a:lnTo>
                    <a:pt x="221" y="96"/>
                  </a:lnTo>
                  <a:lnTo>
                    <a:pt x="221" y="96"/>
                  </a:lnTo>
                  <a:lnTo>
                    <a:pt x="216" y="94"/>
                  </a:lnTo>
                  <a:lnTo>
                    <a:pt x="216" y="94"/>
                  </a:lnTo>
                  <a:lnTo>
                    <a:pt x="193" y="91"/>
                  </a:lnTo>
                  <a:lnTo>
                    <a:pt x="179" y="89"/>
                  </a:lnTo>
                  <a:lnTo>
                    <a:pt x="167" y="91"/>
                  </a:lnTo>
                  <a:lnTo>
                    <a:pt x="167" y="91"/>
                  </a:lnTo>
                  <a:lnTo>
                    <a:pt x="171" y="85"/>
                  </a:lnTo>
                  <a:lnTo>
                    <a:pt x="171" y="85"/>
                  </a:lnTo>
                  <a:lnTo>
                    <a:pt x="172" y="73"/>
                  </a:lnTo>
                  <a:lnTo>
                    <a:pt x="171" y="62"/>
                  </a:lnTo>
                  <a:lnTo>
                    <a:pt x="167" y="50"/>
                  </a:lnTo>
                  <a:lnTo>
                    <a:pt x="159" y="39"/>
                  </a:lnTo>
                  <a:lnTo>
                    <a:pt x="151" y="29"/>
                  </a:lnTo>
                  <a:lnTo>
                    <a:pt x="138" y="20"/>
                  </a:lnTo>
                  <a:lnTo>
                    <a:pt x="125" y="13"/>
                  </a:lnTo>
                  <a:lnTo>
                    <a:pt x="110" y="7"/>
                  </a:lnTo>
                  <a:lnTo>
                    <a:pt x="110" y="7"/>
                  </a:lnTo>
                  <a:lnTo>
                    <a:pt x="93" y="2"/>
                  </a:lnTo>
                  <a:lnTo>
                    <a:pt x="76" y="0"/>
                  </a:lnTo>
                  <a:lnTo>
                    <a:pt x="60" y="0"/>
                  </a:lnTo>
                  <a:lnTo>
                    <a:pt x="44" y="2"/>
                  </a:lnTo>
                  <a:lnTo>
                    <a:pt x="29" y="7"/>
                  </a:lnTo>
                  <a:lnTo>
                    <a:pt x="18" y="13"/>
                  </a:lnTo>
                  <a:lnTo>
                    <a:pt x="10" y="21"/>
                  </a:lnTo>
                  <a:lnTo>
                    <a:pt x="6" y="26"/>
                  </a:lnTo>
                  <a:lnTo>
                    <a:pt x="3" y="31"/>
                  </a:lnTo>
                  <a:lnTo>
                    <a:pt x="3" y="31"/>
                  </a:lnTo>
                  <a:lnTo>
                    <a:pt x="2" y="36"/>
                  </a:lnTo>
                  <a:lnTo>
                    <a:pt x="2" y="42"/>
                  </a:lnTo>
                  <a:lnTo>
                    <a:pt x="5" y="54"/>
                  </a:lnTo>
                  <a:lnTo>
                    <a:pt x="11" y="63"/>
                  </a:lnTo>
                  <a:lnTo>
                    <a:pt x="21" y="75"/>
                  </a:lnTo>
                  <a:lnTo>
                    <a:pt x="32" y="85"/>
                  </a:lnTo>
                  <a:lnTo>
                    <a:pt x="45" y="93"/>
                  </a:lnTo>
                  <a:lnTo>
                    <a:pt x="62" y="101"/>
                  </a:lnTo>
                  <a:lnTo>
                    <a:pt x="78" y="107"/>
                  </a:lnTo>
                  <a:lnTo>
                    <a:pt x="78" y="107"/>
                  </a:lnTo>
                  <a:lnTo>
                    <a:pt x="94" y="112"/>
                  </a:lnTo>
                  <a:lnTo>
                    <a:pt x="110" y="114"/>
                  </a:lnTo>
                  <a:lnTo>
                    <a:pt x="127" y="114"/>
                  </a:lnTo>
                  <a:lnTo>
                    <a:pt x="141" y="111"/>
                  </a:lnTo>
                  <a:lnTo>
                    <a:pt x="141" y="111"/>
                  </a:lnTo>
                  <a:lnTo>
                    <a:pt x="153" y="109"/>
                  </a:lnTo>
                  <a:lnTo>
                    <a:pt x="166" y="109"/>
                  </a:lnTo>
                  <a:lnTo>
                    <a:pt x="177" y="112"/>
                  </a:lnTo>
                  <a:lnTo>
                    <a:pt x="187" y="119"/>
                  </a:lnTo>
                  <a:lnTo>
                    <a:pt x="187" y="119"/>
                  </a:lnTo>
                  <a:lnTo>
                    <a:pt x="177" y="124"/>
                  </a:lnTo>
                  <a:lnTo>
                    <a:pt x="164" y="127"/>
                  </a:lnTo>
                  <a:lnTo>
                    <a:pt x="153" y="128"/>
                  </a:lnTo>
                  <a:lnTo>
                    <a:pt x="140" y="125"/>
                  </a:lnTo>
                  <a:lnTo>
                    <a:pt x="140" y="125"/>
                  </a:lnTo>
                  <a:lnTo>
                    <a:pt x="125" y="122"/>
                  </a:lnTo>
                  <a:lnTo>
                    <a:pt x="110" y="122"/>
                  </a:lnTo>
                  <a:lnTo>
                    <a:pt x="94" y="124"/>
                  </a:lnTo>
                  <a:lnTo>
                    <a:pt x="76" y="128"/>
                  </a:lnTo>
                  <a:lnTo>
                    <a:pt x="76" y="128"/>
                  </a:lnTo>
                  <a:lnTo>
                    <a:pt x="60" y="133"/>
                  </a:lnTo>
                  <a:lnTo>
                    <a:pt x="45" y="141"/>
                  </a:lnTo>
                  <a:lnTo>
                    <a:pt x="31" y="150"/>
                  </a:lnTo>
                  <a:lnTo>
                    <a:pt x="19" y="159"/>
                  </a:lnTo>
                  <a:lnTo>
                    <a:pt x="10" y="169"/>
                  </a:lnTo>
                  <a:lnTo>
                    <a:pt x="3" y="180"/>
                  </a:lnTo>
                  <a:lnTo>
                    <a:pt x="0" y="192"/>
                  </a:lnTo>
                  <a:lnTo>
                    <a:pt x="0" y="197"/>
                  </a:lnTo>
                  <a:lnTo>
                    <a:pt x="2" y="203"/>
                  </a:lnTo>
                  <a:lnTo>
                    <a:pt x="2" y="203"/>
                  </a:lnTo>
                  <a:lnTo>
                    <a:pt x="3" y="208"/>
                  </a:lnTo>
                  <a:lnTo>
                    <a:pt x="6" y="213"/>
                  </a:lnTo>
                  <a:lnTo>
                    <a:pt x="15" y="221"/>
                  </a:lnTo>
                  <a:lnTo>
                    <a:pt x="28" y="228"/>
                  </a:lnTo>
                  <a:lnTo>
                    <a:pt x="41" y="232"/>
                  </a:lnTo>
                  <a:lnTo>
                    <a:pt x="57" y="234"/>
                  </a:lnTo>
                  <a:lnTo>
                    <a:pt x="73" y="234"/>
                  </a:lnTo>
                  <a:lnTo>
                    <a:pt x="91" y="232"/>
                  </a:lnTo>
                  <a:lnTo>
                    <a:pt x="107" y="229"/>
                  </a:lnTo>
                  <a:lnTo>
                    <a:pt x="107" y="229"/>
                  </a:lnTo>
                  <a:lnTo>
                    <a:pt x="122" y="223"/>
                  </a:lnTo>
                  <a:lnTo>
                    <a:pt x="136" y="216"/>
                  </a:lnTo>
                  <a:lnTo>
                    <a:pt x="148" y="206"/>
                  </a:lnTo>
                  <a:lnTo>
                    <a:pt x="158" y="197"/>
                  </a:lnTo>
                  <a:lnTo>
                    <a:pt x="166" y="185"/>
                  </a:lnTo>
                  <a:lnTo>
                    <a:pt x="169" y="174"/>
                  </a:lnTo>
                  <a:lnTo>
                    <a:pt x="171" y="163"/>
                  </a:lnTo>
                  <a:lnTo>
                    <a:pt x="169" y="151"/>
                  </a:lnTo>
                  <a:lnTo>
                    <a:pt x="169" y="151"/>
                  </a:lnTo>
                  <a:lnTo>
                    <a:pt x="167" y="145"/>
                  </a:lnTo>
                  <a:lnTo>
                    <a:pt x="167" y="145"/>
                  </a:lnTo>
                  <a:lnTo>
                    <a:pt x="179" y="146"/>
                  </a:lnTo>
                  <a:lnTo>
                    <a:pt x="192" y="146"/>
                  </a:lnTo>
                  <a:lnTo>
                    <a:pt x="214" y="143"/>
                  </a:lnTo>
                  <a:lnTo>
                    <a:pt x="214" y="143"/>
                  </a:lnTo>
                  <a:lnTo>
                    <a:pt x="221" y="141"/>
                  </a:lnTo>
                  <a:lnTo>
                    <a:pt x="221" y="141"/>
                  </a:lnTo>
                  <a:lnTo>
                    <a:pt x="313" y="169"/>
                  </a:lnTo>
                  <a:lnTo>
                    <a:pt x="451" y="171"/>
                  </a:lnTo>
                  <a:close/>
                  <a:moveTo>
                    <a:pt x="151" y="78"/>
                  </a:moveTo>
                  <a:lnTo>
                    <a:pt x="151" y="78"/>
                  </a:lnTo>
                  <a:lnTo>
                    <a:pt x="148" y="86"/>
                  </a:lnTo>
                  <a:lnTo>
                    <a:pt x="141" y="91"/>
                  </a:lnTo>
                  <a:lnTo>
                    <a:pt x="135" y="94"/>
                  </a:lnTo>
                  <a:lnTo>
                    <a:pt x="127" y="98"/>
                  </a:lnTo>
                  <a:lnTo>
                    <a:pt x="117" y="98"/>
                  </a:lnTo>
                  <a:lnTo>
                    <a:pt x="106" y="96"/>
                  </a:lnTo>
                  <a:lnTo>
                    <a:pt x="94" y="94"/>
                  </a:lnTo>
                  <a:lnTo>
                    <a:pt x="83" y="91"/>
                  </a:lnTo>
                  <a:lnTo>
                    <a:pt x="83" y="91"/>
                  </a:lnTo>
                  <a:lnTo>
                    <a:pt x="70" y="86"/>
                  </a:lnTo>
                  <a:lnTo>
                    <a:pt x="58" y="81"/>
                  </a:lnTo>
                  <a:lnTo>
                    <a:pt x="47" y="75"/>
                  </a:lnTo>
                  <a:lnTo>
                    <a:pt x="36" y="68"/>
                  </a:lnTo>
                  <a:lnTo>
                    <a:pt x="28" y="60"/>
                  </a:lnTo>
                  <a:lnTo>
                    <a:pt x="23" y="52"/>
                  </a:lnTo>
                  <a:lnTo>
                    <a:pt x="19" y="44"/>
                  </a:lnTo>
                  <a:lnTo>
                    <a:pt x="19" y="41"/>
                  </a:lnTo>
                  <a:lnTo>
                    <a:pt x="19" y="36"/>
                  </a:lnTo>
                  <a:lnTo>
                    <a:pt x="19" y="36"/>
                  </a:lnTo>
                  <a:lnTo>
                    <a:pt x="24" y="29"/>
                  </a:lnTo>
                  <a:lnTo>
                    <a:pt x="32" y="23"/>
                  </a:lnTo>
                  <a:lnTo>
                    <a:pt x="42" y="18"/>
                  </a:lnTo>
                  <a:lnTo>
                    <a:pt x="54" y="16"/>
                  </a:lnTo>
                  <a:lnTo>
                    <a:pt x="67" y="15"/>
                  </a:lnTo>
                  <a:lnTo>
                    <a:pt x="80" y="15"/>
                  </a:lnTo>
                  <a:lnTo>
                    <a:pt x="93" y="16"/>
                  </a:lnTo>
                  <a:lnTo>
                    <a:pt x="106" y="20"/>
                  </a:lnTo>
                  <a:lnTo>
                    <a:pt x="106" y="20"/>
                  </a:lnTo>
                  <a:lnTo>
                    <a:pt x="117" y="24"/>
                  </a:lnTo>
                  <a:lnTo>
                    <a:pt x="127" y="29"/>
                  </a:lnTo>
                  <a:lnTo>
                    <a:pt x="136" y="37"/>
                  </a:lnTo>
                  <a:lnTo>
                    <a:pt x="143" y="44"/>
                  </a:lnTo>
                  <a:lnTo>
                    <a:pt x="148" y="52"/>
                  </a:lnTo>
                  <a:lnTo>
                    <a:pt x="151" y="62"/>
                  </a:lnTo>
                  <a:lnTo>
                    <a:pt x="153" y="70"/>
                  </a:lnTo>
                  <a:lnTo>
                    <a:pt x="151" y="78"/>
                  </a:lnTo>
                  <a:lnTo>
                    <a:pt x="151" y="78"/>
                  </a:lnTo>
                  <a:close/>
                  <a:moveTo>
                    <a:pt x="102" y="216"/>
                  </a:moveTo>
                  <a:lnTo>
                    <a:pt x="102" y="216"/>
                  </a:lnTo>
                  <a:lnTo>
                    <a:pt x="91" y="219"/>
                  </a:lnTo>
                  <a:lnTo>
                    <a:pt x="76" y="219"/>
                  </a:lnTo>
                  <a:lnTo>
                    <a:pt x="63" y="219"/>
                  </a:lnTo>
                  <a:lnTo>
                    <a:pt x="50" y="219"/>
                  </a:lnTo>
                  <a:lnTo>
                    <a:pt x="39" y="216"/>
                  </a:lnTo>
                  <a:lnTo>
                    <a:pt x="29" y="211"/>
                  </a:lnTo>
                  <a:lnTo>
                    <a:pt x="23" y="205"/>
                  </a:lnTo>
                  <a:lnTo>
                    <a:pt x="18" y="198"/>
                  </a:lnTo>
                  <a:lnTo>
                    <a:pt x="18" y="198"/>
                  </a:lnTo>
                  <a:lnTo>
                    <a:pt x="18" y="193"/>
                  </a:lnTo>
                  <a:lnTo>
                    <a:pt x="18" y="190"/>
                  </a:lnTo>
                  <a:lnTo>
                    <a:pt x="21" y="182"/>
                  </a:lnTo>
                  <a:lnTo>
                    <a:pt x="26" y="174"/>
                  </a:lnTo>
                  <a:lnTo>
                    <a:pt x="34" y="166"/>
                  </a:lnTo>
                  <a:lnTo>
                    <a:pt x="45" y="159"/>
                  </a:lnTo>
                  <a:lnTo>
                    <a:pt x="57" y="153"/>
                  </a:lnTo>
                  <a:lnTo>
                    <a:pt x="68" y="148"/>
                  </a:lnTo>
                  <a:lnTo>
                    <a:pt x="81" y="145"/>
                  </a:lnTo>
                  <a:lnTo>
                    <a:pt x="81" y="145"/>
                  </a:lnTo>
                  <a:lnTo>
                    <a:pt x="93" y="141"/>
                  </a:lnTo>
                  <a:lnTo>
                    <a:pt x="104" y="138"/>
                  </a:lnTo>
                  <a:lnTo>
                    <a:pt x="115" y="138"/>
                  </a:lnTo>
                  <a:lnTo>
                    <a:pt x="125" y="138"/>
                  </a:lnTo>
                  <a:lnTo>
                    <a:pt x="133" y="141"/>
                  </a:lnTo>
                  <a:lnTo>
                    <a:pt x="141" y="145"/>
                  </a:lnTo>
                  <a:lnTo>
                    <a:pt x="146" y="151"/>
                  </a:lnTo>
                  <a:lnTo>
                    <a:pt x="149" y="158"/>
                  </a:lnTo>
                  <a:lnTo>
                    <a:pt x="149" y="158"/>
                  </a:lnTo>
                  <a:lnTo>
                    <a:pt x="151" y="166"/>
                  </a:lnTo>
                  <a:lnTo>
                    <a:pt x="149" y="176"/>
                  </a:lnTo>
                  <a:lnTo>
                    <a:pt x="146" y="184"/>
                  </a:lnTo>
                  <a:lnTo>
                    <a:pt x="141" y="192"/>
                  </a:lnTo>
                  <a:lnTo>
                    <a:pt x="133" y="198"/>
                  </a:lnTo>
                  <a:lnTo>
                    <a:pt x="125" y="206"/>
                  </a:lnTo>
                  <a:lnTo>
                    <a:pt x="114" y="211"/>
                  </a:lnTo>
                  <a:lnTo>
                    <a:pt x="102" y="216"/>
                  </a:lnTo>
                  <a:lnTo>
                    <a:pt x="102" y="216"/>
                  </a:lnTo>
                  <a:close/>
                  <a:moveTo>
                    <a:pt x="222" y="128"/>
                  </a:moveTo>
                  <a:lnTo>
                    <a:pt x="222" y="128"/>
                  </a:lnTo>
                  <a:lnTo>
                    <a:pt x="218" y="128"/>
                  </a:lnTo>
                  <a:lnTo>
                    <a:pt x="214" y="125"/>
                  </a:lnTo>
                  <a:lnTo>
                    <a:pt x="211" y="122"/>
                  </a:lnTo>
                  <a:lnTo>
                    <a:pt x="211" y="117"/>
                  </a:lnTo>
                  <a:lnTo>
                    <a:pt x="211" y="117"/>
                  </a:lnTo>
                  <a:lnTo>
                    <a:pt x="211" y="112"/>
                  </a:lnTo>
                  <a:lnTo>
                    <a:pt x="214" y="109"/>
                  </a:lnTo>
                  <a:lnTo>
                    <a:pt x="218" y="107"/>
                  </a:lnTo>
                  <a:lnTo>
                    <a:pt x="222" y="106"/>
                  </a:lnTo>
                  <a:lnTo>
                    <a:pt x="222" y="106"/>
                  </a:lnTo>
                  <a:lnTo>
                    <a:pt x="226" y="107"/>
                  </a:lnTo>
                  <a:lnTo>
                    <a:pt x="231" y="109"/>
                  </a:lnTo>
                  <a:lnTo>
                    <a:pt x="232" y="112"/>
                  </a:lnTo>
                  <a:lnTo>
                    <a:pt x="234" y="117"/>
                  </a:lnTo>
                  <a:lnTo>
                    <a:pt x="234" y="117"/>
                  </a:lnTo>
                  <a:lnTo>
                    <a:pt x="232" y="122"/>
                  </a:lnTo>
                  <a:lnTo>
                    <a:pt x="231" y="125"/>
                  </a:lnTo>
                  <a:lnTo>
                    <a:pt x="226" y="128"/>
                  </a:lnTo>
                  <a:lnTo>
                    <a:pt x="222" y="128"/>
                  </a:lnTo>
                  <a:lnTo>
                    <a:pt x="222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232773" y="1493845"/>
            <a:ext cx="289115" cy="198979"/>
            <a:chOff x="6551613" y="3525838"/>
            <a:chExt cx="539750" cy="371475"/>
          </a:xfrm>
          <a:solidFill>
            <a:srgbClr val="FFFFFF">
              <a:alpha val="50196"/>
            </a:srgbClr>
          </a:solidFill>
        </p:grpSpPr>
        <p:sp>
          <p:nvSpPr>
            <p:cNvPr id="102" name="Freeform 25"/>
            <p:cNvSpPr>
              <a:spLocks/>
            </p:cNvSpPr>
            <p:nvPr/>
          </p:nvSpPr>
          <p:spPr bwMode="auto">
            <a:xfrm>
              <a:off x="6665913" y="3824288"/>
              <a:ext cx="73025" cy="73025"/>
            </a:xfrm>
            <a:custGeom>
              <a:avLst/>
              <a:gdLst>
                <a:gd name="T0" fmla="*/ 45 w 90"/>
                <a:gd name="T1" fmla="*/ 0 h 91"/>
                <a:gd name="T2" fmla="*/ 45 w 90"/>
                <a:gd name="T3" fmla="*/ 0 h 91"/>
                <a:gd name="T4" fmla="*/ 37 w 90"/>
                <a:gd name="T5" fmla="*/ 1 h 91"/>
                <a:gd name="T6" fmla="*/ 27 w 90"/>
                <a:gd name="T7" fmla="*/ 3 h 91"/>
                <a:gd name="T8" fmla="*/ 21 w 90"/>
                <a:gd name="T9" fmla="*/ 8 h 91"/>
                <a:gd name="T10" fmla="*/ 14 w 90"/>
                <a:gd name="T11" fmla="*/ 13 h 91"/>
                <a:gd name="T12" fmla="*/ 8 w 90"/>
                <a:gd name="T13" fmla="*/ 21 h 91"/>
                <a:gd name="T14" fmla="*/ 4 w 90"/>
                <a:gd name="T15" fmla="*/ 27 h 91"/>
                <a:gd name="T16" fmla="*/ 1 w 90"/>
                <a:gd name="T17" fmla="*/ 37 h 91"/>
                <a:gd name="T18" fmla="*/ 0 w 90"/>
                <a:gd name="T19" fmla="*/ 45 h 91"/>
                <a:gd name="T20" fmla="*/ 0 w 90"/>
                <a:gd name="T21" fmla="*/ 45 h 91"/>
                <a:gd name="T22" fmla="*/ 1 w 90"/>
                <a:gd name="T23" fmla="*/ 55 h 91"/>
                <a:gd name="T24" fmla="*/ 4 w 90"/>
                <a:gd name="T25" fmla="*/ 63 h 91"/>
                <a:gd name="T26" fmla="*/ 8 w 90"/>
                <a:gd name="T27" fmla="*/ 71 h 91"/>
                <a:gd name="T28" fmla="*/ 14 w 90"/>
                <a:gd name="T29" fmla="*/ 78 h 91"/>
                <a:gd name="T30" fmla="*/ 21 w 90"/>
                <a:gd name="T31" fmla="*/ 83 h 91"/>
                <a:gd name="T32" fmla="*/ 27 w 90"/>
                <a:gd name="T33" fmla="*/ 87 h 91"/>
                <a:gd name="T34" fmla="*/ 37 w 90"/>
                <a:gd name="T35" fmla="*/ 91 h 91"/>
                <a:gd name="T36" fmla="*/ 45 w 90"/>
                <a:gd name="T37" fmla="*/ 91 h 91"/>
                <a:gd name="T38" fmla="*/ 45 w 90"/>
                <a:gd name="T39" fmla="*/ 91 h 91"/>
                <a:gd name="T40" fmla="*/ 55 w 90"/>
                <a:gd name="T41" fmla="*/ 91 h 91"/>
                <a:gd name="T42" fmla="*/ 63 w 90"/>
                <a:gd name="T43" fmla="*/ 87 h 91"/>
                <a:gd name="T44" fmla="*/ 71 w 90"/>
                <a:gd name="T45" fmla="*/ 83 h 91"/>
                <a:gd name="T46" fmla="*/ 77 w 90"/>
                <a:gd name="T47" fmla="*/ 78 h 91"/>
                <a:gd name="T48" fmla="*/ 84 w 90"/>
                <a:gd name="T49" fmla="*/ 71 h 91"/>
                <a:gd name="T50" fmla="*/ 87 w 90"/>
                <a:gd name="T51" fmla="*/ 63 h 91"/>
                <a:gd name="T52" fmla="*/ 90 w 90"/>
                <a:gd name="T53" fmla="*/ 55 h 91"/>
                <a:gd name="T54" fmla="*/ 90 w 90"/>
                <a:gd name="T55" fmla="*/ 45 h 91"/>
                <a:gd name="T56" fmla="*/ 90 w 90"/>
                <a:gd name="T57" fmla="*/ 45 h 91"/>
                <a:gd name="T58" fmla="*/ 90 w 90"/>
                <a:gd name="T59" fmla="*/ 37 h 91"/>
                <a:gd name="T60" fmla="*/ 87 w 90"/>
                <a:gd name="T61" fmla="*/ 27 h 91"/>
                <a:gd name="T62" fmla="*/ 84 w 90"/>
                <a:gd name="T63" fmla="*/ 21 h 91"/>
                <a:gd name="T64" fmla="*/ 77 w 90"/>
                <a:gd name="T65" fmla="*/ 13 h 91"/>
                <a:gd name="T66" fmla="*/ 71 w 90"/>
                <a:gd name="T67" fmla="*/ 8 h 91"/>
                <a:gd name="T68" fmla="*/ 63 w 90"/>
                <a:gd name="T69" fmla="*/ 3 h 91"/>
                <a:gd name="T70" fmla="*/ 55 w 90"/>
                <a:gd name="T71" fmla="*/ 1 h 91"/>
                <a:gd name="T72" fmla="*/ 45 w 90"/>
                <a:gd name="T73" fmla="*/ 0 h 91"/>
                <a:gd name="T74" fmla="*/ 45 w 90"/>
                <a:gd name="T7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0" h="91">
                  <a:moveTo>
                    <a:pt x="45" y="0"/>
                  </a:moveTo>
                  <a:lnTo>
                    <a:pt x="45" y="0"/>
                  </a:lnTo>
                  <a:lnTo>
                    <a:pt x="37" y="1"/>
                  </a:lnTo>
                  <a:lnTo>
                    <a:pt x="27" y="3"/>
                  </a:lnTo>
                  <a:lnTo>
                    <a:pt x="21" y="8"/>
                  </a:lnTo>
                  <a:lnTo>
                    <a:pt x="14" y="13"/>
                  </a:lnTo>
                  <a:lnTo>
                    <a:pt x="8" y="21"/>
                  </a:lnTo>
                  <a:lnTo>
                    <a:pt x="4" y="27"/>
                  </a:lnTo>
                  <a:lnTo>
                    <a:pt x="1" y="37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55"/>
                  </a:lnTo>
                  <a:lnTo>
                    <a:pt x="4" y="63"/>
                  </a:lnTo>
                  <a:lnTo>
                    <a:pt x="8" y="71"/>
                  </a:lnTo>
                  <a:lnTo>
                    <a:pt x="14" y="78"/>
                  </a:lnTo>
                  <a:lnTo>
                    <a:pt x="21" y="83"/>
                  </a:lnTo>
                  <a:lnTo>
                    <a:pt x="27" y="87"/>
                  </a:lnTo>
                  <a:lnTo>
                    <a:pt x="37" y="91"/>
                  </a:lnTo>
                  <a:lnTo>
                    <a:pt x="45" y="91"/>
                  </a:lnTo>
                  <a:lnTo>
                    <a:pt x="45" y="91"/>
                  </a:lnTo>
                  <a:lnTo>
                    <a:pt x="55" y="91"/>
                  </a:lnTo>
                  <a:lnTo>
                    <a:pt x="63" y="87"/>
                  </a:lnTo>
                  <a:lnTo>
                    <a:pt x="71" y="83"/>
                  </a:lnTo>
                  <a:lnTo>
                    <a:pt x="77" y="78"/>
                  </a:lnTo>
                  <a:lnTo>
                    <a:pt x="84" y="71"/>
                  </a:lnTo>
                  <a:lnTo>
                    <a:pt x="87" y="63"/>
                  </a:lnTo>
                  <a:lnTo>
                    <a:pt x="90" y="5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90" y="37"/>
                  </a:lnTo>
                  <a:lnTo>
                    <a:pt x="87" y="27"/>
                  </a:lnTo>
                  <a:lnTo>
                    <a:pt x="84" y="21"/>
                  </a:lnTo>
                  <a:lnTo>
                    <a:pt x="77" y="13"/>
                  </a:lnTo>
                  <a:lnTo>
                    <a:pt x="71" y="8"/>
                  </a:lnTo>
                  <a:lnTo>
                    <a:pt x="63" y="3"/>
                  </a:lnTo>
                  <a:lnTo>
                    <a:pt x="55" y="1"/>
                  </a:lnTo>
                  <a:lnTo>
                    <a:pt x="45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26"/>
            <p:cNvSpPr>
              <a:spLocks/>
            </p:cNvSpPr>
            <p:nvPr/>
          </p:nvSpPr>
          <p:spPr bwMode="auto">
            <a:xfrm>
              <a:off x="6942138" y="3824288"/>
              <a:ext cx="73025" cy="73025"/>
            </a:xfrm>
            <a:custGeom>
              <a:avLst/>
              <a:gdLst>
                <a:gd name="T0" fmla="*/ 46 w 91"/>
                <a:gd name="T1" fmla="*/ 0 h 91"/>
                <a:gd name="T2" fmla="*/ 46 w 91"/>
                <a:gd name="T3" fmla="*/ 0 h 91"/>
                <a:gd name="T4" fmla="*/ 36 w 91"/>
                <a:gd name="T5" fmla="*/ 1 h 91"/>
                <a:gd name="T6" fmla="*/ 28 w 91"/>
                <a:gd name="T7" fmla="*/ 3 h 91"/>
                <a:gd name="T8" fmla="*/ 20 w 91"/>
                <a:gd name="T9" fmla="*/ 8 h 91"/>
                <a:gd name="T10" fmla="*/ 13 w 91"/>
                <a:gd name="T11" fmla="*/ 13 h 91"/>
                <a:gd name="T12" fmla="*/ 8 w 91"/>
                <a:gd name="T13" fmla="*/ 21 h 91"/>
                <a:gd name="T14" fmla="*/ 3 w 91"/>
                <a:gd name="T15" fmla="*/ 27 h 91"/>
                <a:gd name="T16" fmla="*/ 2 w 91"/>
                <a:gd name="T17" fmla="*/ 37 h 91"/>
                <a:gd name="T18" fmla="*/ 0 w 91"/>
                <a:gd name="T19" fmla="*/ 45 h 91"/>
                <a:gd name="T20" fmla="*/ 0 w 91"/>
                <a:gd name="T21" fmla="*/ 45 h 91"/>
                <a:gd name="T22" fmla="*/ 2 w 91"/>
                <a:gd name="T23" fmla="*/ 55 h 91"/>
                <a:gd name="T24" fmla="*/ 3 w 91"/>
                <a:gd name="T25" fmla="*/ 63 h 91"/>
                <a:gd name="T26" fmla="*/ 8 w 91"/>
                <a:gd name="T27" fmla="*/ 71 h 91"/>
                <a:gd name="T28" fmla="*/ 13 w 91"/>
                <a:gd name="T29" fmla="*/ 78 h 91"/>
                <a:gd name="T30" fmla="*/ 20 w 91"/>
                <a:gd name="T31" fmla="*/ 83 h 91"/>
                <a:gd name="T32" fmla="*/ 28 w 91"/>
                <a:gd name="T33" fmla="*/ 87 h 91"/>
                <a:gd name="T34" fmla="*/ 36 w 91"/>
                <a:gd name="T35" fmla="*/ 91 h 91"/>
                <a:gd name="T36" fmla="*/ 46 w 91"/>
                <a:gd name="T37" fmla="*/ 91 h 91"/>
                <a:gd name="T38" fmla="*/ 46 w 91"/>
                <a:gd name="T39" fmla="*/ 91 h 91"/>
                <a:gd name="T40" fmla="*/ 55 w 91"/>
                <a:gd name="T41" fmla="*/ 91 h 91"/>
                <a:gd name="T42" fmla="*/ 63 w 91"/>
                <a:gd name="T43" fmla="*/ 87 h 91"/>
                <a:gd name="T44" fmla="*/ 72 w 91"/>
                <a:gd name="T45" fmla="*/ 83 h 91"/>
                <a:gd name="T46" fmla="*/ 78 w 91"/>
                <a:gd name="T47" fmla="*/ 78 h 91"/>
                <a:gd name="T48" fmla="*/ 83 w 91"/>
                <a:gd name="T49" fmla="*/ 71 h 91"/>
                <a:gd name="T50" fmla="*/ 88 w 91"/>
                <a:gd name="T51" fmla="*/ 63 h 91"/>
                <a:gd name="T52" fmla="*/ 91 w 91"/>
                <a:gd name="T53" fmla="*/ 55 h 91"/>
                <a:gd name="T54" fmla="*/ 91 w 91"/>
                <a:gd name="T55" fmla="*/ 45 h 91"/>
                <a:gd name="T56" fmla="*/ 91 w 91"/>
                <a:gd name="T57" fmla="*/ 45 h 91"/>
                <a:gd name="T58" fmla="*/ 91 w 91"/>
                <a:gd name="T59" fmla="*/ 37 h 91"/>
                <a:gd name="T60" fmla="*/ 88 w 91"/>
                <a:gd name="T61" fmla="*/ 27 h 91"/>
                <a:gd name="T62" fmla="*/ 83 w 91"/>
                <a:gd name="T63" fmla="*/ 21 h 91"/>
                <a:gd name="T64" fmla="*/ 78 w 91"/>
                <a:gd name="T65" fmla="*/ 13 h 91"/>
                <a:gd name="T66" fmla="*/ 72 w 91"/>
                <a:gd name="T67" fmla="*/ 8 h 91"/>
                <a:gd name="T68" fmla="*/ 63 w 91"/>
                <a:gd name="T69" fmla="*/ 3 h 91"/>
                <a:gd name="T70" fmla="*/ 55 w 91"/>
                <a:gd name="T71" fmla="*/ 1 h 91"/>
                <a:gd name="T72" fmla="*/ 46 w 91"/>
                <a:gd name="T73" fmla="*/ 0 h 91"/>
                <a:gd name="T74" fmla="*/ 46 w 91"/>
                <a:gd name="T7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" h="91">
                  <a:moveTo>
                    <a:pt x="46" y="0"/>
                  </a:moveTo>
                  <a:lnTo>
                    <a:pt x="46" y="0"/>
                  </a:lnTo>
                  <a:lnTo>
                    <a:pt x="36" y="1"/>
                  </a:lnTo>
                  <a:lnTo>
                    <a:pt x="28" y="3"/>
                  </a:lnTo>
                  <a:lnTo>
                    <a:pt x="20" y="8"/>
                  </a:lnTo>
                  <a:lnTo>
                    <a:pt x="13" y="13"/>
                  </a:lnTo>
                  <a:lnTo>
                    <a:pt x="8" y="21"/>
                  </a:lnTo>
                  <a:lnTo>
                    <a:pt x="3" y="27"/>
                  </a:lnTo>
                  <a:lnTo>
                    <a:pt x="2" y="37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5"/>
                  </a:lnTo>
                  <a:lnTo>
                    <a:pt x="3" y="63"/>
                  </a:lnTo>
                  <a:lnTo>
                    <a:pt x="8" y="71"/>
                  </a:lnTo>
                  <a:lnTo>
                    <a:pt x="13" y="78"/>
                  </a:lnTo>
                  <a:lnTo>
                    <a:pt x="20" y="83"/>
                  </a:lnTo>
                  <a:lnTo>
                    <a:pt x="28" y="87"/>
                  </a:lnTo>
                  <a:lnTo>
                    <a:pt x="36" y="91"/>
                  </a:lnTo>
                  <a:lnTo>
                    <a:pt x="46" y="91"/>
                  </a:lnTo>
                  <a:lnTo>
                    <a:pt x="46" y="91"/>
                  </a:lnTo>
                  <a:lnTo>
                    <a:pt x="55" y="91"/>
                  </a:lnTo>
                  <a:lnTo>
                    <a:pt x="63" y="87"/>
                  </a:lnTo>
                  <a:lnTo>
                    <a:pt x="72" y="83"/>
                  </a:lnTo>
                  <a:lnTo>
                    <a:pt x="78" y="78"/>
                  </a:lnTo>
                  <a:lnTo>
                    <a:pt x="83" y="71"/>
                  </a:lnTo>
                  <a:lnTo>
                    <a:pt x="88" y="63"/>
                  </a:lnTo>
                  <a:lnTo>
                    <a:pt x="91" y="55"/>
                  </a:lnTo>
                  <a:lnTo>
                    <a:pt x="91" y="45"/>
                  </a:lnTo>
                  <a:lnTo>
                    <a:pt x="91" y="45"/>
                  </a:lnTo>
                  <a:lnTo>
                    <a:pt x="91" y="37"/>
                  </a:lnTo>
                  <a:lnTo>
                    <a:pt x="88" y="27"/>
                  </a:lnTo>
                  <a:lnTo>
                    <a:pt x="83" y="21"/>
                  </a:lnTo>
                  <a:lnTo>
                    <a:pt x="78" y="13"/>
                  </a:lnTo>
                  <a:lnTo>
                    <a:pt x="72" y="8"/>
                  </a:lnTo>
                  <a:lnTo>
                    <a:pt x="63" y="3"/>
                  </a:lnTo>
                  <a:lnTo>
                    <a:pt x="55" y="1"/>
                  </a:lnTo>
                  <a:lnTo>
                    <a:pt x="46" y="0"/>
                  </a:lnTo>
                  <a:lnTo>
                    <a:pt x="4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27"/>
            <p:cNvSpPr>
              <a:spLocks/>
            </p:cNvSpPr>
            <p:nvPr/>
          </p:nvSpPr>
          <p:spPr bwMode="auto">
            <a:xfrm>
              <a:off x="6567488" y="3525838"/>
              <a:ext cx="269875" cy="211138"/>
            </a:xfrm>
            <a:custGeom>
              <a:avLst/>
              <a:gdLst>
                <a:gd name="T0" fmla="*/ 9 w 342"/>
                <a:gd name="T1" fmla="*/ 266 h 266"/>
                <a:gd name="T2" fmla="*/ 333 w 342"/>
                <a:gd name="T3" fmla="*/ 266 h 266"/>
                <a:gd name="T4" fmla="*/ 333 w 342"/>
                <a:gd name="T5" fmla="*/ 266 h 266"/>
                <a:gd name="T6" fmla="*/ 337 w 342"/>
                <a:gd name="T7" fmla="*/ 266 h 266"/>
                <a:gd name="T8" fmla="*/ 340 w 342"/>
                <a:gd name="T9" fmla="*/ 265 h 266"/>
                <a:gd name="T10" fmla="*/ 342 w 342"/>
                <a:gd name="T11" fmla="*/ 263 h 266"/>
                <a:gd name="T12" fmla="*/ 342 w 342"/>
                <a:gd name="T13" fmla="*/ 260 h 266"/>
                <a:gd name="T14" fmla="*/ 342 w 342"/>
                <a:gd name="T15" fmla="*/ 6 h 266"/>
                <a:gd name="T16" fmla="*/ 342 w 342"/>
                <a:gd name="T17" fmla="*/ 6 h 266"/>
                <a:gd name="T18" fmla="*/ 342 w 342"/>
                <a:gd name="T19" fmla="*/ 5 h 266"/>
                <a:gd name="T20" fmla="*/ 340 w 342"/>
                <a:gd name="T21" fmla="*/ 2 h 266"/>
                <a:gd name="T22" fmla="*/ 337 w 342"/>
                <a:gd name="T23" fmla="*/ 0 h 266"/>
                <a:gd name="T24" fmla="*/ 333 w 342"/>
                <a:gd name="T25" fmla="*/ 0 h 266"/>
                <a:gd name="T26" fmla="*/ 9 w 342"/>
                <a:gd name="T27" fmla="*/ 0 h 266"/>
                <a:gd name="T28" fmla="*/ 9 w 342"/>
                <a:gd name="T29" fmla="*/ 0 h 266"/>
                <a:gd name="T30" fmla="*/ 5 w 342"/>
                <a:gd name="T31" fmla="*/ 0 h 266"/>
                <a:gd name="T32" fmla="*/ 4 w 342"/>
                <a:gd name="T33" fmla="*/ 2 h 266"/>
                <a:gd name="T34" fmla="*/ 2 w 342"/>
                <a:gd name="T35" fmla="*/ 5 h 266"/>
                <a:gd name="T36" fmla="*/ 0 w 342"/>
                <a:gd name="T37" fmla="*/ 6 h 266"/>
                <a:gd name="T38" fmla="*/ 0 w 342"/>
                <a:gd name="T39" fmla="*/ 260 h 266"/>
                <a:gd name="T40" fmla="*/ 0 w 342"/>
                <a:gd name="T41" fmla="*/ 260 h 266"/>
                <a:gd name="T42" fmla="*/ 2 w 342"/>
                <a:gd name="T43" fmla="*/ 263 h 266"/>
                <a:gd name="T44" fmla="*/ 4 w 342"/>
                <a:gd name="T45" fmla="*/ 265 h 266"/>
                <a:gd name="T46" fmla="*/ 5 w 342"/>
                <a:gd name="T47" fmla="*/ 266 h 266"/>
                <a:gd name="T48" fmla="*/ 9 w 342"/>
                <a:gd name="T49" fmla="*/ 266 h 266"/>
                <a:gd name="T50" fmla="*/ 9 w 342"/>
                <a:gd name="T51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2" h="266">
                  <a:moveTo>
                    <a:pt x="9" y="266"/>
                  </a:moveTo>
                  <a:lnTo>
                    <a:pt x="333" y="266"/>
                  </a:lnTo>
                  <a:lnTo>
                    <a:pt x="333" y="266"/>
                  </a:lnTo>
                  <a:lnTo>
                    <a:pt x="337" y="266"/>
                  </a:lnTo>
                  <a:lnTo>
                    <a:pt x="340" y="265"/>
                  </a:lnTo>
                  <a:lnTo>
                    <a:pt x="342" y="263"/>
                  </a:lnTo>
                  <a:lnTo>
                    <a:pt x="342" y="260"/>
                  </a:lnTo>
                  <a:lnTo>
                    <a:pt x="342" y="6"/>
                  </a:lnTo>
                  <a:lnTo>
                    <a:pt x="342" y="6"/>
                  </a:lnTo>
                  <a:lnTo>
                    <a:pt x="342" y="5"/>
                  </a:lnTo>
                  <a:lnTo>
                    <a:pt x="340" y="2"/>
                  </a:lnTo>
                  <a:lnTo>
                    <a:pt x="337" y="0"/>
                  </a:lnTo>
                  <a:lnTo>
                    <a:pt x="333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5" y="0"/>
                  </a:lnTo>
                  <a:lnTo>
                    <a:pt x="4" y="2"/>
                  </a:lnTo>
                  <a:lnTo>
                    <a:pt x="2" y="5"/>
                  </a:lnTo>
                  <a:lnTo>
                    <a:pt x="0" y="6"/>
                  </a:lnTo>
                  <a:lnTo>
                    <a:pt x="0" y="260"/>
                  </a:lnTo>
                  <a:lnTo>
                    <a:pt x="0" y="260"/>
                  </a:lnTo>
                  <a:lnTo>
                    <a:pt x="2" y="263"/>
                  </a:lnTo>
                  <a:lnTo>
                    <a:pt x="4" y="265"/>
                  </a:lnTo>
                  <a:lnTo>
                    <a:pt x="5" y="266"/>
                  </a:lnTo>
                  <a:lnTo>
                    <a:pt x="9" y="266"/>
                  </a:lnTo>
                  <a:lnTo>
                    <a:pt x="9" y="2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28"/>
            <p:cNvSpPr>
              <a:spLocks noEditPoints="1"/>
            </p:cNvSpPr>
            <p:nvPr/>
          </p:nvSpPr>
          <p:spPr bwMode="auto">
            <a:xfrm>
              <a:off x="6551613" y="3605213"/>
              <a:ext cx="539750" cy="255588"/>
            </a:xfrm>
            <a:custGeom>
              <a:avLst/>
              <a:gdLst>
                <a:gd name="T0" fmla="*/ 669 w 680"/>
                <a:gd name="T1" fmla="*/ 269 h 321"/>
                <a:gd name="T2" fmla="*/ 669 w 680"/>
                <a:gd name="T3" fmla="*/ 173 h 321"/>
                <a:gd name="T4" fmla="*/ 559 w 680"/>
                <a:gd name="T5" fmla="*/ 0 h 321"/>
                <a:gd name="T6" fmla="*/ 367 w 680"/>
                <a:gd name="T7" fmla="*/ 173 h 321"/>
                <a:gd name="T8" fmla="*/ 73 w 680"/>
                <a:gd name="T9" fmla="*/ 173 h 321"/>
                <a:gd name="T10" fmla="*/ 19 w 680"/>
                <a:gd name="T11" fmla="*/ 227 h 321"/>
                <a:gd name="T12" fmla="*/ 19 w 680"/>
                <a:gd name="T13" fmla="*/ 289 h 321"/>
                <a:gd name="T14" fmla="*/ 0 w 680"/>
                <a:gd name="T15" fmla="*/ 305 h 321"/>
                <a:gd name="T16" fmla="*/ 19 w 680"/>
                <a:gd name="T17" fmla="*/ 321 h 321"/>
                <a:gd name="T18" fmla="*/ 88 w 680"/>
                <a:gd name="T19" fmla="*/ 321 h 321"/>
                <a:gd name="T20" fmla="*/ 138 w 680"/>
                <a:gd name="T21" fmla="*/ 321 h 321"/>
                <a:gd name="T22" fmla="*/ 143 w 680"/>
                <a:gd name="T23" fmla="*/ 302 h 321"/>
                <a:gd name="T24" fmla="*/ 154 w 680"/>
                <a:gd name="T25" fmla="*/ 285 h 321"/>
                <a:gd name="T26" fmla="*/ 171 w 680"/>
                <a:gd name="T27" fmla="*/ 274 h 321"/>
                <a:gd name="T28" fmla="*/ 190 w 680"/>
                <a:gd name="T29" fmla="*/ 269 h 321"/>
                <a:gd name="T30" fmla="*/ 201 w 680"/>
                <a:gd name="T31" fmla="*/ 271 h 321"/>
                <a:gd name="T32" fmla="*/ 219 w 680"/>
                <a:gd name="T33" fmla="*/ 279 h 321"/>
                <a:gd name="T34" fmla="*/ 234 w 680"/>
                <a:gd name="T35" fmla="*/ 292 h 321"/>
                <a:gd name="T36" fmla="*/ 242 w 680"/>
                <a:gd name="T37" fmla="*/ 311 h 321"/>
                <a:gd name="T38" fmla="*/ 486 w 680"/>
                <a:gd name="T39" fmla="*/ 321 h 321"/>
                <a:gd name="T40" fmla="*/ 487 w 680"/>
                <a:gd name="T41" fmla="*/ 311 h 321"/>
                <a:gd name="T42" fmla="*/ 495 w 680"/>
                <a:gd name="T43" fmla="*/ 292 h 321"/>
                <a:gd name="T44" fmla="*/ 508 w 680"/>
                <a:gd name="T45" fmla="*/ 279 h 321"/>
                <a:gd name="T46" fmla="*/ 528 w 680"/>
                <a:gd name="T47" fmla="*/ 271 h 321"/>
                <a:gd name="T48" fmla="*/ 538 w 680"/>
                <a:gd name="T49" fmla="*/ 269 h 321"/>
                <a:gd name="T50" fmla="*/ 559 w 680"/>
                <a:gd name="T51" fmla="*/ 274 h 321"/>
                <a:gd name="T52" fmla="*/ 575 w 680"/>
                <a:gd name="T53" fmla="*/ 285 h 321"/>
                <a:gd name="T54" fmla="*/ 586 w 680"/>
                <a:gd name="T55" fmla="*/ 302 h 321"/>
                <a:gd name="T56" fmla="*/ 590 w 680"/>
                <a:gd name="T57" fmla="*/ 321 h 321"/>
                <a:gd name="T58" fmla="*/ 604 w 680"/>
                <a:gd name="T59" fmla="*/ 321 h 321"/>
                <a:gd name="T60" fmla="*/ 669 w 680"/>
                <a:gd name="T61" fmla="*/ 321 h 321"/>
                <a:gd name="T62" fmla="*/ 680 w 680"/>
                <a:gd name="T63" fmla="*/ 276 h 321"/>
                <a:gd name="T64" fmla="*/ 541 w 680"/>
                <a:gd name="T65" fmla="*/ 170 h 321"/>
                <a:gd name="T66" fmla="*/ 541 w 680"/>
                <a:gd name="T67" fmla="*/ 173 h 321"/>
                <a:gd name="T68" fmla="*/ 385 w 680"/>
                <a:gd name="T69" fmla="*/ 173 h 321"/>
                <a:gd name="T70" fmla="*/ 382 w 680"/>
                <a:gd name="T71" fmla="*/ 173 h 321"/>
                <a:gd name="T72" fmla="*/ 380 w 680"/>
                <a:gd name="T73" fmla="*/ 17 h 321"/>
                <a:gd name="T74" fmla="*/ 382 w 680"/>
                <a:gd name="T75" fmla="*/ 16 h 321"/>
                <a:gd name="T76" fmla="*/ 538 w 680"/>
                <a:gd name="T77" fmla="*/ 14 h 321"/>
                <a:gd name="T78" fmla="*/ 541 w 680"/>
                <a:gd name="T79" fmla="*/ 16 h 321"/>
                <a:gd name="T80" fmla="*/ 541 w 680"/>
                <a:gd name="T81" fmla="*/ 170 h 321"/>
                <a:gd name="T82" fmla="*/ 555 w 680"/>
                <a:gd name="T83" fmla="*/ 173 h 321"/>
                <a:gd name="T84" fmla="*/ 555 w 680"/>
                <a:gd name="T85" fmla="*/ 26 h 321"/>
                <a:gd name="T86" fmla="*/ 578 w 680"/>
                <a:gd name="T87" fmla="*/ 26 h 321"/>
                <a:gd name="T88" fmla="*/ 653 w 680"/>
                <a:gd name="T89" fmla="*/ 173 h 321"/>
                <a:gd name="T90" fmla="*/ 604 w 680"/>
                <a:gd name="T91" fmla="*/ 173 h 321"/>
                <a:gd name="T92" fmla="*/ 555 w 680"/>
                <a:gd name="T93" fmla="*/ 173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680" h="321">
                  <a:moveTo>
                    <a:pt x="669" y="276"/>
                  </a:moveTo>
                  <a:lnTo>
                    <a:pt x="669" y="269"/>
                  </a:lnTo>
                  <a:lnTo>
                    <a:pt x="669" y="227"/>
                  </a:lnTo>
                  <a:lnTo>
                    <a:pt x="669" y="173"/>
                  </a:lnTo>
                  <a:lnTo>
                    <a:pt x="577" y="0"/>
                  </a:lnTo>
                  <a:lnTo>
                    <a:pt x="559" y="0"/>
                  </a:lnTo>
                  <a:lnTo>
                    <a:pt x="367" y="0"/>
                  </a:lnTo>
                  <a:lnTo>
                    <a:pt x="367" y="173"/>
                  </a:lnTo>
                  <a:lnTo>
                    <a:pt x="88" y="173"/>
                  </a:lnTo>
                  <a:lnTo>
                    <a:pt x="73" y="173"/>
                  </a:lnTo>
                  <a:lnTo>
                    <a:pt x="19" y="173"/>
                  </a:lnTo>
                  <a:lnTo>
                    <a:pt x="19" y="227"/>
                  </a:lnTo>
                  <a:lnTo>
                    <a:pt x="19" y="269"/>
                  </a:lnTo>
                  <a:lnTo>
                    <a:pt x="19" y="289"/>
                  </a:lnTo>
                  <a:lnTo>
                    <a:pt x="0" y="289"/>
                  </a:lnTo>
                  <a:lnTo>
                    <a:pt x="0" y="305"/>
                  </a:lnTo>
                  <a:lnTo>
                    <a:pt x="19" y="305"/>
                  </a:lnTo>
                  <a:lnTo>
                    <a:pt x="19" y="321"/>
                  </a:lnTo>
                  <a:lnTo>
                    <a:pt x="73" y="321"/>
                  </a:lnTo>
                  <a:lnTo>
                    <a:pt x="88" y="321"/>
                  </a:lnTo>
                  <a:lnTo>
                    <a:pt x="138" y="321"/>
                  </a:lnTo>
                  <a:lnTo>
                    <a:pt x="138" y="321"/>
                  </a:lnTo>
                  <a:lnTo>
                    <a:pt x="140" y="311"/>
                  </a:lnTo>
                  <a:lnTo>
                    <a:pt x="143" y="302"/>
                  </a:lnTo>
                  <a:lnTo>
                    <a:pt x="148" y="292"/>
                  </a:lnTo>
                  <a:lnTo>
                    <a:pt x="154" y="285"/>
                  </a:lnTo>
                  <a:lnTo>
                    <a:pt x="161" y="279"/>
                  </a:lnTo>
                  <a:lnTo>
                    <a:pt x="171" y="274"/>
                  </a:lnTo>
                  <a:lnTo>
                    <a:pt x="180" y="271"/>
                  </a:lnTo>
                  <a:lnTo>
                    <a:pt x="190" y="269"/>
                  </a:lnTo>
                  <a:lnTo>
                    <a:pt x="190" y="269"/>
                  </a:lnTo>
                  <a:lnTo>
                    <a:pt x="201" y="271"/>
                  </a:lnTo>
                  <a:lnTo>
                    <a:pt x="211" y="274"/>
                  </a:lnTo>
                  <a:lnTo>
                    <a:pt x="219" y="279"/>
                  </a:lnTo>
                  <a:lnTo>
                    <a:pt x="227" y="285"/>
                  </a:lnTo>
                  <a:lnTo>
                    <a:pt x="234" y="292"/>
                  </a:lnTo>
                  <a:lnTo>
                    <a:pt x="239" y="302"/>
                  </a:lnTo>
                  <a:lnTo>
                    <a:pt x="242" y="311"/>
                  </a:lnTo>
                  <a:lnTo>
                    <a:pt x="242" y="321"/>
                  </a:lnTo>
                  <a:lnTo>
                    <a:pt x="486" y="321"/>
                  </a:lnTo>
                  <a:lnTo>
                    <a:pt x="486" y="321"/>
                  </a:lnTo>
                  <a:lnTo>
                    <a:pt x="487" y="311"/>
                  </a:lnTo>
                  <a:lnTo>
                    <a:pt x="490" y="302"/>
                  </a:lnTo>
                  <a:lnTo>
                    <a:pt x="495" y="292"/>
                  </a:lnTo>
                  <a:lnTo>
                    <a:pt x="500" y="285"/>
                  </a:lnTo>
                  <a:lnTo>
                    <a:pt x="508" y="279"/>
                  </a:lnTo>
                  <a:lnTo>
                    <a:pt x="518" y="274"/>
                  </a:lnTo>
                  <a:lnTo>
                    <a:pt x="528" y="271"/>
                  </a:lnTo>
                  <a:lnTo>
                    <a:pt x="538" y="269"/>
                  </a:lnTo>
                  <a:lnTo>
                    <a:pt x="538" y="269"/>
                  </a:lnTo>
                  <a:lnTo>
                    <a:pt x="549" y="271"/>
                  </a:lnTo>
                  <a:lnTo>
                    <a:pt x="559" y="274"/>
                  </a:lnTo>
                  <a:lnTo>
                    <a:pt x="567" y="279"/>
                  </a:lnTo>
                  <a:lnTo>
                    <a:pt x="575" y="285"/>
                  </a:lnTo>
                  <a:lnTo>
                    <a:pt x="581" y="292"/>
                  </a:lnTo>
                  <a:lnTo>
                    <a:pt x="586" y="302"/>
                  </a:lnTo>
                  <a:lnTo>
                    <a:pt x="588" y="311"/>
                  </a:lnTo>
                  <a:lnTo>
                    <a:pt x="590" y="321"/>
                  </a:lnTo>
                  <a:lnTo>
                    <a:pt x="602" y="321"/>
                  </a:lnTo>
                  <a:lnTo>
                    <a:pt x="604" y="321"/>
                  </a:lnTo>
                  <a:lnTo>
                    <a:pt x="615" y="321"/>
                  </a:lnTo>
                  <a:lnTo>
                    <a:pt x="669" y="321"/>
                  </a:lnTo>
                  <a:lnTo>
                    <a:pt x="680" y="321"/>
                  </a:lnTo>
                  <a:lnTo>
                    <a:pt x="680" y="276"/>
                  </a:lnTo>
                  <a:lnTo>
                    <a:pt x="669" y="276"/>
                  </a:lnTo>
                  <a:close/>
                  <a:moveTo>
                    <a:pt x="541" y="170"/>
                  </a:moveTo>
                  <a:lnTo>
                    <a:pt x="541" y="170"/>
                  </a:lnTo>
                  <a:lnTo>
                    <a:pt x="541" y="173"/>
                  </a:lnTo>
                  <a:lnTo>
                    <a:pt x="538" y="173"/>
                  </a:lnTo>
                  <a:lnTo>
                    <a:pt x="385" y="173"/>
                  </a:lnTo>
                  <a:lnTo>
                    <a:pt x="385" y="173"/>
                  </a:lnTo>
                  <a:lnTo>
                    <a:pt x="382" y="173"/>
                  </a:lnTo>
                  <a:lnTo>
                    <a:pt x="380" y="170"/>
                  </a:lnTo>
                  <a:lnTo>
                    <a:pt x="380" y="17"/>
                  </a:lnTo>
                  <a:lnTo>
                    <a:pt x="380" y="17"/>
                  </a:lnTo>
                  <a:lnTo>
                    <a:pt x="382" y="16"/>
                  </a:lnTo>
                  <a:lnTo>
                    <a:pt x="385" y="14"/>
                  </a:lnTo>
                  <a:lnTo>
                    <a:pt x="538" y="14"/>
                  </a:lnTo>
                  <a:lnTo>
                    <a:pt x="538" y="14"/>
                  </a:lnTo>
                  <a:lnTo>
                    <a:pt x="541" y="16"/>
                  </a:lnTo>
                  <a:lnTo>
                    <a:pt x="541" y="17"/>
                  </a:lnTo>
                  <a:lnTo>
                    <a:pt x="541" y="170"/>
                  </a:lnTo>
                  <a:close/>
                  <a:moveTo>
                    <a:pt x="555" y="173"/>
                  </a:moveTo>
                  <a:lnTo>
                    <a:pt x="555" y="173"/>
                  </a:lnTo>
                  <a:lnTo>
                    <a:pt x="555" y="100"/>
                  </a:lnTo>
                  <a:lnTo>
                    <a:pt x="555" y="26"/>
                  </a:lnTo>
                  <a:lnTo>
                    <a:pt x="555" y="26"/>
                  </a:lnTo>
                  <a:lnTo>
                    <a:pt x="578" y="26"/>
                  </a:lnTo>
                  <a:lnTo>
                    <a:pt x="650" y="165"/>
                  </a:lnTo>
                  <a:lnTo>
                    <a:pt x="653" y="173"/>
                  </a:lnTo>
                  <a:lnTo>
                    <a:pt x="653" y="173"/>
                  </a:lnTo>
                  <a:lnTo>
                    <a:pt x="604" y="173"/>
                  </a:lnTo>
                  <a:lnTo>
                    <a:pt x="555" y="173"/>
                  </a:lnTo>
                  <a:lnTo>
                    <a:pt x="555" y="1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41" b="34337"/>
          <a:stretch/>
        </p:blipFill>
        <p:spPr>
          <a:xfrm>
            <a:off x="1443359" y="1692824"/>
            <a:ext cx="5214288" cy="2194776"/>
          </a:xfrm>
        </p:spPr>
      </p:pic>
      <p:sp>
        <p:nvSpPr>
          <p:cNvPr id="2" name="TextBox 1"/>
          <p:cNvSpPr txBox="1"/>
          <p:nvPr/>
        </p:nvSpPr>
        <p:spPr>
          <a:xfrm>
            <a:off x="1460428" y="1174820"/>
            <a:ext cx="52035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店铺名称品牌专卖店</a:t>
            </a:r>
            <a:endParaRPr lang="en-US" altLang="zh-CN" sz="2400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60428" y="3949074"/>
            <a:ext cx="5197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https://</a:t>
            </a:r>
            <a:r>
              <a:rPr lang="en-US" altLang="zh-CN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shop18888888.taobao.com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/>
            <a:endParaRPr lang="zh-CN" altLang="en-US" dirty="0" smtClean="0">
              <a:solidFill>
                <a:schemeClr val="tx1">
                  <a:lumMod val="65000"/>
                  <a:lumOff val="35000"/>
                </a:schemeClr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45109"/>
      </p:ext>
    </p:extLst>
  </p:cSld>
  <p:clrMapOvr>
    <a:masterClrMapping/>
  </p:clrMapOvr>
  <p:transition spd="slow" advTm="4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Placeholder 2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" y="-1"/>
            <a:ext cx="3423501" cy="3423501"/>
          </a:xfrm>
        </p:spPr>
      </p:pic>
      <p:pic>
        <p:nvPicPr>
          <p:cNvPr id="35" name="Picture Placeholder 3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81" b="9081"/>
          <a:stretch/>
        </p:blipFill>
        <p:spPr>
          <a:xfrm>
            <a:off x="1828800" y="3430588"/>
            <a:ext cx="1594701" cy="1712912"/>
          </a:xfrm>
        </p:spPr>
      </p:pic>
      <p:pic>
        <p:nvPicPr>
          <p:cNvPr id="36" name="Picture Placeholder 3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6" r="12076"/>
          <a:stretch/>
        </p:blipFill>
        <p:spPr>
          <a:xfrm>
            <a:off x="5153025" y="1"/>
            <a:ext cx="1713653" cy="1378402"/>
          </a:xfrm>
        </p:spPr>
      </p:pic>
      <p:pic>
        <p:nvPicPr>
          <p:cNvPr id="37" name="Picture Placeholder 3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7" r="1927"/>
          <a:stretch/>
        </p:blipFill>
        <p:spPr>
          <a:xfrm>
            <a:off x="5153025" y="3494153"/>
            <a:ext cx="1712913" cy="1649344"/>
          </a:xfrm>
        </p:spPr>
      </p:pic>
      <p:sp>
        <p:nvSpPr>
          <p:cNvPr id="11" name="Rectangle 10"/>
          <p:cNvSpPr/>
          <p:nvPr/>
        </p:nvSpPr>
        <p:spPr>
          <a:xfrm>
            <a:off x="3423502" y="0"/>
            <a:ext cx="1729521" cy="342350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488652" y="1111587"/>
            <a:ext cx="167225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HOT </a:t>
            </a:r>
          </a:p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STAR </a:t>
            </a:r>
          </a:p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MODELS</a:t>
            </a:r>
            <a:endParaRPr lang="en-US" sz="24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66678" y="-2"/>
            <a:ext cx="2277322" cy="514349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153024" y="1591555"/>
            <a:ext cx="1713654" cy="1961291"/>
            <a:chOff x="5153024" y="1591555"/>
            <a:chExt cx="1713654" cy="1961291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5400000">
              <a:off x="5091099" y="1653480"/>
              <a:ext cx="1837503" cy="1713654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5195462" y="1929210"/>
              <a:ext cx="1628776" cy="1623636"/>
              <a:chOff x="5195462" y="1885950"/>
              <a:chExt cx="1628776" cy="1623636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429053" y="1885950"/>
                <a:ext cx="114646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热卖明星款</a:t>
                </a:r>
                <a:endParaRPr lang="en-US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195462" y="2309257"/>
                <a:ext cx="16287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8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" name="Group 2"/>
          <p:cNvGrpSpPr/>
          <p:nvPr/>
        </p:nvGrpSpPr>
        <p:grpSpPr>
          <a:xfrm>
            <a:off x="3423502" y="3423501"/>
            <a:ext cx="1844304" cy="1841094"/>
            <a:chOff x="3423502" y="3423501"/>
            <a:chExt cx="1844304" cy="1841094"/>
          </a:xfrm>
        </p:grpSpPr>
        <p:sp>
          <p:nvSpPr>
            <p:cNvPr id="9" name="Freeform 8"/>
            <p:cNvSpPr>
              <a:spLocks/>
            </p:cNvSpPr>
            <p:nvPr/>
          </p:nvSpPr>
          <p:spPr bwMode="auto">
            <a:xfrm rot="10800000">
              <a:off x="3423502" y="3423501"/>
              <a:ext cx="1844304" cy="1719997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473874" y="3640959"/>
              <a:ext cx="1628776" cy="1623636"/>
              <a:chOff x="5195462" y="1885950"/>
              <a:chExt cx="1628776" cy="1623636"/>
            </a:xfrm>
          </p:grpSpPr>
          <p:sp>
            <p:nvSpPr>
              <p:cNvPr id="20" name="TextBox 19"/>
              <p:cNvSpPr txBox="1"/>
              <p:nvPr/>
            </p:nvSpPr>
            <p:spPr>
              <a:xfrm>
                <a:off x="5414627" y="1885950"/>
                <a:ext cx="11753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热卖明星款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5195462" y="2309257"/>
                <a:ext cx="16287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800" dirty="0"/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/>
          <p:cNvGrpSpPr/>
          <p:nvPr/>
        </p:nvGrpSpPr>
        <p:grpSpPr>
          <a:xfrm>
            <a:off x="-8248" y="3299197"/>
            <a:ext cx="1719997" cy="1965398"/>
            <a:chOff x="-8248" y="3299197"/>
            <a:chExt cx="1719997" cy="1965398"/>
          </a:xfrm>
        </p:grpSpPr>
        <p:sp>
          <p:nvSpPr>
            <p:cNvPr id="10" name="Freeform 9"/>
            <p:cNvSpPr>
              <a:spLocks/>
            </p:cNvSpPr>
            <p:nvPr/>
          </p:nvSpPr>
          <p:spPr bwMode="auto">
            <a:xfrm rot="5400000">
              <a:off x="-70401" y="3361350"/>
              <a:ext cx="1844304" cy="1719997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7363" y="3640959"/>
              <a:ext cx="1628776" cy="1623636"/>
              <a:chOff x="5195462" y="1885950"/>
              <a:chExt cx="1628776" cy="1623636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5414627" y="1885950"/>
                <a:ext cx="11753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热卖明星款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195462" y="2309257"/>
                <a:ext cx="16287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800" dirty="0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7" name="TextBox 26"/>
          <p:cNvSpPr txBox="1"/>
          <p:nvPr/>
        </p:nvSpPr>
        <p:spPr>
          <a:xfrm>
            <a:off x="7174341" y="1111494"/>
            <a:ext cx="1661993" cy="3494611"/>
          </a:xfrm>
          <a:prstGeom prst="rect">
            <a:avLst/>
          </a:prstGeom>
          <a:noFill/>
        </p:spPr>
        <p:txBody>
          <a:bodyPr vert="vert" wrap="none" rtlCol="0" anchor="ctr">
            <a:spAutoFit/>
          </a:bodyPr>
          <a:lstStyle/>
          <a:p>
            <a:r>
              <a:rPr lang="en-US" sz="4800" spc="300" dirty="0" smtClean="0">
                <a:solidFill>
                  <a:schemeClr val="bg1"/>
                </a:solidFill>
                <a:latin typeface="Rockwell" pitchFamily="18" charset="0"/>
              </a:rPr>
              <a:t>HOT STAR </a:t>
            </a:r>
          </a:p>
          <a:p>
            <a:r>
              <a:rPr lang="en-US" sz="4800" spc="300" dirty="0" smtClean="0">
                <a:solidFill>
                  <a:schemeClr val="bg1"/>
                </a:solidFill>
                <a:latin typeface="Rockwell" pitchFamily="18" charset="0"/>
              </a:rPr>
              <a:t>MODELS</a:t>
            </a:r>
            <a:endParaRPr lang="en-US" sz="48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55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14" grpId="0" animBg="1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Placeholder 2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2"/>
          <a:stretch/>
        </p:blipFill>
        <p:spPr>
          <a:xfrm>
            <a:off x="0" y="0"/>
            <a:ext cx="1708396" cy="1711325"/>
          </a:xfrm>
        </p:spPr>
      </p:pic>
      <p:pic>
        <p:nvPicPr>
          <p:cNvPr id="31" name="Picture Placeholder 3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750" y="0"/>
            <a:ext cx="1729519" cy="1715358"/>
          </a:xfrm>
        </p:spPr>
      </p:pic>
      <p:pic>
        <p:nvPicPr>
          <p:cNvPr id="29" name="Picture Placeholder 2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" b="48628"/>
          <a:stretch/>
        </p:blipFill>
        <p:spPr>
          <a:xfrm>
            <a:off x="0" y="3423501"/>
            <a:ext cx="1708396" cy="1719999"/>
          </a:xfrm>
        </p:spPr>
      </p:pic>
      <p:pic>
        <p:nvPicPr>
          <p:cNvPr id="28" name="Picture Placeholder 2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2" b="26413"/>
          <a:stretch/>
        </p:blipFill>
        <p:spPr>
          <a:xfrm>
            <a:off x="3441271" y="3429428"/>
            <a:ext cx="1713654" cy="1714072"/>
          </a:xfrm>
        </p:spPr>
      </p:pic>
      <p:pic>
        <p:nvPicPr>
          <p:cNvPr id="27" name="Picture Placeholder 26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5" r="8465"/>
          <a:stretch/>
        </p:blipFill>
        <p:spPr>
          <a:xfrm>
            <a:off x="5154613" y="2212330"/>
            <a:ext cx="3989387" cy="2931170"/>
          </a:xfrm>
        </p:spPr>
      </p:pic>
      <p:sp>
        <p:nvSpPr>
          <p:cNvPr id="12" name="Rectangle 11"/>
          <p:cNvSpPr/>
          <p:nvPr/>
        </p:nvSpPr>
        <p:spPr>
          <a:xfrm>
            <a:off x="1711750" y="1711751"/>
            <a:ext cx="1729521" cy="34317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776900" y="2823337"/>
            <a:ext cx="1614545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THE </a:t>
            </a:r>
          </a:p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LATEST </a:t>
            </a:r>
          </a:p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LISTING</a:t>
            </a:r>
            <a:endParaRPr lang="en-US" sz="24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1270" y="-1"/>
            <a:ext cx="5702729" cy="171175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-11602" y="1587448"/>
            <a:ext cx="1719997" cy="1942314"/>
            <a:chOff x="-11602" y="1587448"/>
            <a:chExt cx="1719997" cy="1942314"/>
          </a:xfrm>
        </p:grpSpPr>
        <p:sp>
          <p:nvSpPr>
            <p:cNvPr id="11" name="Freeform 10"/>
            <p:cNvSpPr>
              <a:spLocks/>
            </p:cNvSpPr>
            <p:nvPr/>
          </p:nvSpPr>
          <p:spPr bwMode="auto">
            <a:xfrm rot="5400000">
              <a:off x="-73755" y="1649601"/>
              <a:ext cx="1844304" cy="1719997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5" name="Group 14"/>
            <p:cNvGrpSpPr/>
            <p:nvPr/>
          </p:nvGrpSpPr>
          <p:grpSpPr>
            <a:xfrm>
              <a:off x="37363" y="1929210"/>
              <a:ext cx="1628776" cy="1600552"/>
              <a:chOff x="5195462" y="1885950"/>
              <a:chExt cx="1628776" cy="1600552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5525234" y="1885950"/>
                <a:ext cx="95410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最新上市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195462" y="2309257"/>
                <a:ext cx="1628776" cy="1177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600" dirty="0"/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" name="TextBox 18"/>
          <p:cNvSpPr txBox="1"/>
          <p:nvPr/>
        </p:nvSpPr>
        <p:spPr>
          <a:xfrm>
            <a:off x="3826921" y="238839"/>
            <a:ext cx="4365859" cy="1077218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en-US" sz="3200" spc="300" dirty="0" smtClean="0">
                <a:solidFill>
                  <a:schemeClr val="bg1"/>
                </a:solidFill>
                <a:latin typeface="Rockwell" pitchFamily="18" charset="0"/>
              </a:rPr>
              <a:t>THE LATEST LISTING</a:t>
            </a:r>
            <a:endParaRPr lang="en-US" sz="32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441271" y="1585999"/>
            <a:ext cx="1713654" cy="1961291"/>
            <a:chOff x="3441271" y="1585999"/>
            <a:chExt cx="1713654" cy="1961291"/>
          </a:xfrm>
        </p:grpSpPr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3379346" y="1647924"/>
              <a:ext cx="1837503" cy="1713654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3483709" y="1923654"/>
              <a:ext cx="1628776" cy="1623636"/>
              <a:chOff x="5195462" y="1885950"/>
              <a:chExt cx="1628776" cy="1623636"/>
            </a:xfrm>
          </p:grpSpPr>
          <p:sp>
            <p:nvSpPr>
              <p:cNvPr id="22" name="TextBox 21"/>
              <p:cNvSpPr txBox="1"/>
              <p:nvPr/>
            </p:nvSpPr>
            <p:spPr>
              <a:xfrm>
                <a:off x="5525234" y="1885950"/>
                <a:ext cx="9541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最新上市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5195462" y="2309257"/>
                <a:ext cx="162877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800" dirty="0"/>
              </a:p>
            </p:txBody>
          </p:sp>
          <p:cxnSp>
            <p:nvCxnSpPr>
              <p:cNvPr id="24" name="Straight Connector 23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358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4000">
        <p14:reveal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Placeholder 3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3" r="25260"/>
          <a:stretch/>
        </p:blipFill>
        <p:spPr>
          <a:xfrm>
            <a:off x="-4762" y="0"/>
            <a:ext cx="1720552" cy="3409950"/>
          </a:xfrm>
        </p:spPr>
      </p:pic>
      <p:pic>
        <p:nvPicPr>
          <p:cNvPr id="32" name="Picture Placeholder 31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0" r="24780"/>
          <a:stretch/>
        </p:blipFill>
        <p:spPr>
          <a:xfrm>
            <a:off x="1763106" y="0"/>
            <a:ext cx="1719998" cy="3409950"/>
          </a:xfrm>
        </p:spPr>
      </p:pic>
      <p:pic>
        <p:nvPicPr>
          <p:cNvPr id="31" name="Picture Placeholder 30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r="14343"/>
          <a:stretch/>
        </p:blipFill>
        <p:spPr>
          <a:xfrm>
            <a:off x="3532435" y="0"/>
            <a:ext cx="1719998" cy="3409950"/>
          </a:xfrm>
        </p:spPr>
      </p:pic>
      <p:pic>
        <p:nvPicPr>
          <p:cNvPr id="28" name="Picture Placeholder 27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8" r="9378"/>
          <a:stretch/>
        </p:blipFill>
        <p:spPr>
          <a:xfrm>
            <a:off x="5302250" y="0"/>
            <a:ext cx="3841750" cy="3409950"/>
          </a:xfrm>
        </p:spPr>
      </p:pic>
      <p:sp>
        <p:nvSpPr>
          <p:cNvPr id="10" name="Freeform 9"/>
          <p:cNvSpPr>
            <a:spLocks/>
          </p:cNvSpPr>
          <p:nvPr/>
        </p:nvSpPr>
        <p:spPr bwMode="auto">
          <a:xfrm rot="5400000">
            <a:off x="3336276" y="-659751"/>
            <a:ext cx="2471448" cy="91440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13369 w 13369"/>
              <a:gd name="connsiteY0" fmla="*/ 10000 h 10000"/>
              <a:gd name="connsiteX1" fmla="*/ 4043 w 13369"/>
              <a:gd name="connsiteY1" fmla="*/ 10000 h 10000"/>
              <a:gd name="connsiteX2" fmla="*/ 4043 w 13369"/>
              <a:gd name="connsiteY2" fmla="*/ 2994 h 10000"/>
              <a:gd name="connsiteX3" fmla="*/ 0 w 13369"/>
              <a:gd name="connsiteY3" fmla="*/ 2199 h 10000"/>
              <a:gd name="connsiteX4" fmla="*/ 4043 w 13369"/>
              <a:gd name="connsiteY4" fmla="*/ 1342 h 10000"/>
              <a:gd name="connsiteX5" fmla="*/ 4043 w 13369"/>
              <a:gd name="connsiteY5" fmla="*/ 0 h 10000"/>
              <a:gd name="connsiteX6" fmla="*/ 13369 w 13369"/>
              <a:gd name="connsiteY6" fmla="*/ 0 h 10000"/>
              <a:gd name="connsiteX7" fmla="*/ 13369 w 13369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369" h="10000">
                <a:moveTo>
                  <a:pt x="13369" y="10000"/>
                </a:moveTo>
                <a:lnTo>
                  <a:pt x="4043" y="10000"/>
                </a:lnTo>
                <a:lnTo>
                  <a:pt x="4043" y="2994"/>
                </a:lnTo>
                <a:lnTo>
                  <a:pt x="0" y="2199"/>
                </a:lnTo>
                <a:lnTo>
                  <a:pt x="4043" y="1342"/>
                </a:lnTo>
                <a:lnTo>
                  <a:pt x="4043" y="0"/>
                </a:lnTo>
                <a:lnTo>
                  <a:pt x="13369" y="0"/>
                </a:lnTo>
                <a:lnTo>
                  <a:pt x="13369" y="100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85598" y="4037962"/>
            <a:ext cx="3375260" cy="46166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WINTER NEW</a:t>
            </a:r>
            <a:endParaRPr lang="en-US" sz="24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763106" y="3293272"/>
            <a:ext cx="1719997" cy="1952713"/>
            <a:chOff x="1763106" y="3293272"/>
            <a:chExt cx="1719997" cy="1952713"/>
          </a:xfrm>
        </p:grpSpPr>
        <p:sp>
          <p:nvSpPr>
            <p:cNvPr id="17" name="Freeform 16"/>
            <p:cNvSpPr>
              <a:spLocks/>
            </p:cNvSpPr>
            <p:nvPr/>
          </p:nvSpPr>
          <p:spPr bwMode="auto">
            <a:xfrm rot="5400000">
              <a:off x="1695753" y="3360625"/>
              <a:ext cx="1854703" cy="1719997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812071" y="3645433"/>
              <a:ext cx="1628776" cy="1600552"/>
              <a:chOff x="5195462" y="1885950"/>
              <a:chExt cx="1628776" cy="1600552"/>
            </a:xfrm>
          </p:grpSpPr>
          <p:sp>
            <p:nvSpPr>
              <p:cNvPr id="19" name="TextBox 18"/>
              <p:cNvSpPr txBox="1"/>
              <p:nvPr/>
            </p:nvSpPr>
            <p:spPr>
              <a:xfrm>
                <a:off x="5525234" y="1885950"/>
                <a:ext cx="9541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冬季新品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5195462" y="2309257"/>
                <a:ext cx="1628776" cy="1177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600" dirty="0"/>
              </a:p>
            </p:txBody>
          </p:sp>
          <p:cxnSp>
            <p:nvCxnSpPr>
              <p:cNvPr id="21" name="Straight Connector 20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" name="Group 1"/>
          <p:cNvGrpSpPr/>
          <p:nvPr/>
        </p:nvGrpSpPr>
        <p:grpSpPr>
          <a:xfrm>
            <a:off x="-1" y="3293271"/>
            <a:ext cx="1719997" cy="1952714"/>
            <a:chOff x="-1" y="3293271"/>
            <a:chExt cx="1719997" cy="195271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5400000">
              <a:off x="-67354" y="3360624"/>
              <a:ext cx="1854704" cy="1719997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8964" y="3645433"/>
              <a:ext cx="1628776" cy="1600552"/>
              <a:chOff x="5195462" y="1885950"/>
              <a:chExt cx="1628776" cy="1600552"/>
            </a:xfrm>
          </p:grpSpPr>
          <p:sp>
            <p:nvSpPr>
              <p:cNvPr id="14" name="TextBox 13"/>
              <p:cNvSpPr txBox="1"/>
              <p:nvPr/>
            </p:nvSpPr>
            <p:spPr>
              <a:xfrm>
                <a:off x="5525236" y="1885950"/>
                <a:ext cx="9541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冬季新品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195462" y="2309257"/>
                <a:ext cx="1628776" cy="1177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600" dirty="0"/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Group 3"/>
          <p:cNvGrpSpPr/>
          <p:nvPr/>
        </p:nvGrpSpPr>
        <p:grpSpPr>
          <a:xfrm>
            <a:off x="3532435" y="3293271"/>
            <a:ext cx="1719997" cy="1952714"/>
            <a:chOff x="3532435" y="3293271"/>
            <a:chExt cx="1719997" cy="1952714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 rot="5400000">
              <a:off x="3465082" y="3360624"/>
              <a:ext cx="1854704" cy="1719997"/>
            </a:xfrm>
            <a:custGeom>
              <a:avLst/>
              <a:gdLst>
                <a:gd name="T0" fmla="*/ 1454 w 1454"/>
                <a:gd name="T1" fmla="*/ 1356 h 1356"/>
                <a:gd name="T2" fmla="*/ 98 w 1454"/>
                <a:gd name="T3" fmla="*/ 1356 h 1356"/>
                <a:gd name="T4" fmla="*/ 98 w 1454"/>
                <a:gd name="T5" fmla="*/ 406 h 1356"/>
                <a:gd name="T6" fmla="*/ 0 w 1454"/>
                <a:gd name="T7" fmla="*/ 294 h 1356"/>
                <a:gd name="T8" fmla="*/ 98 w 1454"/>
                <a:gd name="T9" fmla="*/ 182 h 1356"/>
                <a:gd name="T10" fmla="*/ 98 w 1454"/>
                <a:gd name="T11" fmla="*/ 0 h 1356"/>
                <a:gd name="T12" fmla="*/ 1454 w 1454"/>
                <a:gd name="T13" fmla="*/ 0 h 1356"/>
                <a:gd name="T14" fmla="*/ 1454 w 1454"/>
                <a:gd name="T15" fmla="*/ 1356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54" h="1356">
                  <a:moveTo>
                    <a:pt x="1454" y="1356"/>
                  </a:moveTo>
                  <a:lnTo>
                    <a:pt x="98" y="1356"/>
                  </a:lnTo>
                  <a:lnTo>
                    <a:pt x="98" y="406"/>
                  </a:lnTo>
                  <a:lnTo>
                    <a:pt x="0" y="294"/>
                  </a:lnTo>
                  <a:lnTo>
                    <a:pt x="98" y="182"/>
                  </a:lnTo>
                  <a:lnTo>
                    <a:pt x="98" y="0"/>
                  </a:lnTo>
                  <a:lnTo>
                    <a:pt x="1454" y="0"/>
                  </a:lnTo>
                  <a:lnTo>
                    <a:pt x="1454" y="13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3581400" y="3645433"/>
              <a:ext cx="1628776" cy="1600552"/>
              <a:chOff x="5195462" y="1885950"/>
              <a:chExt cx="1628776" cy="1600552"/>
            </a:xfrm>
          </p:grpSpPr>
          <p:sp>
            <p:nvSpPr>
              <p:cNvPr id="24" name="TextBox 23"/>
              <p:cNvSpPr txBox="1"/>
              <p:nvPr/>
            </p:nvSpPr>
            <p:spPr>
              <a:xfrm>
                <a:off x="5525234" y="1885950"/>
                <a:ext cx="95410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2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兰亭黑简体" pitchFamily="2" charset="-122"/>
                    <a:ea typeface="方正兰亭黑简体" pitchFamily="2" charset="-122"/>
                  </a:rPr>
                  <a:t>冬季新品</a:t>
                </a:r>
                <a:endParaRPr lang="en-US" altLang="zh-CN" sz="12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黑简体" pitchFamily="2" charset="-122"/>
                  <a:ea typeface="方正兰亭黑简体" pitchFamily="2" charset="-122"/>
                </a:endParaRPr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5195462" y="2309257"/>
                <a:ext cx="1628776" cy="11772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品牌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MOAOL/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摩奥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货号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F5D2M95M0541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服装版型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直筒</a:t>
                </a: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厚薄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常规</a:t>
                </a:r>
                <a:endParaRPr lang="en-US" altLang="zh-CN" sz="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fontAlgn="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材质成分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: </a:t>
                </a:r>
                <a:r>
                  <a:rPr lang="zh-CN" altLang="en-US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聚酯纤维</a:t>
                </a:r>
                <a:r>
                  <a:rPr lang="en-US" altLang="zh-CN" sz="8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itchFamily="34" charset="-122"/>
                    <a:ea typeface="微软雅黑" pitchFamily="34" charset="-122"/>
                  </a:rPr>
                  <a:t>100%</a:t>
                </a:r>
              </a:p>
              <a:p>
                <a:pPr algn="ctr" fontAlgn="t">
                  <a:lnSpc>
                    <a:spcPct val="150000"/>
                  </a:lnSpc>
                </a:pPr>
                <a:endParaRPr lang="zh-CN" altLang="en-US" sz="600" dirty="0"/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5414627" y="2217956"/>
                <a:ext cx="1175322" cy="0"/>
              </a:xfrm>
              <a:prstGeom prst="line">
                <a:avLst/>
              </a:prstGeom>
              <a:ln w="6350"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656023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Placeholder 2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9" b="28737"/>
          <a:stretch/>
        </p:blipFill>
        <p:spPr>
          <a:xfrm>
            <a:off x="381000" y="933450"/>
            <a:ext cx="1711327" cy="1752600"/>
          </a:xfrm>
        </p:spPr>
      </p:pic>
      <p:pic>
        <p:nvPicPr>
          <p:cNvPr id="25" name="Picture Placeholder 24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" r="1159"/>
          <a:stretch/>
        </p:blipFill>
        <p:spPr>
          <a:xfrm>
            <a:off x="381000" y="3123135"/>
            <a:ext cx="1711328" cy="1712911"/>
          </a:xfrm>
        </p:spPr>
      </p:pic>
      <p:pic>
        <p:nvPicPr>
          <p:cNvPr id="30" name="Picture Placeholder 29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2" b="23253"/>
          <a:stretch/>
        </p:blipFill>
        <p:spPr>
          <a:xfrm>
            <a:off x="3124199" y="1047750"/>
            <a:ext cx="3570281" cy="3663951"/>
          </a:xfrm>
        </p:spPr>
      </p:pic>
      <p:sp>
        <p:nvSpPr>
          <p:cNvPr id="8" name="Rectangle 7"/>
          <p:cNvSpPr/>
          <p:nvPr/>
        </p:nvSpPr>
        <p:spPr>
          <a:xfrm>
            <a:off x="228600" y="81915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2576511" cy="5143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4800" y="26343"/>
            <a:ext cx="2057400" cy="461665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en-US" sz="2400" spc="300" dirty="0" smtClean="0">
                <a:solidFill>
                  <a:schemeClr val="bg1"/>
                </a:solidFill>
                <a:latin typeface="Rockwell" pitchFamily="18" charset="0"/>
              </a:rPr>
              <a:t>SKIRT</a:t>
            </a:r>
            <a:endParaRPr lang="en-US" sz="24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2969146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808237" y="819150"/>
            <a:ext cx="4117970" cy="4131196"/>
          </a:xfrm>
          <a:prstGeom prst="rect">
            <a:avLst/>
          </a:prstGeom>
          <a:noFill/>
          <a:ln w="9525"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926207" y="1733550"/>
            <a:ext cx="2057400" cy="31024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7086078" y="1885950"/>
            <a:ext cx="1753122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图案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纯色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里料分类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棉</a:t>
            </a:r>
          </a:p>
          <a:p>
            <a:pPr algn="ctr" fontAlgn="t">
              <a:lnSpc>
                <a:spcPct val="150000"/>
              </a:lnSpc>
            </a:pPr>
            <a:endParaRPr lang="en-US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endParaRPr lang="zh-CN" altLang="en-US" sz="900" dirty="0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619122" y="3230756"/>
            <a:ext cx="725559" cy="1608210"/>
            <a:chOff x="1619122" y="3230756"/>
            <a:chExt cx="725559" cy="1608210"/>
          </a:xfrm>
        </p:grpSpPr>
        <p:sp>
          <p:nvSpPr>
            <p:cNvPr id="13" name="TextBox 12"/>
            <p:cNvSpPr txBox="1"/>
            <p:nvPr/>
          </p:nvSpPr>
          <p:spPr>
            <a:xfrm>
              <a:off x="1877887" y="3230756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19122" y="458505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619122" y="1080760"/>
            <a:ext cx="725559" cy="1605290"/>
            <a:chOff x="1619122" y="1080760"/>
            <a:chExt cx="725559" cy="1605290"/>
          </a:xfrm>
        </p:grpSpPr>
        <p:sp>
          <p:nvSpPr>
            <p:cNvPr id="9" name="TextBox 8"/>
            <p:cNvSpPr txBox="1"/>
            <p:nvPr/>
          </p:nvSpPr>
          <p:spPr>
            <a:xfrm>
              <a:off x="1877887" y="1080760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619122" y="2432134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045521" y="1198607"/>
            <a:ext cx="1281597" cy="3515966"/>
            <a:chOff x="6045521" y="1198607"/>
            <a:chExt cx="1281597" cy="3515966"/>
          </a:xfrm>
        </p:grpSpPr>
        <p:sp>
          <p:nvSpPr>
            <p:cNvPr id="15" name="TextBox 14"/>
            <p:cNvSpPr txBox="1"/>
            <p:nvPr/>
          </p:nvSpPr>
          <p:spPr>
            <a:xfrm>
              <a:off x="6578195" y="1198607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热卖爆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045521" y="4376019"/>
              <a:ext cx="567784" cy="3385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8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865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/>
      <p:bldP spid="12" grpId="0" animBg="1"/>
      <p:bldP spid="14" grpId="0" animBg="1"/>
      <p:bldP spid="16" grpId="0" animBg="1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89" b="37089"/>
          <a:stretch/>
        </p:blipFill>
        <p:spPr>
          <a:xfrm>
            <a:off x="0" y="2957513"/>
            <a:ext cx="9144000" cy="2185987"/>
          </a:xfrm>
        </p:spPr>
      </p:pic>
      <p:pic>
        <p:nvPicPr>
          <p:cNvPr id="16" name="Picture Placeholder 15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6993"/>
          <a:stretch/>
        </p:blipFill>
        <p:spPr>
          <a:xfrm>
            <a:off x="4800600" y="420688"/>
            <a:ext cx="1730132" cy="1752600"/>
          </a:xfrm>
        </p:spPr>
      </p:pic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38" b="25836"/>
          <a:stretch/>
        </p:blipFill>
        <p:spPr>
          <a:xfrm>
            <a:off x="457201" y="420688"/>
            <a:ext cx="1743806" cy="175260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" b="20617"/>
          <a:stretch/>
        </p:blipFill>
        <p:spPr>
          <a:xfrm>
            <a:off x="2667001" y="420688"/>
            <a:ext cx="1698868" cy="1752600"/>
          </a:xfrm>
        </p:spPr>
      </p:pic>
      <p:pic>
        <p:nvPicPr>
          <p:cNvPr id="17" name="Picture Placeholder 16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2" r="17278" b="32470"/>
          <a:stretch/>
        </p:blipFill>
        <p:spPr>
          <a:xfrm>
            <a:off x="6942994" y="420688"/>
            <a:ext cx="1752600" cy="1752600"/>
          </a:xfrm>
        </p:spPr>
      </p:pic>
      <p:sp>
        <p:nvSpPr>
          <p:cNvPr id="18" name="Rectangle 17"/>
          <p:cNvSpPr/>
          <p:nvPr/>
        </p:nvSpPr>
        <p:spPr>
          <a:xfrm>
            <a:off x="1" y="1"/>
            <a:ext cx="9144000" cy="1095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37278" y="30588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502141" y="30588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667004" y="30588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831866" y="30588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043380" y="2618272"/>
            <a:ext cx="3057247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全场冬装无需领卷直接享受优惠</a:t>
            </a:r>
            <a:endParaRPr 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828800" y="3659702"/>
            <a:ext cx="55301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spc="300" dirty="0" smtClean="0">
                <a:solidFill>
                  <a:schemeClr val="bg1"/>
                </a:solidFill>
                <a:latin typeface="Rockwell" pitchFamily="18" charset="0"/>
              </a:rPr>
              <a:t>CLEARANCEBEST SELLERS</a:t>
            </a:r>
            <a:endParaRPr lang="en-US" sz="20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0" y="2956826"/>
            <a:ext cx="9144000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999136" y="420180"/>
            <a:ext cx="1145766" cy="1997705"/>
            <a:chOff x="999136" y="420180"/>
            <a:chExt cx="1145766" cy="1997705"/>
          </a:xfrm>
        </p:grpSpPr>
        <p:sp>
          <p:nvSpPr>
            <p:cNvPr id="20" name="TextBox 19"/>
            <p:cNvSpPr txBox="1"/>
            <p:nvPr/>
          </p:nvSpPr>
          <p:spPr>
            <a:xfrm>
              <a:off x="999136" y="2156275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年货清仓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727800" y="42018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163999" y="420180"/>
            <a:ext cx="1145766" cy="1997705"/>
            <a:chOff x="3163999" y="420180"/>
            <a:chExt cx="1145766" cy="1997705"/>
          </a:xfrm>
        </p:grpSpPr>
        <p:sp>
          <p:nvSpPr>
            <p:cNvPr id="22" name="TextBox 21"/>
            <p:cNvSpPr txBox="1"/>
            <p:nvPr/>
          </p:nvSpPr>
          <p:spPr>
            <a:xfrm>
              <a:off x="3163999" y="2156275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年货清仓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892663" y="42018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328862" y="420180"/>
            <a:ext cx="1145766" cy="1997705"/>
            <a:chOff x="5328862" y="420180"/>
            <a:chExt cx="1145766" cy="1997705"/>
          </a:xfrm>
        </p:grpSpPr>
        <p:sp>
          <p:nvSpPr>
            <p:cNvPr id="24" name="TextBox 23"/>
            <p:cNvSpPr txBox="1"/>
            <p:nvPr/>
          </p:nvSpPr>
          <p:spPr>
            <a:xfrm>
              <a:off x="5328862" y="2156275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年货清仓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057526" y="42018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493724" y="420180"/>
            <a:ext cx="1145766" cy="1997705"/>
            <a:chOff x="7493724" y="420180"/>
            <a:chExt cx="1145766" cy="1997705"/>
          </a:xfrm>
        </p:grpSpPr>
        <p:sp>
          <p:nvSpPr>
            <p:cNvPr id="26" name="TextBox 25"/>
            <p:cNvSpPr txBox="1"/>
            <p:nvPr/>
          </p:nvSpPr>
          <p:spPr>
            <a:xfrm>
              <a:off x="7493724" y="2156275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年货清仓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222388" y="42018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4908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3" grpId="0" animBg="1"/>
      <p:bldP spid="25" grpId="0" animBg="1"/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Placeholder 1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5" b="48651"/>
          <a:stretch/>
        </p:blipFill>
        <p:spPr>
          <a:xfrm>
            <a:off x="609600" y="565560"/>
            <a:ext cx="5334000" cy="1752189"/>
          </a:xfrm>
        </p:spPr>
      </p:pic>
      <p:sp>
        <p:nvSpPr>
          <p:cNvPr id="8" name="Rectangle 7"/>
          <p:cNvSpPr/>
          <p:nvPr/>
        </p:nvSpPr>
        <p:spPr>
          <a:xfrm>
            <a:off x="477282" y="451261"/>
            <a:ext cx="5542518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3055014"/>
            <a:ext cx="31803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摩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奥   货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直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筒    厚薄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材质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成分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摩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奥   货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号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直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筒   厚薄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%   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图案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纯色   里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料分类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棉</a:t>
            </a:r>
          </a:p>
          <a:p>
            <a:pPr fontAlgn="t">
              <a:lnSpc>
                <a:spcPct val="150000"/>
              </a:lnSpc>
            </a:pP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000" y="2662237"/>
            <a:ext cx="1580882" cy="2616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1100" spc="3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Rockwell" pitchFamily="18" charset="0"/>
              </a:rPr>
              <a:t>ABOUT BRAND</a:t>
            </a:r>
            <a:endParaRPr lang="en-US" sz="11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62700" y="3055014"/>
            <a:ext cx="26289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摩奥   货号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直筒    厚薄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摩奥   货号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直筒   厚薄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100%   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图案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纯色   里料分类</a:t>
            </a: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棉</a:t>
            </a:r>
          </a:p>
          <a:p>
            <a:pPr fontAlgn="t">
              <a:lnSpc>
                <a:spcPct val="150000"/>
              </a:lnSpc>
            </a:pP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0" y="0"/>
            <a:ext cx="1219200" cy="685800"/>
            <a:chOff x="0" y="0"/>
            <a:chExt cx="1219200" cy="685800"/>
          </a:xfrm>
        </p:grpSpPr>
        <p:sp>
          <p:nvSpPr>
            <p:cNvPr id="10" name="Rectangle 28"/>
            <p:cNvSpPr/>
            <p:nvPr/>
          </p:nvSpPr>
          <p:spPr>
            <a:xfrm>
              <a:off x="0" y="0"/>
              <a:ext cx="1219200" cy="685800"/>
            </a:xfrm>
            <a:custGeom>
              <a:avLst/>
              <a:gdLst>
                <a:gd name="connsiteX0" fmla="*/ 0 w 1219200"/>
                <a:gd name="connsiteY0" fmla="*/ 0 h 438150"/>
                <a:gd name="connsiteX1" fmla="*/ 1219200 w 1219200"/>
                <a:gd name="connsiteY1" fmla="*/ 0 h 438150"/>
                <a:gd name="connsiteX2" fmla="*/ 1219200 w 1219200"/>
                <a:gd name="connsiteY2" fmla="*/ 438150 h 438150"/>
                <a:gd name="connsiteX3" fmla="*/ 0 w 1219200"/>
                <a:gd name="connsiteY3" fmla="*/ 438150 h 438150"/>
                <a:gd name="connsiteX4" fmla="*/ 0 w 1219200"/>
                <a:gd name="connsiteY4" fmla="*/ 0 h 438150"/>
                <a:gd name="connsiteX0" fmla="*/ 0 w 1219200"/>
                <a:gd name="connsiteY0" fmla="*/ 0 h 438150"/>
                <a:gd name="connsiteX1" fmla="*/ 1219200 w 1219200"/>
                <a:gd name="connsiteY1" fmla="*/ 0 h 438150"/>
                <a:gd name="connsiteX2" fmla="*/ 0 w 1219200"/>
                <a:gd name="connsiteY2" fmla="*/ 438150 h 438150"/>
                <a:gd name="connsiteX3" fmla="*/ 0 w 1219200"/>
                <a:gd name="connsiteY3" fmla="*/ 0 h 438150"/>
                <a:gd name="connsiteX0" fmla="*/ 0 w 1219200"/>
                <a:gd name="connsiteY0" fmla="*/ 0 h 685800"/>
                <a:gd name="connsiteX1" fmla="*/ 1219200 w 1219200"/>
                <a:gd name="connsiteY1" fmla="*/ 0 h 685800"/>
                <a:gd name="connsiteX2" fmla="*/ 0 w 1219200"/>
                <a:gd name="connsiteY2" fmla="*/ 685800 h 685800"/>
                <a:gd name="connsiteX3" fmla="*/ 0 w 1219200"/>
                <a:gd name="connsiteY3" fmla="*/ 0 h 685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9200" h="685800">
                  <a:moveTo>
                    <a:pt x="0" y="0"/>
                  </a:moveTo>
                  <a:lnTo>
                    <a:pt x="1219200" y="0"/>
                  </a:lnTo>
                  <a:lnTo>
                    <a:pt x="0" y="685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 rot="19919894">
              <a:off x="73209" y="154939"/>
              <a:ext cx="458779" cy="169277"/>
            </a:xfrm>
            <a:prstGeom prst="rect">
              <a:avLst/>
            </a:prstGeom>
            <a:noFill/>
          </p:spPr>
          <p:txBody>
            <a:bodyPr wrap="none" lIns="91440" tIns="0" bIns="0" rtlCol="0" anchor="ctr">
              <a:spAutoFit/>
            </a:bodyPr>
            <a:lstStyle/>
            <a:p>
              <a:pPr algn="ctr"/>
              <a:r>
                <a:rPr lang="en-US" sz="1100" smtClean="0">
                  <a:solidFill>
                    <a:schemeClr val="bg1"/>
                  </a:solidFill>
                  <a:latin typeface="Rockwell" pitchFamily="18" charset="0"/>
                </a:rPr>
                <a:t>TOP</a:t>
              </a:r>
              <a:endParaRPr lang="en-US" sz="110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21372" y="306851"/>
            <a:ext cx="820734" cy="2011001"/>
            <a:chOff x="621372" y="306851"/>
            <a:chExt cx="820734" cy="2011001"/>
          </a:xfrm>
        </p:grpSpPr>
        <p:sp>
          <p:nvSpPr>
            <p:cNvPr id="9" name="TextBox 8"/>
            <p:cNvSpPr txBox="1"/>
            <p:nvPr/>
          </p:nvSpPr>
          <p:spPr>
            <a:xfrm>
              <a:off x="621372" y="306851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人气</a:t>
              </a:r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热销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25004" y="2063936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019800" y="451262"/>
            <a:ext cx="3124200" cy="1981200"/>
            <a:chOff x="6019800" y="451262"/>
            <a:chExt cx="3124200" cy="1981200"/>
          </a:xfrm>
        </p:grpSpPr>
        <p:sp>
          <p:nvSpPr>
            <p:cNvPr id="12" name="Rectangle 11"/>
            <p:cNvSpPr/>
            <p:nvPr/>
          </p:nvSpPr>
          <p:spPr>
            <a:xfrm>
              <a:off x="6019800" y="451262"/>
              <a:ext cx="3124200" cy="19812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362700" y="1026362"/>
              <a:ext cx="2438400" cy="83099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 spc="300" dirty="0" smtClean="0">
                  <a:solidFill>
                    <a:schemeClr val="bg1"/>
                  </a:solidFill>
                  <a:latin typeface="Rockwell" pitchFamily="18" charset="0"/>
                </a:rPr>
                <a:t>HOT SELLING</a:t>
              </a:r>
              <a:endParaRPr lang="en-US" sz="2400" spc="3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738563" y="2432461"/>
            <a:ext cx="2286000" cy="2792378"/>
            <a:chOff x="3738563" y="2432461"/>
            <a:chExt cx="2286000" cy="2792378"/>
          </a:xfrm>
        </p:grpSpPr>
        <p:sp>
          <p:nvSpPr>
            <p:cNvPr id="11" name="Rectangle 10"/>
            <p:cNvSpPr/>
            <p:nvPr/>
          </p:nvSpPr>
          <p:spPr>
            <a:xfrm>
              <a:off x="3738563" y="2432461"/>
              <a:ext cx="2286000" cy="250148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005263" y="3055014"/>
              <a:ext cx="1752600" cy="21698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品牌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MOAOL/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摩奥</a:t>
              </a:r>
            </a:p>
            <a:p>
              <a:pPr algn="ctr" fontAlgn="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货号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F5D2M95M0541</a:t>
              </a:r>
            </a:p>
            <a:p>
              <a:pPr algn="ctr" fontAlgn="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服装版型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直筒</a:t>
              </a:r>
            </a:p>
            <a:p>
              <a:pPr algn="ctr" fontAlgn="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厚薄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常规</a:t>
              </a:r>
              <a:endPara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fontAlgn="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材质成分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聚酯纤维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  <a:p>
              <a:pPr algn="ctr" fontAlgn="t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图案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纯色</a:t>
              </a:r>
            </a:p>
            <a:p>
              <a:pPr algn="ctr" fontAlgn="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里料分类</a:t>
              </a:r>
              <a:r>
                <a:rPr lang="en-US" altLang="zh-CN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9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棉</a:t>
              </a:r>
            </a:p>
            <a:p>
              <a:pPr algn="ctr" fontAlgn="t">
                <a:lnSpc>
                  <a:spcPct val="150000"/>
                </a:lnSpc>
              </a:pPr>
              <a:endPara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fontAlgn="t">
                <a:lnSpc>
                  <a:spcPct val="150000"/>
                </a:lnSpc>
              </a:pP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  <a:p>
              <a:pPr algn="ctr" fontAlgn="t">
                <a:lnSpc>
                  <a:spcPct val="150000"/>
                </a:lnSpc>
              </a:pPr>
              <a:endParaRPr lang="zh-CN" altLang="en-US" sz="9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507104" y="2662237"/>
              <a:ext cx="748924" cy="261610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人气热销</a:t>
              </a:r>
              <a:endParaRPr lang="en-US" sz="11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83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Placeholder 3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723" b="14723"/>
          <a:stretch/>
        </p:blipFill>
        <p:spPr>
          <a:xfrm>
            <a:off x="1409700" y="0"/>
            <a:ext cx="2578100" cy="2571750"/>
          </a:xfrm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9" b="49061"/>
          <a:stretch/>
        </p:blipFill>
        <p:spPr>
          <a:xfrm>
            <a:off x="3987800" y="0"/>
            <a:ext cx="2578099" cy="2571750"/>
          </a:xfr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" b="28126"/>
          <a:stretch/>
        </p:blipFill>
        <p:spPr>
          <a:xfrm>
            <a:off x="6565900" y="0"/>
            <a:ext cx="2578099" cy="2571750"/>
          </a:xfrm>
        </p:spPr>
      </p:pic>
      <p:pic>
        <p:nvPicPr>
          <p:cNvPr id="39" name="Picture Placeholder 38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64" b="26574"/>
          <a:stretch/>
        </p:blipFill>
        <p:spPr>
          <a:xfrm>
            <a:off x="1409700" y="2571750"/>
            <a:ext cx="2578100" cy="2571750"/>
          </a:xfrm>
        </p:spPr>
      </p:pic>
      <p:pic>
        <p:nvPicPr>
          <p:cNvPr id="40" name="Picture Placeholder 39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975" y="2571750"/>
            <a:ext cx="2571750" cy="2571750"/>
          </a:xfrm>
        </p:spPr>
      </p:pic>
      <p:pic>
        <p:nvPicPr>
          <p:cNvPr id="41" name="Picture Placeholder 40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8" b="30340"/>
          <a:stretch/>
        </p:blipFill>
        <p:spPr>
          <a:xfrm>
            <a:off x="6565900" y="2571750"/>
            <a:ext cx="2578099" cy="2571750"/>
          </a:xfrm>
        </p:spPr>
      </p:pic>
      <p:sp>
        <p:nvSpPr>
          <p:cNvPr id="9" name="Rectangle 8"/>
          <p:cNvSpPr/>
          <p:nvPr/>
        </p:nvSpPr>
        <p:spPr>
          <a:xfrm>
            <a:off x="0" y="0"/>
            <a:ext cx="1409700" cy="51435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409700" y="2190750"/>
            <a:ext cx="2578100" cy="381000"/>
            <a:chOff x="1409700" y="2190750"/>
            <a:chExt cx="2578100" cy="381000"/>
          </a:xfrm>
        </p:grpSpPr>
        <p:sp>
          <p:nvSpPr>
            <p:cNvPr id="10" name="Rectangle 9"/>
            <p:cNvSpPr/>
            <p:nvPr/>
          </p:nvSpPr>
          <p:spPr>
            <a:xfrm>
              <a:off x="1409700" y="2190750"/>
              <a:ext cx="2578100" cy="381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524000" y="225044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spc="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100" b="1" spc="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</a:t>
              </a:r>
              <a:endParaRPr lang="en-US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45039" y="225044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987800" y="2190750"/>
            <a:ext cx="2578100" cy="381000"/>
            <a:chOff x="3987800" y="2190750"/>
            <a:chExt cx="2578100" cy="381000"/>
          </a:xfrm>
        </p:grpSpPr>
        <p:sp>
          <p:nvSpPr>
            <p:cNvPr id="13" name="Rectangle 12"/>
            <p:cNvSpPr/>
            <p:nvPr/>
          </p:nvSpPr>
          <p:spPr>
            <a:xfrm>
              <a:off x="3987800" y="2190750"/>
              <a:ext cx="2578100" cy="381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102100" y="225044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723139" y="225044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565900" y="2190750"/>
            <a:ext cx="2578100" cy="381000"/>
            <a:chOff x="6565900" y="2190750"/>
            <a:chExt cx="2578100" cy="381000"/>
          </a:xfrm>
        </p:grpSpPr>
        <p:sp>
          <p:nvSpPr>
            <p:cNvPr id="16" name="Rectangle 15"/>
            <p:cNvSpPr/>
            <p:nvPr/>
          </p:nvSpPr>
          <p:spPr>
            <a:xfrm>
              <a:off x="6565900" y="2190750"/>
              <a:ext cx="2578100" cy="381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680200" y="2250445"/>
              <a:ext cx="8851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01239" y="225044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409700" y="4768850"/>
            <a:ext cx="2578100" cy="381000"/>
            <a:chOff x="1409700" y="4768850"/>
            <a:chExt cx="2578100" cy="381000"/>
          </a:xfrm>
        </p:grpSpPr>
        <p:sp>
          <p:nvSpPr>
            <p:cNvPr id="19" name="Rectangle 18"/>
            <p:cNvSpPr/>
            <p:nvPr/>
          </p:nvSpPr>
          <p:spPr>
            <a:xfrm>
              <a:off x="1409700" y="4768850"/>
              <a:ext cx="2578100" cy="381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524000" y="4822195"/>
              <a:ext cx="88517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145039" y="482219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87800" y="4768850"/>
            <a:ext cx="2578100" cy="381000"/>
            <a:chOff x="3987800" y="4768850"/>
            <a:chExt cx="2578100" cy="381000"/>
          </a:xfrm>
        </p:grpSpPr>
        <p:sp>
          <p:nvSpPr>
            <p:cNvPr id="22" name="Rectangle 21"/>
            <p:cNvSpPr/>
            <p:nvPr/>
          </p:nvSpPr>
          <p:spPr>
            <a:xfrm>
              <a:off x="3987800" y="4768850"/>
              <a:ext cx="2578100" cy="381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102100" y="482219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23139" y="482219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565900" y="4768850"/>
            <a:ext cx="2578100" cy="381000"/>
            <a:chOff x="6565900" y="4768850"/>
            <a:chExt cx="2578100" cy="381000"/>
          </a:xfrm>
        </p:grpSpPr>
        <p:sp>
          <p:nvSpPr>
            <p:cNvPr id="25" name="Rectangle 24"/>
            <p:cNvSpPr/>
            <p:nvPr/>
          </p:nvSpPr>
          <p:spPr>
            <a:xfrm>
              <a:off x="6565900" y="4768850"/>
              <a:ext cx="2578100" cy="3810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6680200" y="482219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301239" y="482219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32601" y="285750"/>
            <a:ext cx="723275" cy="4442341"/>
            <a:chOff x="332601" y="285750"/>
            <a:chExt cx="723275" cy="4442341"/>
          </a:xfrm>
        </p:grpSpPr>
        <p:sp>
          <p:nvSpPr>
            <p:cNvPr id="28" name="TextBox 27"/>
            <p:cNvSpPr txBox="1"/>
            <p:nvPr/>
          </p:nvSpPr>
          <p:spPr>
            <a:xfrm>
              <a:off x="332601" y="285750"/>
              <a:ext cx="553998" cy="444234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2400" spc="300" dirty="0" smtClean="0">
                  <a:solidFill>
                    <a:schemeClr val="bg1"/>
                  </a:solidFill>
                  <a:latin typeface="Rockwell" pitchFamily="18" charset="0"/>
                </a:rPr>
                <a:t>2016 NEW PRODUCTS</a:t>
              </a:r>
              <a:endParaRPr lang="en-US" sz="2400" spc="3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17322" y="3714750"/>
              <a:ext cx="338554" cy="1013341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r>
                <a:rPr lang="en-US" sz="1000" spc="100" smtClean="0">
                  <a:solidFill>
                    <a:schemeClr val="bg1"/>
                  </a:solidFill>
                  <a:latin typeface="Rockwell" pitchFamily="18" charset="0"/>
                </a:rPr>
                <a:t>FEBRUARY</a:t>
              </a:r>
              <a:endParaRPr lang="en-US" sz="1000" spc="10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92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48" b="4560"/>
          <a:stretch/>
        </p:blipFill>
        <p:spPr>
          <a:xfrm>
            <a:off x="-16666" y="633413"/>
            <a:ext cx="9160666" cy="2198117"/>
          </a:xfrm>
        </p:spPr>
      </p:pic>
      <p:pic>
        <p:nvPicPr>
          <p:cNvPr id="28" name="Picture Placeholder 27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1" b="31283"/>
          <a:stretch/>
        </p:blipFill>
        <p:spPr>
          <a:xfrm>
            <a:off x="4988216" y="2951163"/>
            <a:ext cx="1735461" cy="1752600"/>
          </a:xfrm>
        </p:spPr>
      </p:pic>
      <p:pic>
        <p:nvPicPr>
          <p:cNvPr id="29" name="Picture Placeholder 2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" b="31300"/>
          <a:stretch/>
        </p:blipFill>
        <p:spPr>
          <a:xfrm>
            <a:off x="7162800" y="2951163"/>
            <a:ext cx="1701301" cy="1752600"/>
          </a:xfrm>
        </p:spPr>
      </p:pic>
      <p:sp>
        <p:nvSpPr>
          <p:cNvPr id="6" name="Rectangle 5"/>
          <p:cNvSpPr/>
          <p:nvPr/>
        </p:nvSpPr>
        <p:spPr>
          <a:xfrm>
            <a:off x="1" y="2831530"/>
            <a:ext cx="4724400" cy="200029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859950" y="2836293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-16667" y="1173983"/>
            <a:ext cx="904843" cy="904843"/>
            <a:chOff x="1821657" y="3367883"/>
            <a:chExt cx="966788" cy="96678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0" name="Freeform 210"/>
            <p:cNvSpPr>
              <a:spLocks/>
            </p:cNvSpPr>
            <p:nvPr/>
          </p:nvSpPr>
          <p:spPr bwMode="auto">
            <a:xfrm>
              <a:off x="1821657" y="3367883"/>
              <a:ext cx="323850" cy="323850"/>
            </a:xfrm>
            <a:custGeom>
              <a:avLst/>
              <a:gdLst>
                <a:gd name="T0" fmla="*/ 201 w 204"/>
                <a:gd name="T1" fmla="*/ 201 h 204"/>
                <a:gd name="T2" fmla="*/ 201 w 204"/>
                <a:gd name="T3" fmla="*/ 201 h 204"/>
                <a:gd name="T4" fmla="*/ 203 w 204"/>
                <a:gd name="T5" fmla="*/ 198 h 204"/>
                <a:gd name="T6" fmla="*/ 204 w 204"/>
                <a:gd name="T7" fmla="*/ 195 h 204"/>
                <a:gd name="T8" fmla="*/ 203 w 204"/>
                <a:gd name="T9" fmla="*/ 192 h 204"/>
                <a:gd name="T10" fmla="*/ 201 w 204"/>
                <a:gd name="T11" fmla="*/ 189 h 204"/>
                <a:gd name="T12" fmla="*/ 14 w 204"/>
                <a:gd name="T13" fmla="*/ 3 h 204"/>
                <a:gd name="T14" fmla="*/ 14 w 204"/>
                <a:gd name="T15" fmla="*/ 3 h 204"/>
                <a:gd name="T16" fmla="*/ 12 w 204"/>
                <a:gd name="T17" fmla="*/ 0 h 204"/>
                <a:gd name="T18" fmla="*/ 9 w 204"/>
                <a:gd name="T19" fmla="*/ 0 h 204"/>
                <a:gd name="T20" fmla="*/ 6 w 204"/>
                <a:gd name="T21" fmla="*/ 0 h 204"/>
                <a:gd name="T22" fmla="*/ 3 w 204"/>
                <a:gd name="T23" fmla="*/ 3 h 204"/>
                <a:gd name="T24" fmla="*/ 3 w 204"/>
                <a:gd name="T25" fmla="*/ 3 h 204"/>
                <a:gd name="T26" fmla="*/ 0 w 204"/>
                <a:gd name="T27" fmla="*/ 5 h 204"/>
                <a:gd name="T28" fmla="*/ 0 w 204"/>
                <a:gd name="T29" fmla="*/ 8 h 204"/>
                <a:gd name="T30" fmla="*/ 0 w 204"/>
                <a:gd name="T31" fmla="*/ 11 h 204"/>
                <a:gd name="T32" fmla="*/ 3 w 204"/>
                <a:gd name="T33" fmla="*/ 14 h 204"/>
                <a:gd name="T34" fmla="*/ 190 w 204"/>
                <a:gd name="T35" fmla="*/ 201 h 204"/>
                <a:gd name="T36" fmla="*/ 190 w 204"/>
                <a:gd name="T37" fmla="*/ 201 h 204"/>
                <a:gd name="T38" fmla="*/ 192 w 204"/>
                <a:gd name="T39" fmla="*/ 202 h 204"/>
                <a:gd name="T40" fmla="*/ 195 w 204"/>
                <a:gd name="T41" fmla="*/ 204 h 204"/>
                <a:gd name="T42" fmla="*/ 198 w 204"/>
                <a:gd name="T43" fmla="*/ 202 h 204"/>
                <a:gd name="T44" fmla="*/ 201 w 204"/>
                <a:gd name="T45" fmla="*/ 201 h 204"/>
                <a:gd name="T46" fmla="*/ 201 w 204"/>
                <a:gd name="T47" fmla="*/ 20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4" h="204">
                  <a:moveTo>
                    <a:pt x="201" y="201"/>
                  </a:moveTo>
                  <a:lnTo>
                    <a:pt x="201" y="201"/>
                  </a:lnTo>
                  <a:lnTo>
                    <a:pt x="203" y="198"/>
                  </a:lnTo>
                  <a:lnTo>
                    <a:pt x="204" y="195"/>
                  </a:lnTo>
                  <a:lnTo>
                    <a:pt x="203" y="192"/>
                  </a:lnTo>
                  <a:lnTo>
                    <a:pt x="201" y="189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190" y="201"/>
                  </a:lnTo>
                  <a:lnTo>
                    <a:pt x="190" y="201"/>
                  </a:lnTo>
                  <a:lnTo>
                    <a:pt x="192" y="202"/>
                  </a:lnTo>
                  <a:lnTo>
                    <a:pt x="195" y="204"/>
                  </a:lnTo>
                  <a:lnTo>
                    <a:pt x="198" y="202"/>
                  </a:lnTo>
                  <a:lnTo>
                    <a:pt x="201" y="201"/>
                  </a:lnTo>
                  <a:lnTo>
                    <a:pt x="201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1"/>
            <p:cNvSpPr>
              <a:spLocks/>
            </p:cNvSpPr>
            <p:nvPr/>
          </p:nvSpPr>
          <p:spPr bwMode="auto">
            <a:xfrm>
              <a:off x="1935957" y="3482183"/>
              <a:ext cx="852488" cy="852488"/>
            </a:xfrm>
            <a:custGeom>
              <a:avLst/>
              <a:gdLst>
                <a:gd name="T0" fmla="*/ 157 w 537"/>
                <a:gd name="T1" fmla="*/ 0 h 537"/>
                <a:gd name="T2" fmla="*/ 144 w 537"/>
                <a:gd name="T3" fmla="*/ 0 h 537"/>
                <a:gd name="T4" fmla="*/ 118 w 537"/>
                <a:gd name="T5" fmla="*/ 9 h 537"/>
                <a:gd name="T6" fmla="*/ 87 w 537"/>
                <a:gd name="T7" fmla="*/ 36 h 537"/>
                <a:gd name="T8" fmla="*/ 83 w 537"/>
                <a:gd name="T9" fmla="*/ 43 h 537"/>
                <a:gd name="T10" fmla="*/ 81 w 537"/>
                <a:gd name="T11" fmla="*/ 58 h 537"/>
                <a:gd name="T12" fmla="*/ 86 w 537"/>
                <a:gd name="T13" fmla="*/ 64 h 537"/>
                <a:gd name="T14" fmla="*/ 97 w 537"/>
                <a:gd name="T15" fmla="*/ 68 h 537"/>
                <a:gd name="T16" fmla="*/ 112 w 537"/>
                <a:gd name="T17" fmla="*/ 61 h 537"/>
                <a:gd name="T18" fmla="*/ 132 w 537"/>
                <a:gd name="T19" fmla="*/ 41 h 537"/>
                <a:gd name="T20" fmla="*/ 141 w 537"/>
                <a:gd name="T21" fmla="*/ 35 h 537"/>
                <a:gd name="T22" fmla="*/ 151 w 537"/>
                <a:gd name="T23" fmla="*/ 35 h 537"/>
                <a:gd name="T24" fmla="*/ 255 w 537"/>
                <a:gd name="T25" fmla="*/ 52 h 537"/>
                <a:gd name="T26" fmla="*/ 268 w 537"/>
                <a:gd name="T27" fmla="*/ 57 h 537"/>
                <a:gd name="T28" fmla="*/ 280 w 537"/>
                <a:gd name="T29" fmla="*/ 64 h 537"/>
                <a:gd name="T30" fmla="*/ 503 w 537"/>
                <a:gd name="T31" fmla="*/ 287 h 537"/>
                <a:gd name="T32" fmla="*/ 503 w 537"/>
                <a:gd name="T33" fmla="*/ 292 h 537"/>
                <a:gd name="T34" fmla="*/ 293 w 537"/>
                <a:gd name="T35" fmla="*/ 502 h 537"/>
                <a:gd name="T36" fmla="*/ 287 w 537"/>
                <a:gd name="T37" fmla="*/ 502 h 537"/>
                <a:gd name="T38" fmla="*/ 64 w 537"/>
                <a:gd name="T39" fmla="*/ 279 h 537"/>
                <a:gd name="T40" fmla="*/ 57 w 537"/>
                <a:gd name="T41" fmla="*/ 268 h 537"/>
                <a:gd name="T42" fmla="*/ 51 w 537"/>
                <a:gd name="T43" fmla="*/ 255 h 537"/>
                <a:gd name="T44" fmla="*/ 35 w 537"/>
                <a:gd name="T45" fmla="*/ 151 h 537"/>
                <a:gd name="T46" fmla="*/ 35 w 537"/>
                <a:gd name="T47" fmla="*/ 140 h 537"/>
                <a:gd name="T48" fmla="*/ 41 w 537"/>
                <a:gd name="T49" fmla="*/ 132 h 537"/>
                <a:gd name="T50" fmla="*/ 61 w 537"/>
                <a:gd name="T51" fmla="*/ 112 h 537"/>
                <a:gd name="T52" fmla="*/ 68 w 537"/>
                <a:gd name="T53" fmla="*/ 97 h 537"/>
                <a:gd name="T54" fmla="*/ 64 w 537"/>
                <a:gd name="T55" fmla="*/ 85 h 537"/>
                <a:gd name="T56" fmla="*/ 58 w 537"/>
                <a:gd name="T57" fmla="*/ 81 h 537"/>
                <a:gd name="T58" fmla="*/ 44 w 537"/>
                <a:gd name="T59" fmla="*/ 83 h 537"/>
                <a:gd name="T60" fmla="*/ 16 w 537"/>
                <a:gd name="T61" fmla="*/ 107 h 537"/>
                <a:gd name="T62" fmla="*/ 9 w 537"/>
                <a:gd name="T63" fmla="*/ 117 h 537"/>
                <a:gd name="T64" fmla="*/ 0 w 537"/>
                <a:gd name="T65" fmla="*/ 143 h 537"/>
                <a:gd name="T66" fmla="*/ 18 w 537"/>
                <a:gd name="T67" fmla="*/ 261 h 537"/>
                <a:gd name="T68" fmla="*/ 22 w 537"/>
                <a:gd name="T69" fmla="*/ 272 h 537"/>
                <a:gd name="T70" fmla="*/ 34 w 537"/>
                <a:gd name="T71" fmla="*/ 295 h 537"/>
                <a:gd name="T72" fmla="*/ 264 w 537"/>
                <a:gd name="T73" fmla="*/ 527 h 537"/>
                <a:gd name="T74" fmla="*/ 270 w 537"/>
                <a:gd name="T75" fmla="*/ 531 h 537"/>
                <a:gd name="T76" fmla="*/ 283 w 537"/>
                <a:gd name="T77" fmla="*/ 537 h 537"/>
                <a:gd name="T78" fmla="*/ 297 w 537"/>
                <a:gd name="T79" fmla="*/ 537 h 537"/>
                <a:gd name="T80" fmla="*/ 310 w 537"/>
                <a:gd name="T81" fmla="*/ 531 h 537"/>
                <a:gd name="T82" fmla="*/ 527 w 537"/>
                <a:gd name="T83" fmla="*/ 316 h 537"/>
                <a:gd name="T84" fmla="*/ 531 w 537"/>
                <a:gd name="T85" fmla="*/ 310 h 537"/>
                <a:gd name="T86" fmla="*/ 537 w 537"/>
                <a:gd name="T87" fmla="*/ 297 h 537"/>
                <a:gd name="T88" fmla="*/ 537 w 537"/>
                <a:gd name="T89" fmla="*/ 282 h 537"/>
                <a:gd name="T90" fmla="*/ 531 w 537"/>
                <a:gd name="T91" fmla="*/ 269 h 537"/>
                <a:gd name="T92" fmla="*/ 304 w 537"/>
                <a:gd name="T93" fmla="*/ 41 h 537"/>
                <a:gd name="T94" fmla="*/ 296 w 537"/>
                <a:gd name="T95" fmla="*/ 33 h 537"/>
                <a:gd name="T96" fmla="*/ 272 w 537"/>
                <a:gd name="T97" fmla="*/ 22 h 537"/>
                <a:gd name="T98" fmla="*/ 261 w 537"/>
                <a:gd name="T99" fmla="*/ 1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7" h="537">
                  <a:moveTo>
                    <a:pt x="261" y="17"/>
                  </a:moveTo>
                  <a:lnTo>
                    <a:pt x="157" y="0"/>
                  </a:lnTo>
                  <a:lnTo>
                    <a:pt x="157" y="0"/>
                  </a:lnTo>
                  <a:lnTo>
                    <a:pt x="144" y="0"/>
                  </a:lnTo>
                  <a:lnTo>
                    <a:pt x="131" y="3"/>
                  </a:lnTo>
                  <a:lnTo>
                    <a:pt x="118" y="9"/>
                  </a:lnTo>
                  <a:lnTo>
                    <a:pt x="107" y="1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3" y="43"/>
                  </a:lnTo>
                  <a:lnTo>
                    <a:pt x="81" y="51"/>
                  </a:lnTo>
                  <a:lnTo>
                    <a:pt x="81" y="58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2" y="67"/>
                  </a:lnTo>
                  <a:lnTo>
                    <a:pt x="97" y="68"/>
                  </a:lnTo>
                  <a:lnTo>
                    <a:pt x="105" y="65"/>
                  </a:lnTo>
                  <a:lnTo>
                    <a:pt x="112" y="61"/>
                  </a:lnTo>
                  <a:lnTo>
                    <a:pt x="132" y="41"/>
                  </a:lnTo>
                  <a:lnTo>
                    <a:pt x="132" y="41"/>
                  </a:lnTo>
                  <a:lnTo>
                    <a:pt x="136" y="38"/>
                  </a:lnTo>
                  <a:lnTo>
                    <a:pt x="141" y="35"/>
                  </a:lnTo>
                  <a:lnTo>
                    <a:pt x="147" y="35"/>
                  </a:lnTo>
                  <a:lnTo>
                    <a:pt x="151" y="35"/>
                  </a:lnTo>
                  <a:lnTo>
                    <a:pt x="255" y="52"/>
                  </a:lnTo>
                  <a:lnTo>
                    <a:pt x="255" y="52"/>
                  </a:lnTo>
                  <a:lnTo>
                    <a:pt x="261" y="54"/>
                  </a:lnTo>
                  <a:lnTo>
                    <a:pt x="268" y="57"/>
                  </a:lnTo>
                  <a:lnTo>
                    <a:pt x="275" y="61"/>
                  </a:lnTo>
                  <a:lnTo>
                    <a:pt x="280" y="64"/>
                  </a:lnTo>
                  <a:lnTo>
                    <a:pt x="503" y="287"/>
                  </a:lnTo>
                  <a:lnTo>
                    <a:pt x="503" y="287"/>
                  </a:lnTo>
                  <a:lnTo>
                    <a:pt x="504" y="290"/>
                  </a:lnTo>
                  <a:lnTo>
                    <a:pt x="503" y="292"/>
                  </a:lnTo>
                  <a:lnTo>
                    <a:pt x="293" y="502"/>
                  </a:lnTo>
                  <a:lnTo>
                    <a:pt x="293" y="502"/>
                  </a:lnTo>
                  <a:lnTo>
                    <a:pt x="290" y="504"/>
                  </a:lnTo>
                  <a:lnTo>
                    <a:pt x="287" y="502"/>
                  </a:lnTo>
                  <a:lnTo>
                    <a:pt x="64" y="279"/>
                  </a:lnTo>
                  <a:lnTo>
                    <a:pt x="64" y="279"/>
                  </a:lnTo>
                  <a:lnTo>
                    <a:pt x="61" y="275"/>
                  </a:lnTo>
                  <a:lnTo>
                    <a:pt x="57" y="268"/>
                  </a:lnTo>
                  <a:lnTo>
                    <a:pt x="54" y="261"/>
                  </a:lnTo>
                  <a:lnTo>
                    <a:pt x="51" y="255"/>
                  </a:lnTo>
                  <a:lnTo>
                    <a:pt x="35" y="151"/>
                  </a:lnTo>
                  <a:lnTo>
                    <a:pt x="35" y="151"/>
                  </a:lnTo>
                  <a:lnTo>
                    <a:pt x="35" y="146"/>
                  </a:lnTo>
                  <a:lnTo>
                    <a:pt x="35" y="140"/>
                  </a:lnTo>
                  <a:lnTo>
                    <a:pt x="38" y="136"/>
                  </a:lnTo>
                  <a:lnTo>
                    <a:pt x="41" y="132"/>
                  </a:lnTo>
                  <a:lnTo>
                    <a:pt x="61" y="112"/>
                  </a:lnTo>
                  <a:lnTo>
                    <a:pt x="61" y="112"/>
                  </a:lnTo>
                  <a:lnTo>
                    <a:pt x="65" y="104"/>
                  </a:lnTo>
                  <a:lnTo>
                    <a:pt x="68" y="97"/>
                  </a:lnTo>
                  <a:lnTo>
                    <a:pt x="67" y="91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58" y="81"/>
                  </a:lnTo>
                  <a:lnTo>
                    <a:pt x="51" y="81"/>
                  </a:lnTo>
                  <a:lnTo>
                    <a:pt x="44" y="83"/>
                  </a:lnTo>
                  <a:lnTo>
                    <a:pt x="37" y="87"/>
                  </a:lnTo>
                  <a:lnTo>
                    <a:pt x="16" y="107"/>
                  </a:lnTo>
                  <a:lnTo>
                    <a:pt x="16" y="107"/>
                  </a:lnTo>
                  <a:lnTo>
                    <a:pt x="9" y="117"/>
                  </a:lnTo>
                  <a:lnTo>
                    <a:pt x="3" y="130"/>
                  </a:lnTo>
                  <a:lnTo>
                    <a:pt x="0" y="143"/>
                  </a:lnTo>
                  <a:lnTo>
                    <a:pt x="0" y="156"/>
                  </a:lnTo>
                  <a:lnTo>
                    <a:pt x="18" y="261"/>
                  </a:lnTo>
                  <a:lnTo>
                    <a:pt x="18" y="261"/>
                  </a:lnTo>
                  <a:lnTo>
                    <a:pt x="22" y="272"/>
                  </a:lnTo>
                  <a:lnTo>
                    <a:pt x="26" y="284"/>
                  </a:lnTo>
                  <a:lnTo>
                    <a:pt x="34" y="295"/>
                  </a:lnTo>
                  <a:lnTo>
                    <a:pt x="41" y="304"/>
                  </a:lnTo>
                  <a:lnTo>
                    <a:pt x="264" y="527"/>
                  </a:lnTo>
                  <a:lnTo>
                    <a:pt x="264" y="527"/>
                  </a:lnTo>
                  <a:lnTo>
                    <a:pt x="270" y="531"/>
                  </a:lnTo>
                  <a:lnTo>
                    <a:pt x="275" y="536"/>
                  </a:lnTo>
                  <a:lnTo>
                    <a:pt x="283" y="537"/>
                  </a:lnTo>
                  <a:lnTo>
                    <a:pt x="290" y="537"/>
                  </a:lnTo>
                  <a:lnTo>
                    <a:pt x="297" y="537"/>
                  </a:lnTo>
                  <a:lnTo>
                    <a:pt x="304" y="536"/>
                  </a:lnTo>
                  <a:lnTo>
                    <a:pt x="310" y="531"/>
                  </a:lnTo>
                  <a:lnTo>
                    <a:pt x="316" y="527"/>
                  </a:lnTo>
                  <a:lnTo>
                    <a:pt x="527" y="316"/>
                  </a:lnTo>
                  <a:lnTo>
                    <a:pt x="527" y="316"/>
                  </a:lnTo>
                  <a:lnTo>
                    <a:pt x="531" y="310"/>
                  </a:lnTo>
                  <a:lnTo>
                    <a:pt x="536" y="304"/>
                  </a:lnTo>
                  <a:lnTo>
                    <a:pt x="537" y="297"/>
                  </a:lnTo>
                  <a:lnTo>
                    <a:pt x="537" y="290"/>
                  </a:lnTo>
                  <a:lnTo>
                    <a:pt x="537" y="282"/>
                  </a:lnTo>
                  <a:lnTo>
                    <a:pt x="536" y="275"/>
                  </a:lnTo>
                  <a:lnTo>
                    <a:pt x="531" y="269"/>
                  </a:lnTo>
                  <a:lnTo>
                    <a:pt x="527" y="263"/>
                  </a:lnTo>
                  <a:lnTo>
                    <a:pt x="304" y="41"/>
                  </a:lnTo>
                  <a:lnTo>
                    <a:pt x="304" y="41"/>
                  </a:lnTo>
                  <a:lnTo>
                    <a:pt x="296" y="33"/>
                  </a:lnTo>
                  <a:lnTo>
                    <a:pt x="284" y="26"/>
                  </a:lnTo>
                  <a:lnTo>
                    <a:pt x="272" y="22"/>
                  </a:lnTo>
                  <a:lnTo>
                    <a:pt x="261" y="17"/>
                  </a:lnTo>
                  <a:lnTo>
                    <a:pt x="26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2"/>
            <p:cNvSpPr>
              <a:spLocks/>
            </p:cNvSpPr>
            <p:nvPr/>
          </p:nvSpPr>
          <p:spPr bwMode="auto">
            <a:xfrm>
              <a:off x="2074070" y="3620295"/>
              <a:ext cx="133350" cy="133350"/>
            </a:xfrm>
            <a:custGeom>
              <a:avLst/>
              <a:gdLst>
                <a:gd name="T0" fmla="*/ 33 w 84"/>
                <a:gd name="T1" fmla="*/ 11 h 84"/>
                <a:gd name="T2" fmla="*/ 51 w 84"/>
                <a:gd name="T3" fmla="*/ 22 h 84"/>
                <a:gd name="T4" fmla="*/ 55 w 84"/>
                <a:gd name="T5" fmla="*/ 23 h 84"/>
                <a:gd name="T6" fmla="*/ 58 w 84"/>
                <a:gd name="T7" fmla="*/ 26 h 84"/>
                <a:gd name="T8" fmla="*/ 62 w 84"/>
                <a:gd name="T9" fmla="*/ 33 h 84"/>
                <a:gd name="T10" fmla="*/ 62 w 84"/>
                <a:gd name="T11" fmla="*/ 51 h 84"/>
                <a:gd name="T12" fmla="*/ 58 w 84"/>
                <a:gd name="T13" fmla="*/ 58 h 84"/>
                <a:gd name="T14" fmla="*/ 55 w 84"/>
                <a:gd name="T15" fmla="*/ 61 h 84"/>
                <a:gd name="T16" fmla="*/ 42 w 84"/>
                <a:gd name="T17" fmla="*/ 64 h 84"/>
                <a:gd name="T18" fmla="*/ 31 w 84"/>
                <a:gd name="T19" fmla="*/ 61 h 84"/>
                <a:gd name="T20" fmla="*/ 26 w 84"/>
                <a:gd name="T21" fmla="*/ 58 h 84"/>
                <a:gd name="T22" fmla="*/ 22 w 84"/>
                <a:gd name="T23" fmla="*/ 51 h 84"/>
                <a:gd name="T24" fmla="*/ 18 w 84"/>
                <a:gd name="T25" fmla="*/ 42 h 84"/>
                <a:gd name="T26" fmla="*/ 12 w 84"/>
                <a:gd name="T27" fmla="*/ 33 h 84"/>
                <a:gd name="T28" fmla="*/ 9 w 84"/>
                <a:gd name="T29" fmla="*/ 32 h 84"/>
                <a:gd name="T30" fmla="*/ 2 w 84"/>
                <a:gd name="T31" fmla="*/ 38 h 84"/>
                <a:gd name="T32" fmla="*/ 0 w 84"/>
                <a:gd name="T33" fmla="*/ 45 h 84"/>
                <a:gd name="T34" fmla="*/ 3 w 84"/>
                <a:gd name="T35" fmla="*/ 59 h 84"/>
                <a:gd name="T36" fmla="*/ 12 w 84"/>
                <a:gd name="T37" fmla="*/ 72 h 84"/>
                <a:gd name="T38" fmla="*/ 19 w 84"/>
                <a:gd name="T39" fmla="*/ 78 h 84"/>
                <a:gd name="T40" fmla="*/ 35 w 84"/>
                <a:gd name="T41" fmla="*/ 84 h 84"/>
                <a:gd name="T42" fmla="*/ 51 w 84"/>
                <a:gd name="T43" fmla="*/ 84 h 84"/>
                <a:gd name="T44" fmla="*/ 65 w 84"/>
                <a:gd name="T45" fmla="*/ 78 h 84"/>
                <a:gd name="T46" fmla="*/ 73 w 84"/>
                <a:gd name="T47" fmla="*/ 72 h 84"/>
                <a:gd name="T48" fmla="*/ 81 w 84"/>
                <a:gd name="T49" fmla="*/ 58 h 84"/>
                <a:gd name="T50" fmla="*/ 84 w 84"/>
                <a:gd name="T51" fmla="*/ 42 h 84"/>
                <a:gd name="T52" fmla="*/ 81 w 84"/>
                <a:gd name="T53" fmla="*/ 26 h 84"/>
                <a:gd name="T54" fmla="*/ 73 w 84"/>
                <a:gd name="T55" fmla="*/ 11 h 84"/>
                <a:gd name="T56" fmla="*/ 67 w 84"/>
                <a:gd name="T57" fmla="*/ 7 h 84"/>
                <a:gd name="T58" fmla="*/ 52 w 84"/>
                <a:gd name="T59" fmla="*/ 1 h 84"/>
                <a:gd name="T60" fmla="*/ 45 w 84"/>
                <a:gd name="T61" fmla="*/ 0 h 84"/>
                <a:gd name="T62" fmla="*/ 33 w 84"/>
                <a:gd name="T63" fmla="*/ 4 h 84"/>
                <a:gd name="T64" fmla="*/ 32 w 84"/>
                <a:gd name="T65" fmla="*/ 10 h 84"/>
                <a:gd name="T66" fmla="*/ 33 w 84"/>
                <a:gd name="T67" fmla="*/ 1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" h="84">
                  <a:moveTo>
                    <a:pt x="33" y="11"/>
                  </a:moveTo>
                  <a:lnTo>
                    <a:pt x="33" y="11"/>
                  </a:lnTo>
                  <a:lnTo>
                    <a:pt x="42" y="17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3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30"/>
                  </a:lnTo>
                  <a:lnTo>
                    <a:pt x="62" y="33"/>
                  </a:lnTo>
                  <a:lnTo>
                    <a:pt x="64" y="42"/>
                  </a:lnTo>
                  <a:lnTo>
                    <a:pt x="62" y="51"/>
                  </a:lnTo>
                  <a:lnTo>
                    <a:pt x="61" y="55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5" y="61"/>
                  </a:lnTo>
                  <a:lnTo>
                    <a:pt x="51" y="62"/>
                  </a:lnTo>
                  <a:lnTo>
                    <a:pt x="42" y="64"/>
                  </a:lnTo>
                  <a:lnTo>
                    <a:pt x="33" y="62"/>
                  </a:lnTo>
                  <a:lnTo>
                    <a:pt x="31" y="61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3" y="55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5" y="33"/>
                  </a:lnTo>
                  <a:lnTo>
                    <a:pt x="2" y="3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2"/>
                  </a:lnTo>
                  <a:lnTo>
                    <a:pt x="3" y="59"/>
                  </a:lnTo>
                  <a:lnTo>
                    <a:pt x="7" y="66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19" y="78"/>
                  </a:lnTo>
                  <a:lnTo>
                    <a:pt x="26" y="81"/>
                  </a:lnTo>
                  <a:lnTo>
                    <a:pt x="35" y="84"/>
                  </a:lnTo>
                  <a:lnTo>
                    <a:pt x="42" y="84"/>
                  </a:lnTo>
                  <a:lnTo>
                    <a:pt x="51" y="84"/>
                  </a:lnTo>
                  <a:lnTo>
                    <a:pt x="58" y="81"/>
                  </a:lnTo>
                  <a:lnTo>
                    <a:pt x="65" y="78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8" y="65"/>
                  </a:lnTo>
                  <a:lnTo>
                    <a:pt x="81" y="58"/>
                  </a:lnTo>
                  <a:lnTo>
                    <a:pt x="84" y="51"/>
                  </a:lnTo>
                  <a:lnTo>
                    <a:pt x="84" y="42"/>
                  </a:lnTo>
                  <a:lnTo>
                    <a:pt x="84" y="35"/>
                  </a:lnTo>
                  <a:lnTo>
                    <a:pt x="81" y="26"/>
                  </a:lnTo>
                  <a:lnTo>
                    <a:pt x="78" y="1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8" y="1"/>
                  </a:lnTo>
                  <a:lnTo>
                    <a:pt x="33" y="4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3" y="11"/>
                  </a:lnTo>
                  <a:lnTo>
                    <a:pt x="3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3"/>
            <p:cNvSpPr>
              <a:spLocks/>
            </p:cNvSpPr>
            <p:nvPr/>
          </p:nvSpPr>
          <p:spPr bwMode="auto">
            <a:xfrm>
              <a:off x="2182020" y="3739358"/>
              <a:ext cx="152400" cy="131763"/>
            </a:xfrm>
            <a:custGeom>
              <a:avLst/>
              <a:gdLst>
                <a:gd name="T0" fmla="*/ 81 w 96"/>
                <a:gd name="T1" fmla="*/ 13 h 83"/>
                <a:gd name="T2" fmla="*/ 70 w 96"/>
                <a:gd name="T3" fmla="*/ 4 h 83"/>
                <a:gd name="T4" fmla="*/ 58 w 96"/>
                <a:gd name="T5" fmla="*/ 0 h 83"/>
                <a:gd name="T6" fmla="*/ 52 w 96"/>
                <a:gd name="T7" fmla="*/ 0 h 83"/>
                <a:gd name="T8" fmla="*/ 42 w 96"/>
                <a:gd name="T9" fmla="*/ 3 h 83"/>
                <a:gd name="T10" fmla="*/ 38 w 96"/>
                <a:gd name="T11" fmla="*/ 7 h 83"/>
                <a:gd name="T12" fmla="*/ 31 w 96"/>
                <a:gd name="T13" fmla="*/ 20 h 83"/>
                <a:gd name="T14" fmla="*/ 31 w 96"/>
                <a:gd name="T15" fmla="*/ 28 h 83"/>
                <a:gd name="T16" fmla="*/ 35 w 96"/>
                <a:gd name="T17" fmla="*/ 36 h 83"/>
                <a:gd name="T18" fmla="*/ 39 w 96"/>
                <a:gd name="T19" fmla="*/ 44 h 83"/>
                <a:gd name="T20" fmla="*/ 44 w 96"/>
                <a:gd name="T21" fmla="*/ 52 h 83"/>
                <a:gd name="T22" fmla="*/ 47 w 96"/>
                <a:gd name="T23" fmla="*/ 58 h 83"/>
                <a:gd name="T24" fmla="*/ 44 w 96"/>
                <a:gd name="T25" fmla="*/ 64 h 83"/>
                <a:gd name="T26" fmla="*/ 42 w 96"/>
                <a:gd name="T27" fmla="*/ 65 h 83"/>
                <a:gd name="T28" fmla="*/ 39 w 96"/>
                <a:gd name="T29" fmla="*/ 65 h 83"/>
                <a:gd name="T30" fmla="*/ 35 w 96"/>
                <a:gd name="T31" fmla="*/ 65 h 83"/>
                <a:gd name="T32" fmla="*/ 31 w 96"/>
                <a:gd name="T33" fmla="*/ 62 h 83"/>
                <a:gd name="T34" fmla="*/ 28 w 96"/>
                <a:gd name="T35" fmla="*/ 59 h 83"/>
                <a:gd name="T36" fmla="*/ 19 w 96"/>
                <a:gd name="T37" fmla="*/ 46 h 83"/>
                <a:gd name="T38" fmla="*/ 16 w 96"/>
                <a:gd name="T39" fmla="*/ 39 h 83"/>
                <a:gd name="T40" fmla="*/ 15 w 96"/>
                <a:gd name="T41" fmla="*/ 31 h 83"/>
                <a:gd name="T42" fmla="*/ 0 w 96"/>
                <a:gd name="T43" fmla="*/ 44 h 83"/>
                <a:gd name="T44" fmla="*/ 6 w 96"/>
                <a:gd name="T45" fmla="*/ 57 h 83"/>
                <a:gd name="T46" fmla="*/ 18 w 96"/>
                <a:gd name="T47" fmla="*/ 70 h 83"/>
                <a:gd name="T48" fmla="*/ 23 w 96"/>
                <a:gd name="T49" fmla="*/ 75 h 83"/>
                <a:gd name="T50" fmla="*/ 35 w 96"/>
                <a:gd name="T51" fmla="*/ 81 h 83"/>
                <a:gd name="T52" fmla="*/ 41 w 96"/>
                <a:gd name="T53" fmla="*/ 83 h 83"/>
                <a:gd name="T54" fmla="*/ 52 w 96"/>
                <a:gd name="T55" fmla="*/ 83 h 83"/>
                <a:gd name="T56" fmla="*/ 61 w 96"/>
                <a:gd name="T57" fmla="*/ 75 h 83"/>
                <a:gd name="T58" fmla="*/ 67 w 96"/>
                <a:gd name="T59" fmla="*/ 70 h 83"/>
                <a:gd name="T60" fmla="*/ 68 w 96"/>
                <a:gd name="T61" fmla="*/ 64 h 83"/>
                <a:gd name="T62" fmla="*/ 65 w 96"/>
                <a:gd name="T63" fmla="*/ 48 h 83"/>
                <a:gd name="T64" fmla="*/ 61 w 96"/>
                <a:gd name="T65" fmla="*/ 41 h 83"/>
                <a:gd name="T66" fmla="*/ 57 w 96"/>
                <a:gd name="T67" fmla="*/ 33 h 83"/>
                <a:gd name="T68" fmla="*/ 54 w 96"/>
                <a:gd name="T69" fmla="*/ 29 h 83"/>
                <a:gd name="T70" fmla="*/ 52 w 96"/>
                <a:gd name="T71" fmla="*/ 25 h 83"/>
                <a:gd name="T72" fmla="*/ 55 w 96"/>
                <a:gd name="T73" fmla="*/ 20 h 83"/>
                <a:gd name="T74" fmla="*/ 58 w 96"/>
                <a:gd name="T75" fmla="*/ 19 h 83"/>
                <a:gd name="T76" fmla="*/ 62 w 96"/>
                <a:gd name="T77" fmla="*/ 19 h 83"/>
                <a:gd name="T78" fmla="*/ 67 w 96"/>
                <a:gd name="T79" fmla="*/ 22 h 83"/>
                <a:gd name="T80" fmla="*/ 71 w 96"/>
                <a:gd name="T81" fmla="*/ 25 h 83"/>
                <a:gd name="T82" fmla="*/ 75 w 96"/>
                <a:gd name="T83" fmla="*/ 29 h 83"/>
                <a:gd name="T84" fmla="*/ 78 w 96"/>
                <a:gd name="T85" fmla="*/ 36 h 83"/>
                <a:gd name="T86" fmla="*/ 81 w 96"/>
                <a:gd name="T87" fmla="*/ 48 h 83"/>
                <a:gd name="T88" fmla="*/ 96 w 96"/>
                <a:gd name="T89" fmla="*/ 36 h 83"/>
                <a:gd name="T90" fmla="*/ 90 w 96"/>
                <a:gd name="T91" fmla="*/ 25 h 83"/>
                <a:gd name="T92" fmla="*/ 81 w 96"/>
                <a:gd name="T93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6" h="83">
                  <a:moveTo>
                    <a:pt x="81" y="13"/>
                  </a:moveTo>
                  <a:lnTo>
                    <a:pt x="81" y="13"/>
                  </a:lnTo>
                  <a:lnTo>
                    <a:pt x="75" y="9"/>
                  </a:lnTo>
                  <a:lnTo>
                    <a:pt x="70" y="4"/>
                  </a:lnTo>
                  <a:lnTo>
                    <a:pt x="64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2"/>
                  </a:lnTo>
                  <a:lnTo>
                    <a:pt x="42" y="3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13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8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5" y="61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5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5" y="65"/>
                  </a:lnTo>
                  <a:lnTo>
                    <a:pt x="35" y="65"/>
                  </a:lnTo>
                  <a:lnTo>
                    <a:pt x="31" y="62"/>
                  </a:lnTo>
                  <a:lnTo>
                    <a:pt x="31" y="62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3" y="54"/>
                  </a:lnTo>
                  <a:lnTo>
                    <a:pt x="19" y="46"/>
                  </a:lnTo>
                  <a:lnTo>
                    <a:pt x="19" y="46"/>
                  </a:lnTo>
                  <a:lnTo>
                    <a:pt x="16" y="39"/>
                  </a:lnTo>
                  <a:lnTo>
                    <a:pt x="16" y="32"/>
                  </a:lnTo>
                  <a:lnTo>
                    <a:pt x="15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6" y="57"/>
                  </a:lnTo>
                  <a:lnTo>
                    <a:pt x="10" y="6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3" y="75"/>
                  </a:lnTo>
                  <a:lnTo>
                    <a:pt x="29" y="78"/>
                  </a:lnTo>
                  <a:lnTo>
                    <a:pt x="35" y="81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7" y="83"/>
                  </a:lnTo>
                  <a:lnTo>
                    <a:pt x="52" y="83"/>
                  </a:lnTo>
                  <a:lnTo>
                    <a:pt x="57" y="80"/>
                  </a:lnTo>
                  <a:lnTo>
                    <a:pt x="61" y="75"/>
                  </a:lnTo>
                  <a:lnTo>
                    <a:pt x="61" y="75"/>
                  </a:lnTo>
                  <a:lnTo>
                    <a:pt x="67" y="7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57"/>
                  </a:lnTo>
                  <a:lnTo>
                    <a:pt x="65" y="48"/>
                  </a:lnTo>
                  <a:lnTo>
                    <a:pt x="65" y="48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4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3"/>
                  </a:lnTo>
                  <a:lnTo>
                    <a:pt x="55" y="20"/>
                  </a:lnTo>
                  <a:lnTo>
                    <a:pt x="55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7" y="22"/>
                  </a:lnTo>
                  <a:lnTo>
                    <a:pt x="67" y="22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5" y="29"/>
                  </a:lnTo>
                  <a:lnTo>
                    <a:pt x="78" y="36"/>
                  </a:lnTo>
                  <a:lnTo>
                    <a:pt x="78" y="36"/>
                  </a:lnTo>
                  <a:lnTo>
                    <a:pt x="81" y="42"/>
                  </a:lnTo>
                  <a:lnTo>
                    <a:pt x="81" y="48"/>
                  </a:lnTo>
                  <a:lnTo>
                    <a:pt x="83" y="4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1" y="13"/>
                  </a:lnTo>
                  <a:lnTo>
                    <a:pt x="8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4"/>
            <p:cNvSpPr>
              <a:spLocks noEditPoints="1"/>
            </p:cNvSpPr>
            <p:nvPr/>
          </p:nvSpPr>
          <p:spPr bwMode="auto">
            <a:xfrm>
              <a:off x="2253457" y="3829845"/>
              <a:ext cx="147638" cy="149225"/>
            </a:xfrm>
            <a:custGeom>
              <a:avLst/>
              <a:gdLst>
                <a:gd name="T0" fmla="*/ 77 w 93"/>
                <a:gd name="T1" fmla="*/ 0 h 94"/>
                <a:gd name="T2" fmla="*/ 0 w 93"/>
                <a:gd name="T3" fmla="*/ 39 h 94"/>
                <a:gd name="T4" fmla="*/ 15 w 93"/>
                <a:gd name="T5" fmla="*/ 53 h 94"/>
                <a:gd name="T6" fmla="*/ 29 w 93"/>
                <a:gd name="T7" fmla="*/ 44 h 94"/>
                <a:gd name="T8" fmla="*/ 48 w 93"/>
                <a:gd name="T9" fmla="*/ 63 h 94"/>
                <a:gd name="T10" fmla="*/ 39 w 93"/>
                <a:gd name="T11" fmla="*/ 78 h 94"/>
                <a:gd name="T12" fmla="*/ 55 w 93"/>
                <a:gd name="T13" fmla="*/ 94 h 94"/>
                <a:gd name="T14" fmla="*/ 93 w 93"/>
                <a:gd name="T15" fmla="*/ 16 h 94"/>
                <a:gd name="T16" fmla="*/ 77 w 93"/>
                <a:gd name="T17" fmla="*/ 0 h 94"/>
                <a:gd name="T18" fmla="*/ 55 w 93"/>
                <a:gd name="T19" fmla="*/ 49 h 94"/>
                <a:gd name="T20" fmla="*/ 43 w 93"/>
                <a:gd name="T21" fmla="*/ 37 h 94"/>
                <a:gd name="T22" fmla="*/ 68 w 93"/>
                <a:gd name="T23" fmla="*/ 24 h 94"/>
                <a:gd name="T24" fmla="*/ 55 w 93"/>
                <a:gd name="T25" fmla="*/ 4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94">
                  <a:moveTo>
                    <a:pt x="77" y="0"/>
                  </a:moveTo>
                  <a:lnTo>
                    <a:pt x="0" y="39"/>
                  </a:lnTo>
                  <a:lnTo>
                    <a:pt x="15" y="53"/>
                  </a:lnTo>
                  <a:lnTo>
                    <a:pt x="29" y="44"/>
                  </a:lnTo>
                  <a:lnTo>
                    <a:pt x="48" y="63"/>
                  </a:lnTo>
                  <a:lnTo>
                    <a:pt x="39" y="78"/>
                  </a:lnTo>
                  <a:lnTo>
                    <a:pt x="55" y="94"/>
                  </a:lnTo>
                  <a:lnTo>
                    <a:pt x="93" y="16"/>
                  </a:lnTo>
                  <a:lnTo>
                    <a:pt x="77" y="0"/>
                  </a:lnTo>
                  <a:close/>
                  <a:moveTo>
                    <a:pt x="55" y="49"/>
                  </a:moveTo>
                  <a:lnTo>
                    <a:pt x="43" y="37"/>
                  </a:lnTo>
                  <a:lnTo>
                    <a:pt x="68" y="24"/>
                  </a:lnTo>
                  <a:lnTo>
                    <a:pt x="5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5"/>
            <p:cNvSpPr>
              <a:spLocks/>
            </p:cNvSpPr>
            <p:nvPr/>
          </p:nvSpPr>
          <p:spPr bwMode="auto">
            <a:xfrm>
              <a:off x="2350295" y="3896520"/>
              <a:ext cx="114300" cy="153988"/>
            </a:xfrm>
            <a:custGeom>
              <a:avLst/>
              <a:gdLst>
                <a:gd name="T0" fmla="*/ 58 w 72"/>
                <a:gd name="T1" fmla="*/ 0 h 97"/>
                <a:gd name="T2" fmla="*/ 0 w 72"/>
                <a:gd name="T3" fmla="*/ 57 h 97"/>
                <a:gd name="T4" fmla="*/ 39 w 72"/>
                <a:gd name="T5" fmla="*/ 97 h 97"/>
                <a:gd name="T6" fmla="*/ 49 w 72"/>
                <a:gd name="T7" fmla="*/ 85 h 97"/>
                <a:gd name="T8" fmla="*/ 24 w 72"/>
                <a:gd name="T9" fmla="*/ 60 h 97"/>
                <a:gd name="T10" fmla="*/ 72 w 72"/>
                <a:gd name="T11" fmla="*/ 14 h 97"/>
                <a:gd name="T12" fmla="*/ 58 w 7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97">
                  <a:moveTo>
                    <a:pt x="58" y="0"/>
                  </a:moveTo>
                  <a:lnTo>
                    <a:pt x="0" y="57"/>
                  </a:lnTo>
                  <a:lnTo>
                    <a:pt x="39" y="97"/>
                  </a:lnTo>
                  <a:lnTo>
                    <a:pt x="49" y="85"/>
                  </a:lnTo>
                  <a:lnTo>
                    <a:pt x="24" y="60"/>
                  </a:lnTo>
                  <a:lnTo>
                    <a:pt x="72" y="14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6"/>
            <p:cNvSpPr>
              <a:spLocks/>
            </p:cNvSpPr>
            <p:nvPr/>
          </p:nvSpPr>
          <p:spPr bwMode="auto">
            <a:xfrm>
              <a:off x="2421732" y="3966370"/>
              <a:ext cx="155575" cy="157163"/>
            </a:xfrm>
            <a:custGeom>
              <a:avLst/>
              <a:gdLst>
                <a:gd name="T0" fmla="*/ 98 w 98"/>
                <a:gd name="T1" fmla="*/ 40 h 99"/>
                <a:gd name="T2" fmla="*/ 58 w 98"/>
                <a:gd name="T3" fmla="*/ 0 h 99"/>
                <a:gd name="T4" fmla="*/ 0 w 98"/>
                <a:gd name="T5" fmla="*/ 58 h 99"/>
                <a:gd name="T6" fmla="*/ 39 w 98"/>
                <a:gd name="T7" fmla="*/ 99 h 99"/>
                <a:gd name="T8" fmla="*/ 50 w 98"/>
                <a:gd name="T9" fmla="*/ 87 h 99"/>
                <a:gd name="T10" fmla="*/ 26 w 98"/>
                <a:gd name="T11" fmla="*/ 63 h 99"/>
                <a:gd name="T12" fmla="*/ 40 w 98"/>
                <a:gd name="T13" fmla="*/ 48 h 99"/>
                <a:gd name="T14" fmla="*/ 63 w 98"/>
                <a:gd name="T15" fmla="*/ 71 h 99"/>
                <a:gd name="T16" fmla="*/ 75 w 98"/>
                <a:gd name="T17" fmla="*/ 60 h 99"/>
                <a:gd name="T18" fmla="*/ 52 w 98"/>
                <a:gd name="T19" fmla="*/ 37 h 99"/>
                <a:gd name="T20" fmla="*/ 62 w 98"/>
                <a:gd name="T21" fmla="*/ 26 h 99"/>
                <a:gd name="T22" fmla="*/ 87 w 98"/>
                <a:gd name="T23" fmla="*/ 51 h 99"/>
                <a:gd name="T24" fmla="*/ 98 w 98"/>
                <a:gd name="T25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99">
                  <a:moveTo>
                    <a:pt x="98" y="40"/>
                  </a:moveTo>
                  <a:lnTo>
                    <a:pt x="58" y="0"/>
                  </a:lnTo>
                  <a:lnTo>
                    <a:pt x="0" y="58"/>
                  </a:lnTo>
                  <a:lnTo>
                    <a:pt x="39" y="99"/>
                  </a:lnTo>
                  <a:lnTo>
                    <a:pt x="50" y="87"/>
                  </a:lnTo>
                  <a:lnTo>
                    <a:pt x="26" y="63"/>
                  </a:lnTo>
                  <a:lnTo>
                    <a:pt x="40" y="48"/>
                  </a:lnTo>
                  <a:lnTo>
                    <a:pt x="63" y="71"/>
                  </a:lnTo>
                  <a:lnTo>
                    <a:pt x="75" y="60"/>
                  </a:lnTo>
                  <a:lnTo>
                    <a:pt x="52" y="37"/>
                  </a:lnTo>
                  <a:lnTo>
                    <a:pt x="62" y="26"/>
                  </a:lnTo>
                  <a:lnTo>
                    <a:pt x="87" y="51"/>
                  </a:lnTo>
                  <a:lnTo>
                    <a:pt x="9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24168" y="657435"/>
            <a:ext cx="4191000" cy="276999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en-US" sz="1200" spc="300" dirty="0" smtClean="0">
                <a:solidFill>
                  <a:schemeClr val="bg1"/>
                </a:solidFill>
                <a:latin typeface="Rockwell" pitchFamily="18" charset="0"/>
              </a:rPr>
              <a:t>2016 SPRING NEW LISTING</a:t>
            </a:r>
            <a:endParaRPr lang="en-US" sz="12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4169" y="172503"/>
            <a:ext cx="3204832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wrap="square" rtlCol="0" anchor="ctr">
            <a:spAutoFit/>
          </a:bodyPr>
          <a:lstStyle/>
          <a:p>
            <a:r>
              <a:rPr lang="en-US" sz="24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24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春季新品上市</a:t>
            </a:r>
            <a:endParaRPr lang="en-US" sz="24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329" y="3323843"/>
            <a:ext cx="39616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   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    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   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   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   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图案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纯色   里料分类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棉</a:t>
            </a:r>
          </a:p>
          <a:p>
            <a:pPr fontAlgn="t">
              <a:lnSpc>
                <a:spcPct val="150000"/>
              </a:lnSpc>
            </a:pP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endParaRPr lang="zh-CN" altLang="en-US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7000373" y="2836293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472916" y="2950593"/>
            <a:ext cx="1194658" cy="1997705"/>
            <a:chOff x="5472916" y="2950593"/>
            <a:chExt cx="1194658" cy="1997705"/>
          </a:xfrm>
        </p:grpSpPr>
        <p:sp>
          <p:nvSpPr>
            <p:cNvPr id="8" name="TextBox 7"/>
            <p:cNvSpPr txBox="1"/>
            <p:nvPr/>
          </p:nvSpPr>
          <p:spPr>
            <a:xfrm>
              <a:off x="5472916" y="4686688"/>
              <a:ext cx="74892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新品热卖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250472" y="2950593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7613339" y="2950593"/>
            <a:ext cx="1194658" cy="1997705"/>
            <a:chOff x="7613339" y="2950593"/>
            <a:chExt cx="1194658" cy="1997705"/>
          </a:xfrm>
        </p:grpSpPr>
        <p:sp>
          <p:nvSpPr>
            <p:cNvPr id="22" name="TextBox 21"/>
            <p:cNvSpPr txBox="1"/>
            <p:nvPr/>
          </p:nvSpPr>
          <p:spPr>
            <a:xfrm>
              <a:off x="7613339" y="4686688"/>
              <a:ext cx="74892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新品热卖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8390895" y="2950593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1949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7" grpId="0"/>
      <p:bldP spid="18" grpId="0" animBg="1"/>
      <p:bldP spid="20" grpId="0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7" b="8892"/>
          <a:stretch/>
        </p:blipFill>
        <p:spPr>
          <a:xfrm>
            <a:off x="0" y="0"/>
            <a:ext cx="9144000" cy="5143500"/>
          </a:xfrm>
        </p:spPr>
      </p:pic>
      <p:sp>
        <p:nvSpPr>
          <p:cNvPr id="10" name="Rectangle 73"/>
          <p:cNvSpPr/>
          <p:nvPr/>
        </p:nvSpPr>
        <p:spPr>
          <a:xfrm flipV="1">
            <a:off x="0" y="3867151"/>
            <a:ext cx="9144000" cy="1295399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52550">
                <a:moveTo>
                  <a:pt x="0" y="0"/>
                </a:moveTo>
                <a:lnTo>
                  <a:pt x="9144000" y="0"/>
                </a:lnTo>
                <a:lnTo>
                  <a:pt x="7007192" y="313022"/>
                </a:lnTo>
                <a:lnTo>
                  <a:pt x="0" y="1352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73"/>
          <p:cNvSpPr/>
          <p:nvPr/>
        </p:nvSpPr>
        <p:spPr>
          <a:xfrm>
            <a:off x="0" y="0"/>
            <a:ext cx="9144000" cy="1352550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52550">
                <a:moveTo>
                  <a:pt x="0" y="0"/>
                </a:moveTo>
                <a:lnTo>
                  <a:pt x="9144000" y="0"/>
                </a:lnTo>
                <a:lnTo>
                  <a:pt x="7007192" y="313022"/>
                </a:lnTo>
                <a:lnTo>
                  <a:pt x="0" y="1352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6"/>
          <p:cNvSpPr/>
          <p:nvPr/>
        </p:nvSpPr>
        <p:spPr>
          <a:xfrm>
            <a:off x="6199590" y="0"/>
            <a:ext cx="2944410" cy="1887631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66"/>
          <p:cNvSpPr/>
          <p:nvPr/>
        </p:nvSpPr>
        <p:spPr>
          <a:xfrm rot="10800000">
            <a:off x="0" y="3255869"/>
            <a:ext cx="2940629" cy="1887631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4572000" y="1664492"/>
            <a:ext cx="3810000" cy="754052"/>
            <a:chOff x="4572000" y="1664492"/>
            <a:chExt cx="3810000" cy="754052"/>
          </a:xfrm>
        </p:grpSpPr>
        <p:sp>
          <p:nvSpPr>
            <p:cNvPr id="14" name="TextBox 13"/>
            <p:cNvSpPr txBox="1"/>
            <p:nvPr/>
          </p:nvSpPr>
          <p:spPr>
            <a:xfrm>
              <a:off x="4572000" y="1664492"/>
              <a:ext cx="3810000" cy="44627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vert="horz" wrap="square" rtlCol="0" anchor="ctr">
              <a:spAutoFit/>
            </a:bodyPr>
            <a:lstStyle/>
            <a:p>
              <a:pPr algn="ctr"/>
              <a:r>
                <a:rPr lang="en-US" altLang="zh-CN" sz="23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23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春季新款女装套装</a:t>
              </a:r>
              <a:endParaRPr lang="en-US" sz="23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72000" y="2156934"/>
              <a:ext cx="3581400" cy="261610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r>
                <a:rPr lang="en-US" sz="1100" spc="300" dirty="0" smtClean="0">
                  <a:solidFill>
                    <a:schemeClr val="bg1"/>
                  </a:solidFill>
                  <a:latin typeface="Rockwell" pitchFamily="18" charset="0"/>
                </a:rPr>
                <a:t>2016 SPRING NEW WOMEN'S SUIT</a:t>
              </a:r>
              <a:endParaRPr lang="en-US" sz="1100" spc="3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470314" y="2794204"/>
            <a:ext cx="7360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24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138990" y="1891649"/>
            <a:ext cx="433537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38990" y="777074"/>
            <a:ext cx="4335379" cy="8145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835728" y="1671279"/>
            <a:ext cx="558143" cy="162580"/>
          </a:xfrm>
          <a:prstGeom prst="rect">
            <a:avLst/>
          </a:prstGeom>
          <a:blipFill dpi="0" rotWithShape="1">
            <a:blip r:embed="rId3"/>
            <a:srcRect/>
            <a:tile tx="0" ty="-6350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371600" y="1633804"/>
            <a:ext cx="1642438" cy="200055"/>
            <a:chOff x="1371600" y="1633804"/>
            <a:chExt cx="1642438" cy="200055"/>
          </a:xfrm>
        </p:grpSpPr>
        <p:sp>
          <p:nvSpPr>
            <p:cNvPr id="17" name="TextBox 16"/>
            <p:cNvSpPr txBox="1"/>
            <p:nvPr/>
          </p:nvSpPr>
          <p:spPr>
            <a:xfrm>
              <a:off x="1371600" y="1633804"/>
              <a:ext cx="514885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trike="sngStrike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 20.00</a:t>
              </a:r>
              <a:endParaRPr lang="en-US" sz="700" b="1" strike="sngStrike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915339" y="1633804"/>
              <a:ext cx="58381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pc="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TODAY</a:t>
              </a:r>
              <a:endParaRPr lang="en-US" sz="700" b="1" spc="10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499153" y="1633804"/>
              <a:ext cx="514885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 15.99</a:t>
              </a:r>
              <a:endParaRPr lang="en-US" sz="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</p:grpSp>
      <p:cxnSp>
        <p:nvCxnSpPr>
          <p:cNvPr id="23" name="Straight Connector 22"/>
          <p:cNvCxnSpPr/>
          <p:nvPr/>
        </p:nvCxnSpPr>
        <p:spPr>
          <a:xfrm>
            <a:off x="138990" y="3251418"/>
            <a:ext cx="433537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38990" y="2136843"/>
            <a:ext cx="4335379" cy="8145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835728" y="3031048"/>
            <a:ext cx="558143" cy="162580"/>
          </a:xfrm>
          <a:prstGeom prst="rect">
            <a:avLst/>
          </a:prstGeom>
          <a:blipFill dpi="0" rotWithShape="1">
            <a:blip r:embed="rId3"/>
            <a:srcRect/>
            <a:tile tx="0" ty="-6350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371600" y="2993573"/>
            <a:ext cx="1642438" cy="200055"/>
            <a:chOff x="1371600" y="2993573"/>
            <a:chExt cx="1642438" cy="200055"/>
          </a:xfrm>
        </p:grpSpPr>
        <p:sp>
          <p:nvSpPr>
            <p:cNvPr id="28" name="TextBox 27"/>
            <p:cNvSpPr txBox="1"/>
            <p:nvPr/>
          </p:nvSpPr>
          <p:spPr>
            <a:xfrm>
              <a:off x="1371600" y="2993573"/>
              <a:ext cx="514885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trike="sngStrike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 20.00</a:t>
              </a:r>
              <a:endParaRPr lang="en-US" sz="700" b="1" strike="sngStrike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15339" y="2993573"/>
              <a:ext cx="58381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pc="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TODAY</a:t>
              </a:r>
              <a:endParaRPr lang="en-US" sz="700" b="1" spc="10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499153" y="2993573"/>
              <a:ext cx="514885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 15.99</a:t>
              </a:r>
              <a:endParaRPr lang="en-US" sz="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138990" y="4611187"/>
            <a:ext cx="4335379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38990" y="3496612"/>
            <a:ext cx="4335379" cy="81453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3835728" y="4390817"/>
            <a:ext cx="558143" cy="162580"/>
          </a:xfrm>
          <a:prstGeom prst="rect">
            <a:avLst/>
          </a:prstGeom>
          <a:blipFill dpi="0" rotWithShape="1">
            <a:blip r:embed="rId3"/>
            <a:srcRect/>
            <a:tile tx="0" ty="-63500" sx="6000" sy="6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1371600" y="4353342"/>
            <a:ext cx="1642438" cy="200055"/>
            <a:chOff x="1371600" y="4353342"/>
            <a:chExt cx="1642438" cy="200055"/>
          </a:xfrm>
        </p:grpSpPr>
        <p:sp>
          <p:nvSpPr>
            <p:cNvPr id="39" name="TextBox 38"/>
            <p:cNvSpPr txBox="1"/>
            <p:nvPr/>
          </p:nvSpPr>
          <p:spPr>
            <a:xfrm>
              <a:off x="1371600" y="4353342"/>
              <a:ext cx="514885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trike="sngStrike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 20.00</a:t>
              </a:r>
              <a:endParaRPr lang="en-US" sz="700" b="1" strike="sngStrike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915339" y="4353342"/>
              <a:ext cx="583814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pc="10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TODAY</a:t>
              </a:r>
              <a:endParaRPr lang="en-US" sz="700" b="1" spc="10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99153" y="4353342"/>
              <a:ext cx="514885" cy="2000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00" b="1" spc="1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Rockwell" pitchFamily="18" charset="0"/>
                </a:rPr>
                <a:t> 15.99</a:t>
              </a:r>
              <a:endParaRPr lang="en-US" sz="700" b="1" spc="100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itchFamily="18" charset="0"/>
              </a:endParaRP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07156" y="209550"/>
            <a:ext cx="1957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pc="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ckwell" pitchFamily="18" charset="0"/>
              </a:rPr>
              <a:t>WOMEN'S SUIT</a:t>
            </a:r>
            <a:endParaRPr lang="en-US" spc="100" dirty="0">
              <a:solidFill>
                <a:schemeClr val="tx1">
                  <a:lumMod val="50000"/>
                  <a:lumOff val="50000"/>
                </a:schemeClr>
              </a:solidFill>
              <a:latin typeface="Rockwell" pitchFamily="18" charset="0"/>
            </a:endParaRPr>
          </a:p>
        </p:txBody>
      </p:sp>
      <p:pic>
        <p:nvPicPr>
          <p:cNvPr id="50" name="Picture Placeholder 49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8" b="30694"/>
          <a:stretch/>
        </p:blipFill>
        <p:spPr>
          <a:xfrm>
            <a:off x="4572000" y="776288"/>
            <a:ext cx="4343400" cy="3835400"/>
          </a:xfrm>
        </p:spPr>
      </p:pic>
      <p:pic>
        <p:nvPicPr>
          <p:cNvPr id="47" name="Picture Placeholder 4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12" b="6112"/>
          <a:stretch/>
        </p:blipFill>
        <p:spPr>
          <a:xfrm>
            <a:off x="107156" y="848662"/>
            <a:ext cx="1188244" cy="1042987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48" name="Picture Placeholder 47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6" b="31062"/>
          <a:stretch/>
        </p:blipFill>
        <p:spPr>
          <a:xfrm>
            <a:off x="107156" y="2208431"/>
            <a:ext cx="1188244" cy="1042987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49" name="Picture Placeholder 48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1" b="10193"/>
          <a:stretch/>
        </p:blipFill>
        <p:spPr>
          <a:xfrm>
            <a:off x="107156" y="3572963"/>
            <a:ext cx="1188244" cy="1042987"/>
          </a:xfrm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grpSp>
        <p:nvGrpSpPr>
          <p:cNvPr id="2" name="Group 1"/>
          <p:cNvGrpSpPr/>
          <p:nvPr/>
        </p:nvGrpSpPr>
        <p:grpSpPr>
          <a:xfrm>
            <a:off x="1371600" y="777074"/>
            <a:ext cx="3173686" cy="654545"/>
            <a:chOff x="1371600" y="777074"/>
            <a:chExt cx="3173686" cy="654545"/>
          </a:xfrm>
        </p:grpSpPr>
        <p:sp>
          <p:nvSpPr>
            <p:cNvPr id="14" name="TextBox 13"/>
            <p:cNvSpPr txBox="1"/>
            <p:nvPr/>
          </p:nvSpPr>
          <p:spPr>
            <a:xfrm>
              <a:off x="3632857" y="777074"/>
              <a:ext cx="9124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bg1"/>
                  </a:solidFill>
                  <a:latin typeface="Calibri" pitchFamily="34" charset="0"/>
                </a:rPr>
                <a:t>15</a:t>
              </a:r>
              <a:r>
                <a:rPr lang="en-US" sz="1600" dirty="0" smtClean="0">
                  <a:solidFill>
                    <a:schemeClr val="bg1"/>
                  </a:solidFill>
                  <a:latin typeface="Calibri" pitchFamily="34" charset="0"/>
                </a:rPr>
                <a:t>.99</a:t>
              </a:r>
              <a:endParaRPr lang="en-US" sz="3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371600" y="785288"/>
              <a:ext cx="22589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品牌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MOAOL/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摩奥   货号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F5D2M95M0541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服装版型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直筒    厚薄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常规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   </a:t>
              </a:r>
              <a:endPara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fontAlgn="t"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材质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成分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聚酯纤维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556657" y="1096100"/>
              <a:ext cx="2231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Calibri" pitchFamily="34" charset="0"/>
                </a:rPr>
                <a:t> </a:t>
              </a:r>
              <a:endParaRPr lang="en-US" sz="12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371600" y="2136843"/>
            <a:ext cx="3173686" cy="654545"/>
            <a:chOff x="1371600" y="2136843"/>
            <a:chExt cx="3173686" cy="654545"/>
          </a:xfrm>
        </p:grpSpPr>
        <p:sp>
          <p:nvSpPr>
            <p:cNvPr id="25" name="TextBox 24"/>
            <p:cNvSpPr txBox="1"/>
            <p:nvPr/>
          </p:nvSpPr>
          <p:spPr>
            <a:xfrm>
              <a:off x="3632857" y="2136843"/>
              <a:ext cx="9124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bg1"/>
                  </a:solidFill>
                  <a:latin typeface="Calibri" pitchFamily="34" charset="0"/>
                </a:rPr>
                <a:t>15</a:t>
              </a:r>
              <a:r>
                <a:rPr lang="en-US" sz="1600" dirty="0" smtClean="0">
                  <a:solidFill>
                    <a:schemeClr val="bg1"/>
                  </a:solidFill>
                  <a:latin typeface="Calibri" pitchFamily="34" charset="0"/>
                </a:rPr>
                <a:t>.99</a:t>
              </a:r>
              <a:endParaRPr lang="en-US" sz="3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371600" y="2145057"/>
              <a:ext cx="22589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品牌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MOAOL/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摩奥   货号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F5D2M95M0541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服装版型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直筒    厚薄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常规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   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材质成分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聚酯纤维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3556657" y="2455869"/>
              <a:ext cx="2231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Calibri" pitchFamily="34" charset="0"/>
                </a:rPr>
                <a:t> </a:t>
              </a:r>
              <a:endParaRPr lang="en-US" sz="12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71600" y="3496612"/>
            <a:ext cx="3173686" cy="654545"/>
            <a:chOff x="1371600" y="3496612"/>
            <a:chExt cx="3173686" cy="654545"/>
          </a:xfrm>
        </p:grpSpPr>
        <p:sp>
          <p:nvSpPr>
            <p:cNvPr id="36" name="TextBox 35"/>
            <p:cNvSpPr txBox="1"/>
            <p:nvPr/>
          </p:nvSpPr>
          <p:spPr>
            <a:xfrm>
              <a:off x="3632857" y="3496612"/>
              <a:ext cx="9124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 smtClean="0">
                  <a:solidFill>
                    <a:schemeClr val="bg1"/>
                  </a:solidFill>
                  <a:latin typeface="Calibri" pitchFamily="34" charset="0"/>
                </a:rPr>
                <a:t>15</a:t>
              </a:r>
              <a:r>
                <a:rPr lang="en-US" sz="1600" dirty="0" smtClean="0">
                  <a:solidFill>
                    <a:schemeClr val="bg1"/>
                  </a:solidFill>
                  <a:latin typeface="Calibri" pitchFamily="34" charset="0"/>
                </a:rPr>
                <a:t>.99</a:t>
              </a:r>
              <a:endParaRPr lang="en-US" sz="3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371600" y="3504826"/>
              <a:ext cx="225895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品牌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MOAOL/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摩奥   货号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F5D2M95M0541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服装版型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直筒    厚薄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常规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    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材质成分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聚酯纤维</a:t>
              </a:r>
              <a:r>
                <a:rPr lang="en-US" altLang="zh-CN" sz="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556657" y="3815638"/>
              <a:ext cx="22313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/>
                  </a:solidFill>
                  <a:latin typeface="Calibri" pitchFamily="34" charset="0"/>
                </a:rPr>
                <a:t> </a:t>
              </a:r>
              <a:endParaRPr lang="en-US" sz="12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784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4" grpId="0" animBg="1"/>
      <p:bldP spid="27" grpId="0" animBg="1"/>
      <p:bldP spid="35" grpId="0" animBg="1"/>
      <p:bldP spid="38" grpId="0" animBg="1"/>
      <p:bldP spid="45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629" y="515803"/>
            <a:ext cx="3733800" cy="3650658"/>
          </a:xfrm>
        </p:spPr>
      </p:pic>
      <p:sp>
        <p:nvSpPr>
          <p:cNvPr id="7" name="Rectangle 3"/>
          <p:cNvSpPr/>
          <p:nvPr/>
        </p:nvSpPr>
        <p:spPr>
          <a:xfrm rot="10800000" flipH="1">
            <a:off x="0" y="-6353"/>
            <a:ext cx="9144000" cy="5153014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0 w 9144000"/>
              <a:gd name="connsiteY2" fmla="*/ 5143500 h 5143500"/>
              <a:gd name="connsiteX3" fmla="*/ 0 w 9144000"/>
              <a:gd name="connsiteY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3"/>
          <p:cNvSpPr/>
          <p:nvPr/>
        </p:nvSpPr>
        <p:spPr>
          <a:xfrm rot="10800000" flipH="1" flipV="1">
            <a:off x="0" y="-6353"/>
            <a:ext cx="5105400" cy="2347484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52550">
                <a:moveTo>
                  <a:pt x="0" y="0"/>
                </a:moveTo>
                <a:lnTo>
                  <a:pt x="9144000" y="0"/>
                </a:lnTo>
                <a:lnTo>
                  <a:pt x="7007192" y="313022"/>
                </a:lnTo>
                <a:lnTo>
                  <a:pt x="0" y="1352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73"/>
          <p:cNvSpPr/>
          <p:nvPr/>
        </p:nvSpPr>
        <p:spPr>
          <a:xfrm flipH="1" flipV="1">
            <a:off x="0" y="2055721"/>
            <a:ext cx="8153400" cy="3097303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27560789"/>
              <a:gd name="connsiteY0" fmla="*/ 0 h 1352550"/>
              <a:gd name="connsiteX1" fmla="*/ 27560789 w 27560789"/>
              <a:gd name="connsiteY1" fmla="*/ 0 h 1352550"/>
              <a:gd name="connsiteX2" fmla="*/ 25423981 w 27560789"/>
              <a:gd name="connsiteY2" fmla="*/ 313022 h 1352550"/>
              <a:gd name="connsiteX3" fmla="*/ 18416789 w 27560789"/>
              <a:gd name="connsiteY3" fmla="*/ 1352550 h 1352550"/>
              <a:gd name="connsiteX4" fmla="*/ 0 w 27560789"/>
              <a:gd name="connsiteY4" fmla="*/ 0 h 1352550"/>
              <a:gd name="connsiteX0" fmla="*/ 0 w 27560789"/>
              <a:gd name="connsiteY0" fmla="*/ 0 h 1383151"/>
              <a:gd name="connsiteX1" fmla="*/ 27560789 w 27560789"/>
              <a:gd name="connsiteY1" fmla="*/ 0 h 1383151"/>
              <a:gd name="connsiteX2" fmla="*/ 25423981 w 27560789"/>
              <a:gd name="connsiteY2" fmla="*/ 313022 h 1383151"/>
              <a:gd name="connsiteX3" fmla="*/ 18159211 w 27560789"/>
              <a:gd name="connsiteY3" fmla="*/ 1383151 h 1383151"/>
              <a:gd name="connsiteX4" fmla="*/ 0 w 27560789"/>
              <a:gd name="connsiteY4" fmla="*/ 0 h 1383151"/>
              <a:gd name="connsiteX0" fmla="*/ 0 w 27560789"/>
              <a:gd name="connsiteY0" fmla="*/ 0 h 1471281"/>
              <a:gd name="connsiteX1" fmla="*/ 27560789 w 27560789"/>
              <a:gd name="connsiteY1" fmla="*/ 0 h 1471281"/>
              <a:gd name="connsiteX2" fmla="*/ 25423981 w 27560789"/>
              <a:gd name="connsiteY2" fmla="*/ 313022 h 1471281"/>
              <a:gd name="connsiteX3" fmla="*/ 19005151 w 27560789"/>
              <a:gd name="connsiteY3" fmla="*/ 1471281 h 1471281"/>
              <a:gd name="connsiteX4" fmla="*/ 0 w 27560789"/>
              <a:gd name="connsiteY4" fmla="*/ 0 h 1471281"/>
              <a:gd name="connsiteX0" fmla="*/ 0 w 27560789"/>
              <a:gd name="connsiteY0" fmla="*/ 0 h 1471281"/>
              <a:gd name="connsiteX1" fmla="*/ 27560789 w 27560789"/>
              <a:gd name="connsiteY1" fmla="*/ 0 h 1471281"/>
              <a:gd name="connsiteX2" fmla="*/ 25651734 w 27560789"/>
              <a:gd name="connsiteY2" fmla="*/ 336215 h 1471281"/>
              <a:gd name="connsiteX3" fmla="*/ 19005151 w 27560789"/>
              <a:gd name="connsiteY3" fmla="*/ 1471281 h 1471281"/>
              <a:gd name="connsiteX4" fmla="*/ 0 w 27560789"/>
              <a:gd name="connsiteY4" fmla="*/ 0 h 1471281"/>
              <a:gd name="connsiteX0" fmla="*/ 0 w 27560789"/>
              <a:gd name="connsiteY0" fmla="*/ 0 h 1471281"/>
              <a:gd name="connsiteX1" fmla="*/ 27560789 w 27560789"/>
              <a:gd name="connsiteY1" fmla="*/ 0 h 1471281"/>
              <a:gd name="connsiteX2" fmla="*/ 25684273 w 27560789"/>
              <a:gd name="connsiteY2" fmla="*/ 354769 h 1471281"/>
              <a:gd name="connsiteX3" fmla="*/ 19005151 w 27560789"/>
              <a:gd name="connsiteY3" fmla="*/ 1471281 h 1471281"/>
              <a:gd name="connsiteX4" fmla="*/ 0 w 27560789"/>
              <a:gd name="connsiteY4" fmla="*/ 0 h 1471281"/>
              <a:gd name="connsiteX0" fmla="*/ 0 w 27560789"/>
              <a:gd name="connsiteY0" fmla="*/ 0 h 1489835"/>
              <a:gd name="connsiteX1" fmla="*/ 27560789 w 27560789"/>
              <a:gd name="connsiteY1" fmla="*/ 0 h 1489835"/>
              <a:gd name="connsiteX2" fmla="*/ 25684273 w 27560789"/>
              <a:gd name="connsiteY2" fmla="*/ 354769 h 1489835"/>
              <a:gd name="connsiteX3" fmla="*/ 19167833 w 27560789"/>
              <a:gd name="connsiteY3" fmla="*/ 1489835 h 1489835"/>
              <a:gd name="connsiteX4" fmla="*/ 0 w 27560789"/>
              <a:gd name="connsiteY4" fmla="*/ 0 h 148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0789" h="1489835">
                <a:moveTo>
                  <a:pt x="0" y="0"/>
                </a:moveTo>
                <a:lnTo>
                  <a:pt x="27560789" y="0"/>
                </a:lnTo>
                <a:lnTo>
                  <a:pt x="25684273" y="354769"/>
                </a:lnTo>
                <a:lnTo>
                  <a:pt x="19167833" y="148983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6000"/>
                </a:schemeClr>
              </a:gs>
              <a:gs pos="11000">
                <a:schemeClr val="bg1">
                  <a:alpha val="28000"/>
                </a:schemeClr>
              </a:gs>
              <a:gs pos="72000">
                <a:schemeClr val="bg1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694903" y="1169124"/>
            <a:ext cx="7360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1556" y="3257550"/>
            <a:ext cx="3964244" cy="719555"/>
            <a:chOff x="531556" y="3257550"/>
            <a:chExt cx="3964244" cy="719555"/>
          </a:xfrm>
        </p:grpSpPr>
        <p:sp>
          <p:nvSpPr>
            <p:cNvPr id="12" name="TextBox 11"/>
            <p:cNvSpPr txBox="1"/>
            <p:nvPr/>
          </p:nvSpPr>
          <p:spPr>
            <a:xfrm>
              <a:off x="531556" y="3715495"/>
              <a:ext cx="3811844" cy="261610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r>
                <a:rPr lang="en-US" sz="1100" spc="300" dirty="0" smtClean="0">
                  <a:solidFill>
                    <a:schemeClr val="bg1"/>
                  </a:solidFill>
                  <a:latin typeface="Rockwell" pitchFamily="18" charset="0"/>
                </a:rPr>
                <a:t>2016 SUMMER NEW WOMEN'S SUIT</a:t>
              </a:r>
              <a:endParaRPr lang="en-US" sz="1100" spc="3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533400" y="3257550"/>
              <a:ext cx="3962400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square" rtlCol="0" anchor="ctr">
              <a:spAutoFit/>
            </a:bodyPr>
            <a:lstStyle/>
            <a:p>
              <a:r>
                <a:rPr lang="en-US" altLang="zh-CN" sz="2400" b="1" spc="3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2016</a:t>
              </a:r>
              <a:r>
                <a:rPr lang="zh-CN" altLang="en-US" sz="2400" b="1" spc="3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夏季</a:t>
              </a:r>
              <a:r>
                <a:rPr lang="zh-CN" altLang="en-US" sz="2400" b="1" spc="3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新款女装套装</a:t>
              </a:r>
              <a:endParaRPr lang="en-US" altLang="zh-CN" sz="2400" b="1" spc="3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81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 r="8108"/>
          <a:stretch/>
        </p:blipFill>
        <p:spPr>
          <a:xfrm>
            <a:off x="0" y="0"/>
            <a:ext cx="3048000" cy="5143500"/>
          </a:xfrm>
        </p:spPr>
      </p:pic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0" r="7280"/>
          <a:stretch/>
        </p:blipFill>
        <p:spPr>
          <a:xfrm>
            <a:off x="3048000" y="0"/>
            <a:ext cx="3048000" cy="5143500"/>
          </a:xfrm>
        </p:spPr>
      </p:pic>
      <p:pic>
        <p:nvPicPr>
          <p:cNvPr id="13" name="Picture Placeholder 12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8" r="8108"/>
          <a:stretch/>
        </p:blipFill>
        <p:spPr>
          <a:xfrm>
            <a:off x="6096000" y="0"/>
            <a:ext cx="3048000" cy="5143500"/>
          </a:xfrm>
        </p:spPr>
      </p:pic>
      <p:sp>
        <p:nvSpPr>
          <p:cNvPr id="14" name="Rectangle 13"/>
          <p:cNvSpPr/>
          <p:nvPr/>
        </p:nvSpPr>
        <p:spPr>
          <a:xfrm>
            <a:off x="228600" y="3562350"/>
            <a:ext cx="2590800" cy="10668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76600" y="3562350"/>
            <a:ext cx="2590800" cy="10668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6324600" y="3562350"/>
            <a:ext cx="2590800" cy="10668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149539" y="3964945"/>
            <a:ext cx="748924" cy="261610"/>
          </a:xfrm>
          <a:prstGeom prst="rect">
            <a:avLst/>
          </a:prstGeom>
          <a:noFill/>
          <a:ln w="63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1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夏季爆款</a:t>
            </a:r>
            <a:endParaRPr lang="en-US" sz="11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97538" y="3964945"/>
            <a:ext cx="748923" cy="261610"/>
          </a:xfrm>
          <a:prstGeom prst="rect">
            <a:avLst/>
          </a:prstGeom>
          <a:noFill/>
          <a:ln w="63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夏季爆款</a:t>
            </a:r>
            <a:endParaRPr lang="en-US" altLang="zh-CN" sz="11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245538" y="3964945"/>
            <a:ext cx="748923" cy="261610"/>
          </a:xfrm>
          <a:prstGeom prst="rect">
            <a:avLst/>
          </a:prstGeom>
          <a:noFill/>
          <a:ln w="6350"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11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夏季爆款</a:t>
            </a:r>
            <a:endParaRPr lang="en-US" altLang="zh-CN" sz="11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071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1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56"/>
          <a:stretch/>
        </p:blipFill>
        <p:spPr>
          <a:xfrm>
            <a:off x="0" y="0"/>
            <a:ext cx="9144000" cy="5143500"/>
          </a:xfrm>
        </p:spPr>
      </p:pic>
      <p:sp>
        <p:nvSpPr>
          <p:cNvPr id="8" name="Freeform 7"/>
          <p:cNvSpPr>
            <a:spLocks/>
          </p:cNvSpPr>
          <p:nvPr/>
        </p:nvSpPr>
        <p:spPr bwMode="auto">
          <a:xfrm>
            <a:off x="0" y="0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33917" y="807291"/>
            <a:ext cx="2058367" cy="1315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fontAlgn="t">
              <a:lnSpc>
                <a:spcPct val="150000"/>
              </a:lnSpc>
            </a:pP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8600" y="383219"/>
            <a:ext cx="179408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1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春季新款女装套装</a:t>
            </a:r>
            <a:endParaRPr lang="en-US" sz="12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77691" y="4705350"/>
            <a:ext cx="41710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40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105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7515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1" r="5701"/>
          <a:stretch/>
        </p:blipFill>
        <p:spPr>
          <a:xfrm>
            <a:off x="2311400" y="0"/>
            <a:ext cx="6832600" cy="5143499"/>
          </a:xfrm>
        </p:spPr>
      </p:pic>
      <p:pic>
        <p:nvPicPr>
          <p:cNvPr id="24" name="Picture Placeholder 2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27654"/>
          <a:stretch/>
        </p:blipFill>
        <p:spPr>
          <a:xfrm>
            <a:off x="304799" y="1630363"/>
            <a:ext cx="1712787" cy="1752600"/>
          </a:xfrm>
        </p:spPr>
      </p:pic>
      <p:sp>
        <p:nvSpPr>
          <p:cNvPr id="5" name="Rectangle 4"/>
          <p:cNvSpPr/>
          <p:nvPr/>
        </p:nvSpPr>
        <p:spPr>
          <a:xfrm>
            <a:off x="149956" y="3654426"/>
            <a:ext cx="1984375" cy="148907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53859" y="1515748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49956" y="0"/>
            <a:ext cx="1984375" cy="151574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64465" y="226959"/>
            <a:ext cx="1753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465069" y="-13496"/>
            <a:ext cx="904843" cy="904843"/>
            <a:chOff x="1821657" y="3367883"/>
            <a:chExt cx="966788" cy="96678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Freeform 210"/>
            <p:cNvSpPr>
              <a:spLocks/>
            </p:cNvSpPr>
            <p:nvPr/>
          </p:nvSpPr>
          <p:spPr bwMode="auto">
            <a:xfrm>
              <a:off x="1821657" y="3367883"/>
              <a:ext cx="323850" cy="323850"/>
            </a:xfrm>
            <a:custGeom>
              <a:avLst/>
              <a:gdLst>
                <a:gd name="T0" fmla="*/ 201 w 204"/>
                <a:gd name="T1" fmla="*/ 201 h 204"/>
                <a:gd name="T2" fmla="*/ 201 w 204"/>
                <a:gd name="T3" fmla="*/ 201 h 204"/>
                <a:gd name="T4" fmla="*/ 203 w 204"/>
                <a:gd name="T5" fmla="*/ 198 h 204"/>
                <a:gd name="T6" fmla="*/ 204 w 204"/>
                <a:gd name="T7" fmla="*/ 195 h 204"/>
                <a:gd name="T8" fmla="*/ 203 w 204"/>
                <a:gd name="T9" fmla="*/ 192 h 204"/>
                <a:gd name="T10" fmla="*/ 201 w 204"/>
                <a:gd name="T11" fmla="*/ 189 h 204"/>
                <a:gd name="T12" fmla="*/ 14 w 204"/>
                <a:gd name="T13" fmla="*/ 3 h 204"/>
                <a:gd name="T14" fmla="*/ 14 w 204"/>
                <a:gd name="T15" fmla="*/ 3 h 204"/>
                <a:gd name="T16" fmla="*/ 12 w 204"/>
                <a:gd name="T17" fmla="*/ 0 h 204"/>
                <a:gd name="T18" fmla="*/ 9 w 204"/>
                <a:gd name="T19" fmla="*/ 0 h 204"/>
                <a:gd name="T20" fmla="*/ 6 w 204"/>
                <a:gd name="T21" fmla="*/ 0 h 204"/>
                <a:gd name="T22" fmla="*/ 3 w 204"/>
                <a:gd name="T23" fmla="*/ 3 h 204"/>
                <a:gd name="T24" fmla="*/ 3 w 204"/>
                <a:gd name="T25" fmla="*/ 3 h 204"/>
                <a:gd name="T26" fmla="*/ 0 w 204"/>
                <a:gd name="T27" fmla="*/ 5 h 204"/>
                <a:gd name="T28" fmla="*/ 0 w 204"/>
                <a:gd name="T29" fmla="*/ 8 h 204"/>
                <a:gd name="T30" fmla="*/ 0 w 204"/>
                <a:gd name="T31" fmla="*/ 11 h 204"/>
                <a:gd name="T32" fmla="*/ 3 w 204"/>
                <a:gd name="T33" fmla="*/ 14 h 204"/>
                <a:gd name="T34" fmla="*/ 190 w 204"/>
                <a:gd name="T35" fmla="*/ 201 h 204"/>
                <a:gd name="T36" fmla="*/ 190 w 204"/>
                <a:gd name="T37" fmla="*/ 201 h 204"/>
                <a:gd name="T38" fmla="*/ 192 w 204"/>
                <a:gd name="T39" fmla="*/ 202 h 204"/>
                <a:gd name="T40" fmla="*/ 195 w 204"/>
                <a:gd name="T41" fmla="*/ 204 h 204"/>
                <a:gd name="T42" fmla="*/ 198 w 204"/>
                <a:gd name="T43" fmla="*/ 202 h 204"/>
                <a:gd name="T44" fmla="*/ 201 w 204"/>
                <a:gd name="T45" fmla="*/ 201 h 204"/>
                <a:gd name="T46" fmla="*/ 201 w 204"/>
                <a:gd name="T47" fmla="*/ 20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4" h="204">
                  <a:moveTo>
                    <a:pt x="201" y="201"/>
                  </a:moveTo>
                  <a:lnTo>
                    <a:pt x="201" y="201"/>
                  </a:lnTo>
                  <a:lnTo>
                    <a:pt x="203" y="198"/>
                  </a:lnTo>
                  <a:lnTo>
                    <a:pt x="204" y="195"/>
                  </a:lnTo>
                  <a:lnTo>
                    <a:pt x="203" y="192"/>
                  </a:lnTo>
                  <a:lnTo>
                    <a:pt x="201" y="189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190" y="201"/>
                  </a:lnTo>
                  <a:lnTo>
                    <a:pt x="190" y="201"/>
                  </a:lnTo>
                  <a:lnTo>
                    <a:pt x="192" y="202"/>
                  </a:lnTo>
                  <a:lnTo>
                    <a:pt x="195" y="204"/>
                  </a:lnTo>
                  <a:lnTo>
                    <a:pt x="198" y="202"/>
                  </a:lnTo>
                  <a:lnTo>
                    <a:pt x="201" y="201"/>
                  </a:lnTo>
                  <a:lnTo>
                    <a:pt x="201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1"/>
            <p:cNvSpPr>
              <a:spLocks/>
            </p:cNvSpPr>
            <p:nvPr/>
          </p:nvSpPr>
          <p:spPr bwMode="auto">
            <a:xfrm>
              <a:off x="1935957" y="3482183"/>
              <a:ext cx="852488" cy="852488"/>
            </a:xfrm>
            <a:custGeom>
              <a:avLst/>
              <a:gdLst>
                <a:gd name="T0" fmla="*/ 157 w 537"/>
                <a:gd name="T1" fmla="*/ 0 h 537"/>
                <a:gd name="T2" fmla="*/ 144 w 537"/>
                <a:gd name="T3" fmla="*/ 0 h 537"/>
                <a:gd name="T4" fmla="*/ 118 w 537"/>
                <a:gd name="T5" fmla="*/ 9 h 537"/>
                <a:gd name="T6" fmla="*/ 87 w 537"/>
                <a:gd name="T7" fmla="*/ 36 h 537"/>
                <a:gd name="T8" fmla="*/ 83 w 537"/>
                <a:gd name="T9" fmla="*/ 43 h 537"/>
                <a:gd name="T10" fmla="*/ 81 w 537"/>
                <a:gd name="T11" fmla="*/ 58 h 537"/>
                <a:gd name="T12" fmla="*/ 86 w 537"/>
                <a:gd name="T13" fmla="*/ 64 h 537"/>
                <a:gd name="T14" fmla="*/ 97 w 537"/>
                <a:gd name="T15" fmla="*/ 68 h 537"/>
                <a:gd name="T16" fmla="*/ 112 w 537"/>
                <a:gd name="T17" fmla="*/ 61 h 537"/>
                <a:gd name="T18" fmla="*/ 132 w 537"/>
                <a:gd name="T19" fmla="*/ 41 h 537"/>
                <a:gd name="T20" fmla="*/ 141 w 537"/>
                <a:gd name="T21" fmla="*/ 35 h 537"/>
                <a:gd name="T22" fmla="*/ 151 w 537"/>
                <a:gd name="T23" fmla="*/ 35 h 537"/>
                <a:gd name="T24" fmla="*/ 255 w 537"/>
                <a:gd name="T25" fmla="*/ 52 h 537"/>
                <a:gd name="T26" fmla="*/ 268 w 537"/>
                <a:gd name="T27" fmla="*/ 57 h 537"/>
                <a:gd name="T28" fmla="*/ 280 w 537"/>
                <a:gd name="T29" fmla="*/ 64 h 537"/>
                <a:gd name="T30" fmla="*/ 503 w 537"/>
                <a:gd name="T31" fmla="*/ 287 h 537"/>
                <a:gd name="T32" fmla="*/ 503 w 537"/>
                <a:gd name="T33" fmla="*/ 292 h 537"/>
                <a:gd name="T34" fmla="*/ 293 w 537"/>
                <a:gd name="T35" fmla="*/ 502 h 537"/>
                <a:gd name="T36" fmla="*/ 287 w 537"/>
                <a:gd name="T37" fmla="*/ 502 h 537"/>
                <a:gd name="T38" fmla="*/ 64 w 537"/>
                <a:gd name="T39" fmla="*/ 279 h 537"/>
                <a:gd name="T40" fmla="*/ 57 w 537"/>
                <a:gd name="T41" fmla="*/ 268 h 537"/>
                <a:gd name="T42" fmla="*/ 51 w 537"/>
                <a:gd name="T43" fmla="*/ 255 h 537"/>
                <a:gd name="T44" fmla="*/ 35 w 537"/>
                <a:gd name="T45" fmla="*/ 151 h 537"/>
                <a:gd name="T46" fmla="*/ 35 w 537"/>
                <a:gd name="T47" fmla="*/ 140 h 537"/>
                <a:gd name="T48" fmla="*/ 41 w 537"/>
                <a:gd name="T49" fmla="*/ 132 h 537"/>
                <a:gd name="T50" fmla="*/ 61 w 537"/>
                <a:gd name="T51" fmla="*/ 112 h 537"/>
                <a:gd name="T52" fmla="*/ 68 w 537"/>
                <a:gd name="T53" fmla="*/ 97 h 537"/>
                <a:gd name="T54" fmla="*/ 64 w 537"/>
                <a:gd name="T55" fmla="*/ 85 h 537"/>
                <a:gd name="T56" fmla="*/ 58 w 537"/>
                <a:gd name="T57" fmla="*/ 81 h 537"/>
                <a:gd name="T58" fmla="*/ 44 w 537"/>
                <a:gd name="T59" fmla="*/ 83 h 537"/>
                <a:gd name="T60" fmla="*/ 16 w 537"/>
                <a:gd name="T61" fmla="*/ 107 h 537"/>
                <a:gd name="T62" fmla="*/ 9 w 537"/>
                <a:gd name="T63" fmla="*/ 117 h 537"/>
                <a:gd name="T64" fmla="*/ 0 w 537"/>
                <a:gd name="T65" fmla="*/ 143 h 537"/>
                <a:gd name="T66" fmla="*/ 18 w 537"/>
                <a:gd name="T67" fmla="*/ 261 h 537"/>
                <a:gd name="T68" fmla="*/ 22 w 537"/>
                <a:gd name="T69" fmla="*/ 272 h 537"/>
                <a:gd name="T70" fmla="*/ 34 w 537"/>
                <a:gd name="T71" fmla="*/ 295 h 537"/>
                <a:gd name="T72" fmla="*/ 264 w 537"/>
                <a:gd name="T73" fmla="*/ 527 h 537"/>
                <a:gd name="T74" fmla="*/ 270 w 537"/>
                <a:gd name="T75" fmla="*/ 531 h 537"/>
                <a:gd name="T76" fmla="*/ 283 w 537"/>
                <a:gd name="T77" fmla="*/ 537 h 537"/>
                <a:gd name="T78" fmla="*/ 297 w 537"/>
                <a:gd name="T79" fmla="*/ 537 h 537"/>
                <a:gd name="T80" fmla="*/ 310 w 537"/>
                <a:gd name="T81" fmla="*/ 531 h 537"/>
                <a:gd name="T82" fmla="*/ 527 w 537"/>
                <a:gd name="T83" fmla="*/ 316 h 537"/>
                <a:gd name="T84" fmla="*/ 531 w 537"/>
                <a:gd name="T85" fmla="*/ 310 h 537"/>
                <a:gd name="T86" fmla="*/ 537 w 537"/>
                <a:gd name="T87" fmla="*/ 297 h 537"/>
                <a:gd name="T88" fmla="*/ 537 w 537"/>
                <a:gd name="T89" fmla="*/ 282 h 537"/>
                <a:gd name="T90" fmla="*/ 531 w 537"/>
                <a:gd name="T91" fmla="*/ 269 h 537"/>
                <a:gd name="T92" fmla="*/ 304 w 537"/>
                <a:gd name="T93" fmla="*/ 41 h 537"/>
                <a:gd name="T94" fmla="*/ 296 w 537"/>
                <a:gd name="T95" fmla="*/ 33 h 537"/>
                <a:gd name="T96" fmla="*/ 272 w 537"/>
                <a:gd name="T97" fmla="*/ 22 h 537"/>
                <a:gd name="T98" fmla="*/ 261 w 537"/>
                <a:gd name="T99" fmla="*/ 1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7" h="537">
                  <a:moveTo>
                    <a:pt x="261" y="17"/>
                  </a:moveTo>
                  <a:lnTo>
                    <a:pt x="157" y="0"/>
                  </a:lnTo>
                  <a:lnTo>
                    <a:pt x="157" y="0"/>
                  </a:lnTo>
                  <a:lnTo>
                    <a:pt x="144" y="0"/>
                  </a:lnTo>
                  <a:lnTo>
                    <a:pt x="131" y="3"/>
                  </a:lnTo>
                  <a:lnTo>
                    <a:pt x="118" y="9"/>
                  </a:lnTo>
                  <a:lnTo>
                    <a:pt x="107" y="1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3" y="43"/>
                  </a:lnTo>
                  <a:lnTo>
                    <a:pt x="81" y="51"/>
                  </a:lnTo>
                  <a:lnTo>
                    <a:pt x="81" y="58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2" y="67"/>
                  </a:lnTo>
                  <a:lnTo>
                    <a:pt x="97" y="68"/>
                  </a:lnTo>
                  <a:lnTo>
                    <a:pt x="105" y="65"/>
                  </a:lnTo>
                  <a:lnTo>
                    <a:pt x="112" y="61"/>
                  </a:lnTo>
                  <a:lnTo>
                    <a:pt x="132" y="41"/>
                  </a:lnTo>
                  <a:lnTo>
                    <a:pt x="132" y="41"/>
                  </a:lnTo>
                  <a:lnTo>
                    <a:pt x="136" y="38"/>
                  </a:lnTo>
                  <a:lnTo>
                    <a:pt x="141" y="35"/>
                  </a:lnTo>
                  <a:lnTo>
                    <a:pt x="147" y="35"/>
                  </a:lnTo>
                  <a:lnTo>
                    <a:pt x="151" y="35"/>
                  </a:lnTo>
                  <a:lnTo>
                    <a:pt x="255" y="52"/>
                  </a:lnTo>
                  <a:lnTo>
                    <a:pt x="255" y="52"/>
                  </a:lnTo>
                  <a:lnTo>
                    <a:pt x="261" y="54"/>
                  </a:lnTo>
                  <a:lnTo>
                    <a:pt x="268" y="57"/>
                  </a:lnTo>
                  <a:lnTo>
                    <a:pt x="275" y="61"/>
                  </a:lnTo>
                  <a:lnTo>
                    <a:pt x="280" y="64"/>
                  </a:lnTo>
                  <a:lnTo>
                    <a:pt x="503" y="287"/>
                  </a:lnTo>
                  <a:lnTo>
                    <a:pt x="503" y="287"/>
                  </a:lnTo>
                  <a:lnTo>
                    <a:pt x="504" y="290"/>
                  </a:lnTo>
                  <a:lnTo>
                    <a:pt x="503" y="292"/>
                  </a:lnTo>
                  <a:lnTo>
                    <a:pt x="293" y="502"/>
                  </a:lnTo>
                  <a:lnTo>
                    <a:pt x="293" y="502"/>
                  </a:lnTo>
                  <a:lnTo>
                    <a:pt x="290" y="504"/>
                  </a:lnTo>
                  <a:lnTo>
                    <a:pt x="287" y="502"/>
                  </a:lnTo>
                  <a:lnTo>
                    <a:pt x="64" y="279"/>
                  </a:lnTo>
                  <a:lnTo>
                    <a:pt x="64" y="279"/>
                  </a:lnTo>
                  <a:lnTo>
                    <a:pt x="61" y="275"/>
                  </a:lnTo>
                  <a:lnTo>
                    <a:pt x="57" y="268"/>
                  </a:lnTo>
                  <a:lnTo>
                    <a:pt x="54" y="261"/>
                  </a:lnTo>
                  <a:lnTo>
                    <a:pt x="51" y="255"/>
                  </a:lnTo>
                  <a:lnTo>
                    <a:pt x="35" y="151"/>
                  </a:lnTo>
                  <a:lnTo>
                    <a:pt x="35" y="151"/>
                  </a:lnTo>
                  <a:lnTo>
                    <a:pt x="35" y="146"/>
                  </a:lnTo>
                  <a:lnTo>
                    <a:pt x="35" y="140"/>
                  </a:lnTo>
                  <a:lnTo>
                    <a:pt x="38" y="136"/>
                  </a:lnTo>
                  <a:lnTo>
                    <a:pt x="41" y="132"/>
                  </a:lnTo>
                  <a:lnTo>
                    <a:pt x="61" y="112"/>
                  </a:lnTo>
                  <a:lnTo>
                    <a:pt x="61" y="112"/>
                  </a:lnTo>
                  <a:lnTo>
                    <a:pt x="65" y="104"/>
                  </a:lnTo>
                  <a:lnTo>
                    <a:pt x="68" y="97"/>
                  </a:lnTo>
                  <a:lnTo>
                    <a:pt x="67" y="91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58" y="81"/>
                  </a:lnTo>
                  <a:lnTo>
                    <a:pt x="51" y="81"/>
                  </a:lnTo>
                  <a:lnTo>
                    <a:pt x="44" y="83"/>
                  </a:lnTo>
                  <a:lnTo>
                    <a:pt x="37" y="87"/>
                  </a:lnTo>
                  <a:lnTo>
                    <a:pt x="16" y="107"/>
                  </a:lnTo>
                  <a:lnTo>
                    <a:pt x="16" y="107"/>
                  </a:lnTo>
                  <a:lnTo>
                    <a:pt x="9" y="117"/>
                  </a:lnTo>
                  <a:lnTo>
                    <a:pt x="3" y="130"/>
                  </a:lnTo>
                  <a:lnTo>
                    <a:pt x="0" y="143"/>
                  </a:lnTo>
                  <a:lnTo>
                    <a:pt x="0" y="156"/>
                  </a:lnTo>
                  <a:lnTo>
                    <a:pt x="18" y="261"/>
                  </a:lnTo>
                  <a:lnTo>
                    <a:pt x="18" y="261"/>
                  </a:lnTo>
                  <a:lnTo>
                    <a:pt x="22" y="272"/>
                  </a:lnTo>
                  <a:lnTo>
                    <a:pt x="26" y="284"/>
                  </a:lnTo>
                  <a:lnTo>
                    <a:pt x="34" y="295"/>
                  </a:lnTo>
                  <a:lnTo>
                    <a:pt x="41" y="304"/>
                  </a:lnTo>
                  <a:lnTo>
                    <a:pt x="264" y="527"/>
                  </a:lnTo>
                  <a:lnTo>
                    <a:pt x="264" y="527"/>
                  </a:lnTo>
                  <a:lnTo>
                    <a:pt x="270" y="531"/>
                  </a:lnTo>
                  <a:lnTo>
                    <a:pt x="275" y="536"/>
                  </a:lnTo>
                  <a:lnTo>
                    <a:pt x="283" y="537"/>
                  </a:lnTo>
                  <a:lnTo>
                    <a:pt x="290" y="537"/>
                  </a:lnTo>
                  <a:lnTo>
                    <a:pt x="297" y="537"/>
                  </a:lnTo>
                  <a:lnTo>
                    <a:pt x="304" y="536"/>
                  </a:lnTo>
                  <a:lnTo>
                    <a:pt x="310" y="531"/>
                  </a:lnTo>
                  <a:lnTo>
                    <a:pt x="316" y="527"/>
                  </a:lnTo>
                  <a:lnTo>
                    <a:pt x="527" y="316"/>
                  </a:lnTo>
                  <a:lnTo>
                    <a:pt x="527" y="316"/>
                  </a:lnTo>
                  <a:lnTo>
                    <a:pt x="531" y="310"/>
                  </a:lnTo>
                  <a:lnTo>
                    <a:pt x="536" y="304"/>
                  </a:lnTo>
                  <a:lnTo>
                    <a:pt x="537" y="297"/>
                  </a:lnTo>
                  <a:lnTo>
                    <a:pt x="537" y="290"/>
                  </a:lnTo>
                  <a:lnTo>
                    <a:pt x="537" y="282"/>
                  </a:lnTo>
                  <a:lnTo>
                    <a:pt x="536" y="275"/>
                  </a:lnTo>
                  <a:lnTo>
                    <a:pt x="531" y="269"/>
                  </a:lnTo>
                  <a:lnTo>
                    <a:pt x="527" y="263"/>
                  </a:lnTo>
                  <a:lnTo>
                    <a:pt x="304" y="41"/>
                  </a:lnTo>
                  <a:lnTo>
                    <a:pt x="304" y="41"/>
                  </a:lnTo>
                  <a:lnTo>
                    <a:pt x="296" y="33"/>
                  </a:lnTo>
                  <a:lnTo>
                    <a:pt x="284" y="26"/>
                  </a:lnTo>
                  <a:lnTo>
                    <a:pt x="272" y="22"/>
                  </a:lnTo>
                  <a:lnTo>
                    <a:pt x="261" y="17"/>
                  </a:lnTo>
                  <a:lnTo>
                    <a:pt x="26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2"/>
            <p:cNvSpPr>
              <a:spLocks/>
            </p:cNvSpPr>
            <p:nvPr/>
          </p:nvSpPr>
          <p:spPr bwMode="auto">
            <a:xfrm>
              <a:off x="2074070" y="3620295"/>
              <a:ext cx="133350" cy="133350"/>
            </a:xfrm>
            <a:custGeom>
              <a:avLst/>
              <a:gdLst>
                <a:gd name="T0" fmla="*/ 33 w 84"/>
                <a:gd name="T1" fmla="*/ 11 h 84"/>
                <a:gd name="T2" fmla="*/ 51 w 84"/>
                <a:gd name="T3" fmla="*/ 22 h 84"/>
                <a:gd name="T4" fmla="*/ 55 w 84"/>
                <a:gd name="T5" fmla="*/ 23 h 84"/>
                <a:gd name="T6" fmla="*/ 58 w 84"/>
                <a:gd name="T7" fmla="*/ 26 h 84"/>
                <a:gd name="T8" fmla="*/ 62 w 84"/>
                <a:gd name="T9" fmla="*/ 33 h 84"/>
                <a:gd name="T10" fmla="*/ 62 w 84"/>
                <a:gd name="T11" fmla="*/ 51 h 84"/>
                <a:gd name="T12" fmla="*/ 58 w 84"/>
                <a:gd name="T13" fmla="*/ 58 h 84"/>
                <a:gd name="T14" fmla="*/ 55 w 84"/>
                <a:gd name="T15" fmla="*/ 61 h 84"/>
                <a:gd name="T16" fmla="*/ 42 w 84"/>
                <a:gd name="T17" fmla="*/ 64 h 84"/>
                <a:gd name="T18" fmla="*/ 31 w 84"/>
                <a:gd name="T19" fmla="*/ 61 h 84"/>
                <a:gd name="T20" fmla="*/ 26 w 84"/>
                <a:gd name="T21" fmla="*/ 58 h 84"/>
                <a:gd name="T22" fmla="*/ 22 w 84"/>
                <a:gd name="T23" fmla="*/ 51 h 84"/>
                <a:gd name="T24" fmla="*/ 18 w 84"/>
                <a:gd name="T25" fmla="*/ 42 h 84"/>
                <a:gd name="T26" fmla="*/ 12 w 84"/>
                <a:gd name="T27" fmla="*/ 33 h 84"/>
                <a:gd name="T28" fmla="*/ 9 w 84"/>
                <a:gd name="T29" fmla="*/ 32 h 84"/>
                <a:gd name="T30" fmla="*/ 2 w 84"/>
                <a:gd name="T31" fmla="*/ 38 h 84"/>
                <a:gd name="T32" fmla="*/ 0 w 84"/>
                <a:gd name="T33" fmla="*/ 45 h 84"/>
                <a:gd name="T34" fmla="*/ 3 w 84"/>
                <a:gd name="T35" fmla="*/ 59 h 84"/>
                <a:gd name="T36" fmla="*/ 12 w 84"/>
                <a:gd name="T37" fmla="*/ 72 h 84"/>
                <a:gd name="T38" fmla="*/ 19 w 84"/>
                <a:gd name="T39" fmla="*/ 78 h 84"/>
                <a:gd name="T40" fmla="*/ 35 w 84"/>
                <a:gd name="T41" fmla="*/ 84 h 84"/>
                <a:gd name="T42" fmla="*/ 51 w 84"/>
                <a:gd name="T43" fmla="*/ 84 h 84"/>
                <a:gd name="T44" fmla="*/ 65 w 84"/>
                <a:gd name="T45" fmla="*/ 78 h 84"/>
                <a:gd name="T46" fmla="*/ 73 w 84"/>
                <a:gd name="T47" fmla="*/ 72 h 84"/>
                <a:gd name="T48" fmla="*/ 81 w 84"/>
                <a:gd name="T49" fmla="*/ 58 h 84"/>
                <a:gd name="T50" fmla="*/ 84 w 84"/>
                <a:gd name="T51" fmla="*/ 42 h 84"/>
                <a:gd name="T52" fmla="*/ 81 w 84"/>
                <a:gd name="T53" fmla="*/ 26 h 84"/>
                <a:gd name="T54" fmla="*/ 73 w 84"/>
                <a:gd name="T55" fmla="*/ 11 h 84"/>
                <a:gd name="T56" fmla="*/ 67 w 84"/>
                <a:gd name="T57" fmla="*/ 7 h 84"/>
                <a:gd name="T58" fmla="*/ 52 w 84"/>
                <a:gd name="T59" fmla="*/ 1 h 84"/>
                <a:gd name="T60" fmla="*/ 45 w 84"/>
                <a:gd name="T61" fmla="*/ 0 h 84"/>
                <a:gd name="T62" fmla="*/ 33 w 84"/>
                <a:gd name="T63" fmla="*/ 4 h 84"/>
                <a:gd name="T64" fmla="*/ 32 w 84"/>
                <a:gd name="T65" fmla="*/ 10 h 84"/>
                <a:gd name="T66" fmla="*/ 33 w 84"/>
                <a:gd name="T67" fmla="*/ 1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" h="84">
                  <a:moveTo>
                    <a:pt x="33" y="11"/>
                  </a:moveTo>
                  <a:lnTo>
                    <a:pt x="33" y="11"/>
                  </a:lnTo>
                  <a:lnTo>
                    <a:pt x="42" y="17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3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30"/>
                  </a:lnTo>
                  <a:lnTo>
                    <a:pt x="62" y="33"/>
                  </a:lnTo>
                  <a:lnTo>
                    <a:pt x="64" y="42"/>
                  </a:lnTo>
                  <a:lnTo>
                    <a:pt x="62" y="51"/>
                  </a:lnTo>
                  <a:lnTo>
                    <a:pt x="61" y="55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5" y="61"/>
                  </a:lnTo>
                  <a:lnTo>
                    <a:pt x="51" y="62"/>
                  </a:lnTo>
                  <a:lnTo>
                    <a:pt x="42" y="64"/>
                  </a:lnTo>
                  <a:lnTo>
                    <a:pt x="33" y="62"/>
                  </a:lnTo>
                  <a:lnTo>
                    <a:pt x="31" y="61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3" y="55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5" y="33"/>
                  </a:lnTo>
                  <a:lnTo>
                    <a:pt x="2" y="3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2"/>
                  </a:lnTo>
                  <a:lnTo>
                    <a:pt x="3" y="59"/>
                  </a:lnTo>
                  <a:lnTo>
                    <a:pt x="7" y="66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19" y="78"/>
                  </a:lnTo>
                  <a:lnTo>
                    <a:pt x="26" y="81"/>
                  </a:lnTo>
                  <a:lnTo>
                    <a:pt x="35" y="84"/>
                  </a:lnTo>
                  <a:lnTo>
                    <a:pt x="42" y="84"/>
                  </a:lnTo>
                  <a:lnTo>
                    <a:pt x="51" y="84"/>
                  </a:lnTo>
                  <a:lnTo>
                    <a:pt x="58" y="81"/>
                  </a:lnTo>
                  <a:lnTo>
                    <a:pt x="65" y="78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8" y="65"/>
                  </a:lnTo>
                  <a:lnTo>
                    <a:pt x="81" y="58"/>
                  </a:lnTo>
                  <a:lnTo>
                    <a:pt x="84" y="51"/>
                  </a:lnTo>
                  <a:lnTo>
                    <a:pt x="84" y="42"/>
                  </a:lnTo>
                  <a:lnTo>
                    <a:pt x="84" y="35"/>
                  </a:lnTo>
                  <a:lnTo>
                    <a:pt x="81" y="26"/>
                  </a:lnTo>
                  <a:lnTo>
                    <a:pt x="78" y="1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8" y="1"/>
                  </a:lnTo>
                  <a:lnTo>
                    <a:pt x="33" y="4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3" y="11"/>
                  </a:lnTo>
                  <a:lnTo>
                    <a:pt x="3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3"/>
            <p:cNvSpPr>
              <a:spLocks/>
            </p:cNvSpPr>
            <p:nvPr/>
          </p:nvSpPr>
          <p:spPr bwMode="auto">
            <a:xfrm>
              <a:off x="2182020" y="3739358"/>
              <a:ext cx="152400" cy="131763"/>
            </a:xfrm>
            <a:custGeom>
              <a:avLst/>
              <a:gdLst>
                <a:gd name="T0" fmla="*/ 81 w 96"/>
                <a:gd name="T1" fmla="*/ 13 h 83"/>
                <a:gd name="T2" fmla="*/ 70 w 96"/>
                <a:gd name="T3" fmla="*/ 4 h 83"/>
                <a:gd name="T4" fmla="*/ 58 w 96"/>
                <a:gd name="T5" fmla="*/ 0 h 83"/>
                <a:gd name="T6" fmla="*/ 52 w 96"/>
                <a:gd name="T7" fmla="*/ 0 h 83"/>
                <a:gd name="T8" fmla="*/ 42 w 96"/>
                <a:gd name="T9" fmla="*/ 3 h 83"/>
                <a:gd name="T10" fmla="*/ 38 w 96"/>
                <a:gd name="T11" fmla="*/ 7 h 83"/>
                <a:gd name="T12" fmla="*/ 31 w 96"/>
                <a:gd name="T13" fmla="*/ 20 h 83"/>
                <a:gd name="T14" fmla="*/ 31 w 96"/>
                <a:gd name="T15" fmla="*/ 28 h 83"/>
                <a:gd name="T16" fmla="*/ 35 w 96"/>
                <a:gd name="T17" fmla="*/ 36 h 83"/>
                <a:gd name="T18" fmla="*/ 39 w 96"/>
                <a:gd name="T19" fmla="*/ 44 h 83"/>
                <a:gd name="T20" fmla="*/ 44 w 96"/>
                <a:gd name="T21" fmla="*/ 52 h 83"/>
                <a:gd name="T22" fmla="*/ 47 w 96"/>
                <a:gd name="T23" fmla="*/ 58 h 83"/>
                <a:gd name="T24" fmla="*/ 44 w 96"/>
                <a:gd name="T25" fmla="*/ 64 h 83"/>
                <a:gd name="T26" fmla="*/ 42 w 96"/>
                <a:gd name="T27" fmla="*/ 65 h 83"/>
                <a:gd name="T28" fmla="*/ 39 w 96"/>
                <a:gd name="T29" fmla="*/ 65 h 83"/>
                <a:gd name="T30" fmla="*/ 35 w 96"/>
                <a:gd name="T31" fmla="*/ 65 h 83"/>
                <a:gd name="T32" fmla="*/ 31 w 96"/>
                <a:gd name="T33" fmla="*/ 62 h 83"/>
                <a:gd name="T34" fmla="*/ 28 w 96"/>
                <a:gd name="T35" fmla="*/ 59 h 83"/>
                <a:gd name="T36" fmla="*/ 19 w 96"/>
                <a:gd name="T37" fmla="*/ 46 h 83"/>
                <a:gd name="T38" fmla="*/ 16 w 96"/>
                <a:gd name="T39" fmla="*/ 39 h 83"/>
                <a:gd name="T40" fmla="*/ 15 w 96"/>
                <a:gd name="T41" fmla="*/ 31 h 83"/>
                <a:gd name="T42" fmla="*/ 0 w 96"/>
                <a:gd name="T43" fmla="*/ 44 h 83"/>
                <a:gd name="T44" fmla="*/ 6 w 96"/>
                <a:gd name="T45" fmla="*/ 57 h 83"/>
                <a:gd name="T46" fmla="*/ 18 w 96"/>
                <a:gd name="T47" fmla="*/ 70 h 83"/>
                <a:gd name="T48" fmla="*/ 23 w 96"/>
                <a:gd name="T49" fmla="*/ 75 h 83"/>
                <a:gd name="T50" fmla="*/ 35 w 96"/>
                <a:gd name="T51" fmla="*/ 81 h 83"/>
                <a:gd name="T52" fmla="*/ 41 w 96"/>
                <a:gd name="T53" fmla="*/ 83 h 83"/>
                <a:gd name="T54" fmla="*/ 52 w 96"/>
                <a:gd name="T55" fmla="*/ 83 h 83"/>
                <a:gd name="T56" fmla="*/ 61 w 96"/>
                <a:gd name="T57" fmla="*/ 75 h 83"/>
                <a:gd name="T58" fmla="*/ 67 w 96"/>
                <a:gd name="T59" fmla="*/ 70 h 83"/>
                <a:gd name="T60" fmla="*/ 68 w 96"/>
                <a:gd name="T61" fmla="*/ 64 h 83"/>
                <a:gd name="T62" fmla="*/ 65 w 96"/>
                <a:gd name="T63" fmla="*/ 48 h 83"/>
                <a:gd name="T64" fmla="*/ 61 w 96"/>
                <a:gd name="T65" fmla="*/ 41 h 83"/>
                <a:gd name="T66" fmla="*/ 57 w 96"/>
                <a:gd name="T67" fmla="*/ 33 h 83"/>
                <a:gd name="T68" fmla="*/ 54 w 96"/>
                <a:gd name="T69" fmla="*/ 29 h 83"/>
                <a:gd name="T70" fmla="*/ 52 w 96"/>
                <a:gd name="T71" fmla="*/ 25 h 83"/>
                <a:gd name="T72" fmla="*/ 55 w 96"/>
                <a:gd name="T73" fmla="*/ 20 h 83"/>
                <a:gd name="T74" fmla="*/ 58 w 96"/>
                <a:gd name="T75" fmla="*/ 19 h 83"/>
                <a:gd name="T76" fmla="*/ 62 w 96"/>
                <a:gd name="T77" fmla="*/ 19 h 83"/>
                <a:gd name="T78" fmla="*/ 67 w 96"/>
                <a:gd name="T79" fmla="*/ 22 h 83"/>
                <a:gd name="T80" fmla="*/ 71 w 96"/>
                <a:gd name="T81" fmla="*/ 25 h 83"/>
                <a:gd name="T82" fmla="*/ 75 w 96"/>
                <a:gd name="T83" fmla="*/ 29 h 83"/>
                <a:gd name="T84" fmla="*/ 78 w 96"/>
                <a:gd name="T85" fmla="*/ 36 h 83"/>
                <a:gd name="T86" fmla="*/ 81 w 96"/>
                <a:gd name="T87" fmla="*/ 48 h 83"/>
                <a:gd name="T88" fmla="*/ 96 w 96"/>
                <a:gd name="T89" fmla="*/ 36 h 83"/>
                <a:gd name="T90" fmla="*/ 90 w 96"/>
                <a:gd name="T91" fmla="*/ 25 h 83"/>
                <a:gd name="T92" fmla="*/ 81 w 96"/>
                <a:gd name="T93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6" h="83">
                  <a:moveTo>
                    <a:pt x="81" y="13"/>
                  </a:moveTo>
                  <a:lnTo>
                    <a:pt x="81" y="13"/>
                  </a:lnTo>
                  <a:lnTo>
                    <a:pt x="75" y="9"/>
                  </a:lnTo>
                  <a:lnTo>
                    <a:pt x="70" y="4"/>
                  </a:lnTo>
                  <a:lnTo>
                    <a:pt x="64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2"/>
                  </a:lnTo>
                  <a:lnTo>
                    <a:pt x="42" y="3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13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8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5" y="61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5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5" y="65"/>
                  </a:lnTo>
                  <a:lnTo>
                    <a:pt x="35" y="65"/>
                  </a:lnTo>
                  <a:lnTo>
                    <a:pt x="31" y="62"/>
                  </a:lnTo>
                  <a:lnTo>
                    <a:pt x="31" y="62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3" y="54"/>
                  </a:lnTo>
                  <a:lnTo>
                    <a:pt x="19" y="46"/>
                  </a:lnTo>
                  <a:lnTo>
                    <a:pt x="19" y="46"/>
                  </a:lnTo>
                  <a:lnTo>
                    <a:pt x="16" y="39"/>
                  </a:lnTo>
                  <a:lnTo>
                    <a:pt x="16" y="32"/>
                  </a:lnTo>
                  <a:lnTo>
                    <a:pt x="15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6" y="57"/>
                  </a:lnTo>
                  <a:lnTo>
                    <a:pt x="10" y="6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3" y="75"/>
                  </a:lnTo>
                  <a:lnTo>
                    <a:pt x="29" y="78"/>
                  </a:lnTo>
                  <a:lnTo>
                    <a:pt x="35" y="81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7" y="83"/>
                  </a:lnTo>
                  <a:lnTo>
                    <a:pt x="52" y="83"/>
                  </a:lnTo>
                  <a:lnTo>
                    <a:pt x="57" y="80"/>
                  </a:lnTo>
                  <a:lnTo>
                    <a:pt x="61" y="75"/>
                  </a:lnTo>
                  <a:lnTo>
                    <a:pt x="61" y="75"/>
                  </a:lnTo>
                  <a:lnTo>
                    <a:pt x="67" y="7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57"/>
                  </a:lnTo>
                  <a:lnTo>
                    <a:pt x="65" y="48"/>
                  </a:lnTo>
                  <a:lnTo>
                    <a:pt x="65" y="48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4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3"/>
                  </a:lnTo>
                  <a:lnTo>
                    <a:pt x="55" y="20"/>
                  </a:lnTo>
                  <a:lnTo>
                    <a:pt x="55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7" y="22"/>
                  </a:lnTo>
                  <a:lnTo>
                    <a:pt x="67" y="22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5" y="29"/>
                  </a:lnTo>
                  <a:lnTo>
                    <a:pt x="78" y="36"/>
                  </a:lnTo>
                  <a:lnTo>
                    <a:pt x="78" y="36"/>
                  </a:lnTo>
                  <a:lnTo>
                    <a:pt x="81" y="42"/>
                  </a:lnTo>
                  <a:lnTo>
                    <a:pt x="81" y="48"/>
                  </a:lnTo>
                  <a:lnTo>
                    <a:pt x="83" y="4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1" y="13"/>
                  </a:lnTo>
                  <a:lnTo>
                    <a:pt x="8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4"/>
            <p:cNvSpPr>
              <a:spLocks noEditPoints="1"/>
            </p:cNvSpPr>
            <p:nvPr/>
          </p:nvSpPr>
          <p:spPr bwMode="auto">
            <a:xfrm>
              <a:off x="2253457" y="3829845"/>
              <a:ext cx="147638" cy="149225"/>
            </a:xfrm>
            <a:custGeom>
              <a:avLst/>
              <a:gdLst>
                <a:gd name="T0" fmla="*/ 77 w 93"/>
                <a:gd name="T1" fmla="*/ 0 h 94"/>
                <a:gd name="T2" fmla="*/ 0 w 93"/>
                <a:gd name="T3" fmla="*/ 39 h 94"/>
                <a:gd name="T4" fmla="*/ 15 w 93"/>
                <a:gd name="T5" fmla="*/ 53 h 94"/>
                <a:gd name="T6" fmla="*/ 29 w 93"/>
                <a:gd name="T7" fmla="*/ 44 h 94"/>
                <a:gd name="T8" fmla="*/ 48 w 93"/>
                <a:gd name="T9" fmla="*/ 63 h 94"/>
                <a:gd name="T10" fmla="*/ 39 w 93"/>
                <a:gd name="T11" fmla="*/ 78 h 94"/>
                <a:gd name="T12" fmla="*/ 55 w 93"/>
                <a:gd name="T13" fmla="*/ 94 h 94"/>
                <a:gd name="T14" fmla="*/ 93 w 93"/>
                <a:gd name="T15" fmla="*/ 16 h 94"/>
                <a:gd name="T16" fmla="*/ 77 w 93"/>
                <a:gd name="T17" fmla="*/ 0 h 94"/>
                <a:gd name="T18" fmla="*/ 55 w 93"/>
                <a:gd name="T19" fmla="*/ 49 h 94"/>
                <a:gd name="T20" fmla="*/ 43 w 93"/>
                <a:gd name="T21" fmla="*/ 37 h 94"/>
                <a:gd name="T22" fmla="*/ 68 w 93"/>
                <a:gd name="T23" fmla="*/ 24 h 94"/>
                <a:gd name="T24" fmla="*/ 55 w 93"/>
                <a:gd name="T25" fmla="*/ 4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94">
                  <a:moveTo>
                    <a:pt x="77" y="0"/>
                  </a:moveTo>
                  <a:lnTo>
                    <a:pt x="0" y="39"/>
                  </a:lnTo>
                  <a:lnTo>
                    <a:pt x="15" y="53"/>
                  </a:lnTo>
                  <a:lnTo>
                    <a:pt x="29" y="44"/>
                  </a:lnTo>
                  <a:lnTo>
                    <a:pt x="48" y="63"/>
                  </a:lnTo>
                  <a:lnTo>
                    <a:pt x="39" y="78"/>
                  </a:lnTo>
                  <a:lnTo>
                    <a:pt x="55" y="94"/>
                  </a:lnTo>
                  <a:lnTo>
                    <a:pt x="93" y="16"/>
                  </a:lnTo>
                  <a:lnTo>
                    <a:pt x="77" y="0"/>
                  </a:lnTo>
                  <a:close/>
                  <a:moveTo>
                    <a:pt x="55" y="49"/>
                  </a:moveTo>
                  <a:lnTo>
                    <a:pt x="43" y="37"/>
                  </a:lnTo>
                  <a:lnTo>
                    <a:pt x="68" y="24"/>
                  </a:lnTo>
                  <a:lnTo>
                    <a:pt x="5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215"/>
            <p:cNvSpPr>
              <a:spLocks/>
            </p:cNvSpPr>
            <p:nvPr/>
          </p:nvSpPr>
          <p:spPr bwMode="auto">
            <a:xfrm>
              <a:off x="2350295" y="3896520"/>
              <a:ext cx="114300" cy="153988"/>
            </a:xfrm>
            <a:custGeom>
              <a:avLst/>
              <a:gdLst>
                <a:gd name="T0" fmla="*/ 58 w 72"/>
                <a:gd name="T1" fmla="*/ 0 h 97"/>
                <a:gd name="T2" fmla="*/ 0 w 72"/>
                <a:gd name="T3" fmla="*/ 57 h 97"/>
                <a:gd name="T4" fmla="*/ 39 w 72"/>
                <a:gd name="T5" fmla="*/ 97 h 97"/>
                <a:gd name="T6" fmla="*/ 49 w 72"/>
                <a:gd name="T7" fmla="*/ 85 h 97"/>
                <a:gd name="T8" fmla="*/ 24 w 72"/>
                <a:gd name="T9" fmla="*/ 60 h 97"/>
                <a:gd name="T10" fmla="*/ 72 w 72"/>
                <a:gd name="T11" fmla="*/ 14 h 97"/>
                <a:gd name="T12" fmla="*/ 58 w 7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97">
                  <a:moveTo>
                    <a:pt x="58" y="0"/>
                  </a:moveTo>
                  <a:lnTo>
                    <a:pt x="0" y="57"/>
                  </a:lnTo>
                  <a:lnTo>
                    <a:pt x="39" y="97"/>
                  </a:lnTo>
                  <a:lnTo>
                    <a:pt x="49" y="85"/>
                  </a:lnTo>
                  <a:lnTo>
                    <a:pt x="24" y="60"/>
                  </a:lnTo>
                  <a:lnTo>
                    <a:pt x="72" y="14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216"/>
            <p:cNvSpPr>
              <a:spLocks/>
            </p:cNvSpPr>
            <p:nvPr/>
          </p:nvSpPr>
          <p:spPr bwMode="auto">
            <a:xfrm>
              <a:off x="2421732" y="3966370"/>
              <a:ext cx="155575" cy="157163"/>
            </a:xfrm>
            <a:custGeom>
              <a:avLst/>
              <a:gdLst>
                <a:gd name="T0" fmla="*/ 98 w 98"/>
                <a:gd name="T1" fmla="*/ 40 h 99"/>
                <a:gd name="T2" fmla="*/ 58 w 98"/>
                <a:gd name="T3" fmla="*/ 0 h 99"/>
                <a:gd name="T4" fmla="*/ 0 w 98"/>
                <a:gd name="T5" fmla="*/ 58 h 99"/>
                <a:gd name="T6" fmla="*/ 39 w 98"/>
                <a:gd name="T7" fmla="*/ 99 h 99"/>
                <a:gd name="T8" fmla="*/ 50 w 98"/>
                <a:gd name="T9" fmla="*/ 87 h 99"/>
                <a:gd name="T10" fmla="*/ 26 w 98"/>
                <a:gd name="T11" fmla="*/ 63 h 99"/>
                <a:gd name="T12" fmla="*/ 40 w 98"/>
                <a:gd name="T13" fmla="*/ 48 h 99"/>
                <a:gd name="T14" fmla="*/ 63 w 98"/>
                <a:gd name="T15" fmla="*/ 71 h 99"/>
                <a:gd name="T16" fmla="*/ 75 w 98"/>
                <a:gd name="T17" fmla="*/ 60 h 99"/>
                <a:gd name="T18" fmla="*/ 52 w 98"/>
                <a:gd name="T19" fmla="*/ 37 h 99"/>
                <a:gd name="T20" fmla="*/ 62 w 98"/>
                <a:gd name="T21" fmla="*/ 26 h 99"/>
                <a:gd name="T22" fmla="*/ 87 w 98"/>
                <a:gd name="T23" fmla="*/ 51 h 99"/>
                <a:gd name="T24" fmla="*/ 98 w 98"/>
                <a:gd name="T25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99">
                  <a:moveTo>
                    <a:pt x="98" y="40"/>
                  </a:moveTo>
                  <a:lnTo>
                    <a:pt x="58" y="0"/>
                  </a:lnTo>
                  <a:lnTo>
                    <a:pt x="0" y="58"/>
                  </a:lnTo>
                  <a:lnTo>
                    <a:pt x="39" y="99"/>
                  </a:lnTo>
                  <a:lnTo>
                    <a:pt x="50" y="87"/>
                  </a:lnTo>
                  <a:lnTo>
                    <a:pt x="26" y="63"/>
                  </a:lnTo>
                  <a:lnTo>
                    <a:pt x="40" y="48"/>
                  </a:lnTo>
                  <a:lnTo>
                    <a:pt x="63" y="71"/>
                  </a:lnTo>
                  <a:lnTo>
                    <a:pt x="75" y="60"/>
                  </a:lnTo>
                  <a:lnTo>
                    <a:pt x="52" y="37"/>
                  </a:lnTo>
                  <a:lnTo>
                    <a:pt x="62" y="26"/>
                  </a:lnTo>
                  <a:lnTo>
                    <a:pt x="87" y="51"/>
                  </a:lnTo>
                  <a:lnTo>
                    <a:pt x="9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379951" y="139780"/>
            <a:ext cx="4764049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wrap="square" rtlCol="0" anchor="ctr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年会狂欢节促销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2016.1.27~2.10</a:t>
            </a:r>
            <a:endParaRPr 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66826" y="1630048"/>
            <a:ext cx="1194657" cy="1997705"/>
            <a:chOff x="766826" y="1630048"/>
            <a:chExt cx="1194657" cy="1997705"/>
          </a:xfrm>
        </p:grpSpPr>
        <p:sp>
          <p:nvSpPr>
            <p:cNvPr id="7" name="TextBox 6"/>
            <p:cNvSpPr txBox="1"/>
            <p:nvPr/>
          </p:nvSpPr>
          <p:spPr>
            <a:xfrm>
              <a:off x="766826" y="3366143"/>
              <a:ext cx="74892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促销热款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544381" y="1630048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64465" y="3868048"/>
            <a:ext cx="1753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360688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/>
      <p:bldP spid="19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Placeholder 2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" b="25970"/>
          <a:stretch/>
        </p:blipFill>
        <p:spPr>
          <a:xfrm>
            <a:off x="457200" y="1057275"/>
            <a:ext cx="3588915" cy="3654425"/>
          </a:xfrm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3" b="24917"/>
          <a:stretch/>
        </p:blipFill>
        <p:spPr>
          <a:xfrm>
            <a:off x="6705600" y="933450"/>
            <a:ext cx="1711328" cy="1752600"/>
          </a:xfr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3" b="26887"/>
          <a:stretch/>
        </p:blipFill>
        <p:spPr>
          <a:xfrm>
            <a:off x="6705600" y="3083446"/>
            <a:ext cx="1711328" cy="1752600"/>
          </a:xfrm>
        </p:spPr>
      </p:pic>
      <p:sp>
        <p:nvSpPr>
          <p:cNvPr id="14" name="Rectangle 13"/>
          <p:cNvSpPr/>
          <p:nvPr/>
        </p:nvSpPr>
        <p:spPr>
          <a:xfrm>
            <a:off x="3283745" y="0"/>
            <a:ext cx="2576511" cy="5143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486150" y="72509"/>
            <a:ext cx="2171700" cy="3693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pPr algn="ctr"/>
            <a:r>
              <a:rPr lang="en-US" spc="300" dirty="0" smtClean="0">
                <a:solidFill>
                  <a:schemeClr val="bg1"/>
                </a:solidFill>
                <a:latin typeface="Rockwell" pitchFamily="18" charset="0"/>
              </a:rPr>
              <a:t>PROMOTION</a:t>
            </a:r>
            <a:endParaRPr lang="en-US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59871" y="819150"/>
            <a:ext cx="4117970" cy="4131196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287366" y="1733550"/>
            <a:ext cx="2057400" cy="31024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447237" y="1945970"/>
            <a:ext cx="175312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en-US" altLang="zh-CN" sz="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endParaRPr lang="en-US" altLang="zh-CN" sz="8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53200" y="81915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6553200" y="2969146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943722" y="3230756"/>
            <a:ext cx="1007688" cy="1608210"/>
            <a:chOff x="7943722" y="3230756"/>
            <a:chExt cx="1007688" cy="1608210"/>
          </a:xfrm>
        </p:grpSpPr>
        <p:sp>
          <p:nvSpPr>
            <p:cNvPr id="23" name="TextBox 22"/>
            <p:cNvSpPr txBox="1"/>
            <p:nvPr/>
          </p:nvSpPr>
          <p:spPr>
            <a:xfrm>
              <a:off x="8202487" y="3230756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促销热款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943722" y="458505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943722" y="1080760"/>
            <a:ext cx="1007688" cy="1605290"/>
            <a:chOff x="7943722" y="1080760"/>
            <a:chExt cx="1007688" cy="1605290"/>
          </a:xfrm>
        </p:grpSpPr>
        <p:sp>
          <p:nvSpPr>
            <p:cNvPr id="21" name="TextBox 20"/>
            <p:cNvSpPr txBox="1"/>
            <p:nvPr/>
          </p:nvSpPr>
          <p:spPr>
            <a:xfrm>
              <a:off x="8202487" y="1080760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促销热款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943722" y="2432134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397155" y="1198607"/>
            <a:ext cx="1281597" cy="3515966"/>
            <a:chOff x="3397155" y="1198607"/>
            <a:chExt cx="1281597" cy="3515966"/>
          </a:xfrm>
        </p:grpSpPr>
        <p:sp>
          <p:nvSpPr>
            <p:cNvPr id="17" name="TextBox 16"/>
            <p:cNvSpPr txBox="1"/>
            <p:nvPr/>
          </p:nvSpPr>
          <p:spPr>
            <a:xfrm>
              <a:off x="3929829" y="1198607"/>
              <a:ext cx="748923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促销热款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97155" y="4376019"/>
              <a:ext cx="567784" cy="338554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8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60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4041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 animBg="1"/>
      <p:bldP spid="18" grpId="0" animBg="1"/>
      <p:bldP spid="19" grpId="0"/>
      <p:bldP spid="20" grpId="0" animBg="1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0" b="12500"/>
          <a:stretch/>
        </p:blipFill>
        <p:spPr>
          <a:xfrm>
            <a:off x="0" y="0"/>
            <a:ext cx="9144000" cy="5143500"/>
          </a:xfrm>
        </p:spPr>
      </p:pic>
      <p:sp>
        <p:nvSpPr>
          <p:cNvPr id="9" name="Rectangle 73"/>
          <p:cNvSpPr/>
          <p:nvPr/>
        </p:nvSpPr>
        <p:spPr>
          <a:xfrm rot="10800000" flipV="1">
            <a:off x="0" y="0"/>
            <a:ext cx="9144000" cy="1295399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52550">
                <a:moveTo>
                  <a:pt x="0" y="0"/>
                </a:moveTo>
                <a:lnTo>
                  <a:pt x="9144000" y="0"/>
                </a:lnTo>
                <a:lnTo>
                  <a:pt x="7007192" y="313022"/>
                </a:lnTo>
                <a:lnTo>
                  <a:pt x="0" y="1352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73"/>
          <p:cNvSpPr/>
          <p:nvPr/>
        </p:nvSpPr>
        <p:spPr>
          <a:xfrm rot="10800000">
            <a:off x="0" y="3790950"/>
            <a:ext cx="9144000" cy="1352550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52550">
                <a:moveTo>
                  <a:pt x="0" y="0"/>
                </a:moveTo>
                <a:lnTo>
                  <a:pt x="9144000" y="0"/>
                </a:lnTo>
                <a:lnTo>
                  <a:pt x="7007192" y="313022"/>
                </a:lnTo>
                <a:lnTo>
                  <a:pt x="0" y="1352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66"/>
          <p:cNvSpPr/>
          <p:nvPr/>
        </p:nvSpPr>
        <p:spPr>
          <a:xfrm rot="10800000">
            <a:off x="0" y="3255869"/>
            <a:ext cx="2944410" cy="1887631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66"/>
          <p:cNvSpPr/>
          <p:nvPr/>
        </p:nvSpPr>
        <p:spPr>
          <a:xfrm>
            <a:off x="6203371" y="-1"/>
            <a:ext cx="2940629" cy="1887631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5791200" y="2972238"/>
            <a:ext cx="3276600" cy="772598"/>
            <a:chOff x="5791200" y="2972238"/>
            <a:chExt cx="3276600" cy="772598"/>
          </a:xfrm>
        </p:grpSpPr>
        <p:sp>
          <p:nvSpPr>
            <p:cNvPr id="13" name="TextBox 12"/>
            <p:cNvSpPr txBox="1"/>
            <p:nvPr/>
          </p:nvSpPr>
          <p:spPr>
            <a:xfrm>
              <a:off x="6096000" y="2972238"/>
              <a:ext cx="2819400" cy="4616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vert="horz" wrap="square" rtlCol="0" anchor="ctr">
              <a:spAutoFit/>
            </a:bodyPr>
            <a:lstStyle/>
            <a:p>
              <a:pPr algn="ctr"/>
              <a:r>
                <a:rPr lang="zh-CN" altLang="en-US" sz="24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饰品盒新年礼物</a:t>
              </a:r>
              <a:endParaRPr lang="en-US" sz="24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791200" y="3483226"/>
              <a:ext cx="3276600" cy="261610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pPr algn="r"/>
              <a:r>
                <a:rPr lang="en-US" sz="1100" spc="300" dirty="0" smtClean="0">
                  <a:solidFill>
                    <a:schemeClr val="bg1"/>
                  </a:solidFill>
                  <a:latin typeface="Rockwell" pitchFamily="18" charset="0"/>
                </a:rPr>
                <a:t>JEWELRY BOX NEW YEAR GIFT</a:t>
              </a:r>
              <a:endParaRPr lang="en-US" sz="1100" spc="3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629697" y="833735"/>
            <a:ext cx="7360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82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/>
        </p:blipFill>
        <p:spPr>
          <a:xfrm>
            <a:off x="0" y="0"/>
            <a:ext cx="9144000" cy="5143500"/>
          </a:xfrm>
        </p:spPr>
      </p:pic>
      <p:sp>
        <p:nvSpPr>
          <p:cNvPr id="4" name="Freeform 3"/>
          <p:cNvSpPr>
            <a:spLocks/>
          </p:cNvSpPr>
          <p:nvPr/>
        </p:nvSpPr>
        <p:spPr bwMode="auto">
          <a:xfrm>
            <a:off x="0" y="2617299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3917" y="3333750"/>
            <a:ext cx="20583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fontAlgn="t">
              <a:lnSpc>
                <a:spcPct val="150000"/>
              </a:lnSpc>
            </a:pPr>
            <a:endParaRPr lang="zh-CN" altLang="en-US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" y="3000518"/>
            <a:ext cx="1723549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sz="12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多圈天然水晶</a:t>
            </a:r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饰品手链</a:t>
            </a:r>
            <a:endParaRPr lang="zh-CN" altLang="en-US" sz="12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7691" y="4705350"/>
            <a:ext cx="41710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40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105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375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t="52" b="6355"/>
          <a:stretch/>
        </p:blipFill>
        <p:spPr>
          <a:xfrm>
            <a:off x="6629400" y="533400"/>
            <a:ext cx="1746269" cy="1752600"/>
          </a:xfrm>
        </p:spPr>
      </p:pic>
      <p:pic>
        <p:nvPicPr>
          <p:cNvPr id="22" name="Picture Placeholder 21"/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2" t="52" b="6355"/>
          <a:stretch/>
        </p:blipFill>
        <p:spPr>
          <a:xfrm>
            <a:off x="6629401" y="2857280"/>
            <a:ext cx="1746268" cy="1752600"/>
          </a:xfrm>
        </p:spPr>
      </p:pic>
      <p:pic>
        <p:nvPicPr>
          <p:cNvPr id="20" name="Picture Placeholder 1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93" r="18693"/>
          <a:stretch/>
        </p:blipFill>
        <p:spPr>
          <a:xfrm>
            <a:off x="0" y="0"/>
            <a:ext cx="6248400" cy="5143500"/>
          </a:xfrm>
        </p:spPr>
      </p:pic>
      <p:sp>
        <p:nvSpPr>
          <p:cNvPr id="9" name="TextBox 8"/>
          <p:cNvSpPr txBox="1"/>
          <p:nvPr/>
        </p:nvSpPr>
        <p:spPr>
          <a:xfrm>
            <a:off x="3209" y="165341"/>
            <a:ext cx="2133918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16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正品饰品戒指项链</a:t>
            </a:r>
            <a:endParaRPr lang="en-US" sz="16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11941" y="274298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902463" y="3004590"/>
            <a:ext cx="725559" cy="1608210"/>
            <a:chOff x="7902463" y="3004590"/>
            <a:chExt cx="725559" cy="1608210"/>
          </a:xfrm>
        </p:grpSpPr>
        <p:sp>
          <p:nvSpPr>
            <p:cNvPr id="13" name="TextBox 12"/>
            <p:cNvSpPr txBox="1"/>
            <p:nvPr/>
          </p:nvSpPr>
          <p:spPr>
            <a:xfrm>
              <a:off x="8161228" y="3004590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7902463" y="4358884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6497015" y="41932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7887537" y="680930"/>
            <a:ext cx="725559" cy="1605290"/>
            <a:chOff x="7887537" y="680930"/>
            <a:chExt cx="725559" cy="1605290"/>
          </a:xfrm>
        </p:grpSpPr>
        <p:sp>
          <p:nvSpPr>
            <p:cNvPr id="17" name="TextBox 16"/>
            <p:cNvSpPr txBox="1"/>
            <p:nvPr/>
          </p:nvSpPr>
          <p:spPr>
            <a:xfrm>
              <a:off x="8146302" y="680930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87537" y="2032304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06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Placeholder 1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9144000" cy="5143499"/>
          </a:xfrm>
        </p:spPr>
      </p:pic>
      <p:sp>
        <p:nvSpPr>
          <p:cNvPr id="21" name="Freeform 11"/>
          <p:cNvSpPr>
            <a:spLocks noEditPoints="1"/>
          </p:cNvSpPr>
          <p:nvPr/>
        </p:nvSpPr>
        <p:spPr bwMode="auto">
          <a:xfrm>
            <a:off x="3200402" y="1416718"/>
            <a:ext cx="2743198" cy="2310062"/>
          </a:xfrm>
          <a:custGeom>
            <a:avLst/>
            <a:gdLst>
              <a:gd name="T0" fmla="*/ 194 w 1216"/>
              <a:gd name="T1" fmla="*/ 482 h 1024"/>
              <a:gd name="T2" fmla="*/ 1172 w 1216"/>
              <a:gd name="T3" fmla="*/ 298 h 1024"/>
              <a:gd name="T4" fmla="*/ 568 w 1216"/>
              <a:gd name="T5" fmla="*/ 276 h 1024"/>
              <a:gd name="T6" fmla="*/ 610 w 1216"/>
              <a:gd name="T7" fmla="*/ 274 h 1024"/>
              <a:gd name="T8" fmla="*/ 642 w 1216"/>
              <a:gd name="T9" fmla="*/ 174 h 1024"/>
              <a:gd name="T10" fmla="*/ 546 w 1216"/>
              <a:gd name="T11" fmla="*/ 224 h 1024"/>
              <a:gd name="T12" fmla="*/ 460 w 1216"/>
              <a:gd name="T13" fmla="*/ 258 h 1024"/>
              <a:gd name="T14" fmla="*/ 404 w 1216"/>
              <a:gd name="T15" fmla="*/ 220 h 1024"/>
              <a:gd name="T16" fmla="*/ 398 w 1216"/>
              <a:gd name="T17" fmla="*/ 228 h 1024"/>
              <a:gd name="T18" fmla="*/ 378 w 1216"/>
              <a:gd name="T19" fmla="*/ 236 h 1024"/>
              <a:gd name="T20" fmla="*/ 312 w 1216"/>
              <a:gd name="T21" fmla="*/ 768 h 1024"/>
              <a:gd name="T22" fmla="*/ 362 w 1216"/>
              <a:gd name="T23" fmla="*/ 738 h 1024"/>
              <a:gd name="T24" fmla="*/ 444 w 1216"/>
              <a:gd name="T25" fmla="*/ 760 h 1024"/>
              <a:gd name="T26" fmla="*/ 438 w 1216"/>
              <a:gd name="T27" fmla="*/ 736 h 1024"/>
              <a:gd name="T28" fmla="*/ 544 w 1216"/>
              <a:gd name="T29" fmla="*/ 786 h 1024"/>
              <a:gd name="T30" fmla="*/ 526 w 1216"/>
              <a:gd name="T31" fmla="*/ 732 h 1024"/>
              <a:gd name="T32" fmla="*/ 592 w 1216"/>
              <a:gd name="T33" fmla="*/ 788 h 1024"/>
              <a:gd name="T34" fmla="*/ 588 w 1216"/>
              <a:gd name="T35" fmla="*/ 754 h 1024"/>
              <a:gd name="T36" fmla="*/ 622 w 1216"/>
              <a:gd name="T37" fmla="*/ 886 h 1024"/>
              <a:gd name="T38" fmla="*/ 606 w 1216"/>
              <a:gd name="T39" fmla="*/ 852 h 1024"/>
              <a:gd name="T40" fmla="*/ 614 w 1216"/>
              <a:gd name="T41" fmla="*/ 790 h 1024"/>
              <a:gd name="T42" fmla="*/ 656 w 1216"/>
              <a:gd name="T43" fmla="*/ 738 h 1024"/>
              <a:gd name="T44" fmla="*/ 696 w 1216"/>
              <a:gd name="T45" fmla="*/ 734 h 1024"/>
              <a:gd name="T46" fmla="*/ 700 w 1216"/>
              <a:gd name="T47" fmla="*/ 770 h 1024"/>
              <a:gd name="T48" fmla="*/ 732 w 1216"/>
              <a:gd name="T49" fmla="*/ 750 h 1024"/>
              <a:gd name="T50" fmla="*/ 806 w 1216"/>
              <a:gd name="T51" fmla="*/ 758 h 1024"/>
              <a:gd name="T52" fmla="*/ 846 w 1216"/>
              <a:gd name="T53" fmla="*/ 772 h 1024"/>
              <a:gd name="T54" fmla="*/ 1112 w 1216"/>
              <a:gd name="T55" fmla="*/ 694 h 1024"/>
              <a:gd name="T56" fmla="*/ 204 w 1216"/>
              <a:gd name="T57" fmla="*/ 398 h 1024"/>
              <a:gd name="T58" fmla="*/ 322 w 1216"/>
              <a:gd name="T59" fmla="*/ 628 h 1024"/>
              <a:gd name="T60" fmla="*/ 406 w 1216"/>
              <a:gd name="T61" fmla="*/ 596 h 1024"/>
              <a:gd name="T62" fmla="*/ 414 w 1216"/>
              <a:gd name="T63" fmla="*/ 630 h 1024"/>
              <a:gd name="T64" fmla="*/ 400 w 1216"/>
              <a:gd name="T65" fmla="*/ 394 h 1024"/>
              <a:gd name="T66" fmla="*/ 632 w 1216"/>
              <a:gd name="T67" fmla="*/ 430 h 1024"/>
              <a:gd name="T68" fmla="*/ 682 w 1216"/>
              <a:gd name="T69" fmla="*/ 562 h 1024"/>
              <a:gd name="T70" fmla="*/ 568 w 1216"/>
              <a:gd name="T71" fmla="*/ 602 h 1024"/>
              <a:gd name="T72" fmla="*/ 642 w 1216"/>
              <a:gd name="T73" fmla="*/ 576 h 1024"/>
              <a:gd name="T74" fmla="*/ 606 w 1216"/>
              <a:gd name="T75" fmla="*/ 394 h 1024"/>
              <a:gd name="T76" fmla="*/ 744 w 1216"/>
              <a:gd name="T77" fmla="*/ 574 h 1024"/>
              <a:gd name="T78" fmla="*/ 106 w 1216"/>
              <a:gd name="T79" fmla="*/ 344 h 1024"/>
              <a:gd name="T80" fmla="*/ 852 w 1216"/>
              <a:gd name="T81" fmla="*/ 254 h 1024"/>
              <a:gd name="T82" fmla="*/ 808 w 1216"/>
              <a:gd name="T83" fmla="*/ 276 h 1024"/>
              <a:gd name="T84" fmla="*/ 780 w 1216"/>
              <a:gd name="T85" fmla="*/ 264 h 1024"/>
              <a:gd name="T86" fmla="*/ 704 w 1216"/>
              <a:gd name="T87" fmla="*/ 236 h 1024"/>
              <a:gd name="T88" fmla="*/ 732 w 1216"/>
              <a:gd name="T89" fmla="*/ 282 h 1024"/>
              <a:gd name="T90" fmla="*/ 672 w 1216"/>
              <a:gd name="T91" fmla="*/ 228 h 1024"/>
              <a:gd name="T92" fmla="*/ 676 w 1216"/>
              <a:gd name="T93" fmla="*/ 276 h 1024"/>
              <a:gd name="T94" fmla="*/ 652 w 1216"/>
              <a:gd name="T95" fmla="*/ 252 h 1024"/>
              <a:gd name="T96" fmla="*/ 662 w 1216"/>
              <a:gd name="T97" fmla="*/ 228 h 1024"/>
              <a:gd name="T98" fmla="*/ 554 w 1216"/>
              <a:gd name="T99" fmla="*/ 126 h 1024"/>
              <a:gd name="T100" fmla="*/ 366 w 1216"/>
              <a:gd name="T101" fmla="*/ 226 h 1024"/>
              <a:gd name="T102" fmla="*/ 730 w 1216"/>
              <a:gd name="T103" fmla="*/ 270 h 1024"/>
              <a:gd name="T104" fmla="*/ 430 w 1216"/>
              <a:gd name="T105" fmla="*/ 740 h 1024"/>
              <a:gd name="T106" fmla="*/ 750 w 1216"/>
              <a:gd name="T107" fmla="*/ 738 h 1024"/>
              <a:gd name="T108" fmla="*/ 758 w 1216"/>
              <a:gd name="T109" fmla="*/ 744 h 1024"/>
              <a:gd name="T110" fmla="*/ 210 w 1216"/>
              <a:gd name="T111" fmla="*/ 532 h 1024"/>
              <a:gd name="T112" fmla="*/ 698 w 1216"/>
              <a:gd name="T113" fmla="*/ 790 h 1024"/>
              <a:gd name="T114" fmla="*/ 520 w 1216"/>
              <a:gd name="T115" fmla="*/ 788 h 1024"/>
              <a:gd name="T116" fmla="*/ 626 w 1216"/>
              <a:gd name="T117" fmla="*/ 740 h 1024"/>
              <a:gd name="T118" fmla="*/ 638 w 1216"/>
              <a:gd name="T119" fmla="*/ 750 h 1024"/>
              <a:gd name="T120" fmla="*/ 662 w 1216"/>
              <a:gd name="T121" fmla="*/ 744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216" h="1024">
                <a:moveTo>
                  <a:pt x="608" y="0"/>
                </a:moveTo>
                <a:lnTo>
                  <a:pt x="0" y="268"/>
                </a:lnTo>
                <a:lnTo>
                  <a:pt x="0" y="756"/>
                </a:lnTo>
                <a:lnTo>
                  <a:pt x="608" y="1024"/>
                </a:lnTo>
                <a:lnTo>
                  <a:pt x="1216" y="756"/>
                </a:lnTo>
                <a:lnTo>
                  <a:pt x="1216" y="268"/>
                </a:lnTo>
                <a:lnTo>
                  <a:pt x="608" y="0"/>
                </a:lnTo>
                <a:close/>
                <a:moveTo>
                  <a:pt x="1186" y="736"/>
                </a:moveTo>
                <a:lnTo>
                  <a:pt x="1182" y="738"/>
                </a:lnTo>
                <a:lnTo>
                  <a:pt x="612" y="988"/>
                </a:lnTo>
                <a:lnTo>
                  <a:pt x="608" y="990"/>
                </a:lnTo>
                <a:lnTo>
                  <a:pt x="606" y="988"/>
                </a:lnTo>
                <a:lnTo>
                  <a:pt x="36" y="738"/>
                </a:lnTo>
                <a:lnTo>
                  <a:pt x="32" y="736"/>
                </a:lnTo>
                <a:lnTo>
                  <a:pt x="32" y="288"/>
                </a:lnTo>
                <a:lnTo>
                  <a:pt x="36" y="288"/>
                </a:lnTo>
                <a:lnTo>
                  <a:pt x="606" y="36"/>
                </a:lnTo>
                <a:lnTo>
                  <a:pt x="608" y="36"/>
                </a:lnTo>
                <a:lnTo>
                  <a:pt x="612" y="36"/>
                </a:lnTo>
                <a:lnTo>
                  <a:pt x="1182" y="288"/>
                </a:lnTo>
                <a:lnTo>
                  <a:pt x="1186" y="288"/>
                </a:lnTo>
                <a:lnTo>
                  <a:pt x="1186" y="736"/>
                </a:lnTo>
                <a:close/>
                <a:moveTo>
                  <a:pt x="194" y="482"/>
                </a:moveTo>
                <a:lnTo>
                  <a:pt x="194" y="482"/>
                </a:lnTo>
                <a:lnTo>
                  <a:pt x="200" y="480"/>
                </a:lnTo>
                <a:lnTo>
                  <a:pt x="204" y="478"/>
                </a:lnTo>
                <a:lnTo>
                  <a:pt x="204" y="478"/>
                </a:lnTo>
                <a:lnTo>
                  <a:pt x="208" y="474"/>
                </a:lnTo>
                <a:lnTo>
                  <a:pt x="210" y="470"/>
                </a:lnTo>
                <a:lnTo>
                  <a:pt x="210" y="470"/>
                </a:lnTo>
                <a:lnTo>
                  <a:pt x="212" y="456"/>
                </a:lnTo>
                <a:lnTo>
                  <a:pt x="212" y="456"/>
                </a:lnTo>
                <a:lnTo>
                  <a:pt x="210" y="444"/>
                </a:lnTo>
                <a:lnTo>
                  <a:pt x="206" y="436"/>
                </a:lnTo>
                <a:lnTo>
                  <a:pt x="206" y="436"/>
                </a:lnTo>
                <a:lnTo>
                  <a:pt x="200" y="430"/>
                </a:lnTo>
                <a:lnTo>
                  <a:pt x="190" y="430"/>
                </a:lnTo>
                <a:lnTo>
                  <a:pt x="174" y="430"/>
                </a:lnTo>
                <a:lnTo>
                  <a:pt x="174" y="484"/>
                </a:lnTo>
                <a:lnTo>
                  <a:pt x="176" y="484"/>
                </a:lnTo>
                <a:lnTo>
                  <a:pt x="176" y="484"/>
                </a:lnTo>
                <a:lnTo>
                  <a:pt x="194" y="482"/>
                </a:lnTo>
                <a:lnTo>
                  <a:pt x="194" y="482"/>
                </a:lnTo>
                <a:close/>
                <a:moveTo>
                  <a:pt x="44" y="298"/>
                </a:moveTo>
                <a:lnTo>
                  <a:pt x="44" y="726"/>
                </a:lnTo>
                <a:lnTo>
                  <a:pt x="608" y="974"/>
                </a:lnTo>
                <a:lnTo>
                  <a:pt x="1172" y="726"/>
                </a:lnTo>
                <a:lnTo>
                  <a:pt x="1172" y="298"/>
                </a:lnTo>
                <a:lnTo>
                  <a:pt x="608" y="50"/>
                </a:lnTo>
                <a:lnTo>
                  <a:pt x="44" y="298"/>
                </a:lnTo>
                <a:close/>
                <a:moveTo>
                  <a:pt x="554" y="280"/>
                </a:moveTo>
                <a:lnTo>
                  <a:pt x="558" y="278"/>
                </a:lnTo>
                <a:lnTo>
                  <a:pt x="558" y="224"/>
                </a:lnTo>
                <a:lnTo>
                  <a:pt x="556" y="222"/>
                </a:lnTo>
                <a:lnTo>
                  <a:pt x="556" y="220"/>
                </a:lnTo>
                <a:lnTo>
                  <a:pt x="588" y="220"/>
                </a:lnTo>
                <a:lnTo>
                  <a:pt x="588" y="234"/>
                </a:lnTo>
                <a:lnTo>
                  <a:pt x="582" y="234"/>
                </a:lnTo>
                <a:lnTo>
                  <a:pt x="580" y="224"/>
                </a:lnTo>
                <a:lnTo>
                  <a:pt x="568" y="224"/>
                </a:lnTo>
                <a:lnTo>
                  <a:pt x="568" y="248"/>
                </a:lnTo>
                <a:lnTo>
                  <a:pt x="576" y="248"/>
                </a:lnTo>
                <a:lnTo>
                  <a:pt x="580" y="244"/>
                </a:lnTo>
                <a:lnTo>
                  <a:pt x="582" y="244"/>
                </a:lnTo>
                <a:lnTo>
                  <a:pt x="582" y="258"/>
                </a:lnTo>
                <a:lnTo>
                  <a:pt x="580" y="258"/>
                </a:lnTo>
                <a:lnTo>
                  <a:pt x="576" y="254"/>
                </a:lnTo>
                <a:lnTo>
                  <a:pt x="568" y="254"/>
                </a:lnTo>
                <a:lnTo>
                  <a:pt x="568" y="274"/>
                </a:lnTo>
                <a:lnTo>
                  <a:pt x="568" y="274"/>
                </a:lnTo>
                <a:lnTo>
                  <a:pt x="568" y="276"/>
                </a:lnTo>
                <a:lnTo>
                  <a:pt x="568" y="276"/>
                </a:lnTo>
                <a:lnTo>
                  <a:pt x="566" y="276"/>
                </a:lnTo>
                <a:lnTo>
                  <a:pt x="566" y="276"/>
                </a:lnTo>
                <a:lnTo>
                  <a:pt x="582" y="276"/>
                </a:lnTo>
                <a:lnTo>
                  <a:pt x="584" y="268"/>
                </a:lnTo>
                <a:lnTo>
                  <a:pt x="588" y="268"/>
                </a:lnTo>
                <a:lnTo>
                  <a:pt x="588" y="282"/>
                </a:lnTo>
                <a:lnTo>
                  <a:pt x="554" y="282"/>
                </a:lnTo>
                <a:lnTo>
                  <a:pt x="554" y="280"/>
                </a:lnTo>
                <a:close/>
                <a:moveTo>
                  <a:pt x="596" y="222"/>
                </a:moveTo>
                <a:lnTo>
                  <a:pt x="596" y="220"/>
                </a:lnTo>
                <a:lnTo>
                  <a:pt x="628" y="220"/>
                </a:lnTo>
                <a:lnTo>
                  <a:pt x="628" y="234"/>
                </a:lnTo>
                <a:lnTo>
                  <a:pt x="624" y="234"/>
                </a:lnTo>
                <a:lnTo>
                  <a:pt x="622" y="224"/>
                </a:lnTo>
                <a:lnTo>
                  <a:pt x="610" y="224"/>
                </a:lnTo>
                <a:lnTo>
                  <a:pt x="610" y="248"/>
                </a:lnTo>
                <a:lnTo>
                  <a:pt x="618" y="248"/>
                </a:lnTo>
                <a:lnTo>
                  <a:pt x="620" y="244"/>
                </a:lnTo>
                <a:lnTo>
                  <a:pt x="624" y="244"/>
                </a:lnTo>
                <a:lnTo>
                  <a:pt x="624" y="258"/>
                </a:lnTo>
                <a:lnTo>
                  <a:pt x="620" y="258"/>
                </a:lnTo>
                <a:lnTo>
                  <a:pt x="618" y="254"/>
                </a:lnTo>
                <a:lnTo>
                  <a:pt x="610" y="254"/>
                </a:lnTo>
                <a:lnTo>
                  <a:pt x="610" y="274"/>
                </a:lnTo>
                <a:lnTo>
                  <a:pt x="610" y="274"/>
                </a:lnTo>
                <a:lnTo>
                  <a:pt x="608" y="276"/>
                </a:lnTo>
                <a:lnTo>
                  <a:pt x="608" y="276"/>
                </a:lnTo>
                <a:lnTo>
                  <a:pt x="608" y="276"/>
                </a:lnTo>
                <a:lnTo>
                  <a:pt x="608" y="276"/>
                </a:lnTo>
                <a:lnTo>
                  <a:pt x="622" y="276"/>
                </a:lnTo>
                <a:lnTo>
                  <a:pt x="626" y="268"/>
                </a:lnTo>
                <a:lnTo>
                  <a:pt x="630" y="268"/>
                </a:lnTo>
                <a:lnTo>
                  <a:pt x="630" y="282"/>
                </a:lnTo>
                <a:lnTo>
                  <a:pt x="596" y="282"/>
                </a:lnTo>
                <a:lnTo>
                  <a:pt x="596" y="280"/>
                </a:lnTo>
                <a:lnTo>
                  <a:pt x="600" y="278"/>
                </a:lnTo>
                <a:lnTo>
                  <a:pt x="600" y="224"/>
                </a:lnTo>
                <a:lnTo>
                  <a:pt x="596" y="222"/>
                </a:lnTo>
                <a:close/>
                <a:moveTo>
                  <a:pt x="578" y="184"/>
                </a:moveTo>
                <a:lnTo>
                  <a:pt x="578" y="184"/>
                </a:lnTo>
                <a:lnTo>
                  <a:pt x="574" y="182"/>
                </a:lnTo>
                <a:lnTo>
                  <a:pt x="574" y="178"/>
                </a:lnTo>
                <a:lnTo>
                  <a:pt x="574" y="178"/>
                </a:lnTo>
                <a:lnTo>
                  <a:pt x="574" y="174"/>
                </a:lnTo>
                <a:lnTo>
                  <a:pt x="578" y="174"/>
                </a:lnTo>
                <a:lnTo>
                  <a:pt x="638" y="174"/>
                </a:lnTo>
                <a:lnTo>
                  <a:pt x="638" y="174"/>
                </a:lnTo>
                <a:lnTo>
                  <a:pt x="642" y="174"/>
                </a:lnTo>
                <a:lnTo>
                  <a:pt x="644" y="178"/>
                </a:lnTo>
                <a:lnTo>
                  <a:pt x="644" y="178"/>
                </a:lnTo>
                <a:lnTo>
                  <a:pt x="642" y="182"/>
                </a:lnTo>
                <a:lnTo>
                  <a:pt x="638" y="184"/>
                </a:lnTo>
                <a:lnTo>
                  <a:pt x="578" y="184"/>
                </a:lnTo>
                <a:close/>
                <a:moveTo>
                  <a:pt x="490" y="220"/>
                </a:moveTo>
                <a:lnTo>
                  <a:pt x="506" y="220"/>
                </a:lnTo>
                <a:lnTo>
                  <a:pt x="506" y="222"/>
                </a:lnTo>
                <a:lnTo>
                  <a:pt x="502" y="224"/>
                </a:lnTo>
                <a:lnTo>
                  <a:pt x="510" y="268"/>
                </a:lnTo>
                <a:lnTo>
                  <a:pt x="510" y="268"/>
                </a:lnTo>
                <a:lnTo>
                  <a:pt x="518" y="220"/>
                </a:lnTo>
                <a:lnTo>
                  <a:pt x="524" y="220"/>
                </a:lnTo>
                <a:lnTo>
                  <a:pt x="534" y="268"/>
                </a:lnTo>
                <a:lnTo>
                  <a:pt x="534" y="268"/>
                </a:lnTo>
                <a:lnTo>
                  <a:pt x="534" y="268"/>
                </a:lnTo>
                <a:lnTo>
                  <a:pt x="538" y="246"/>
                </a:lnTo>
                <a:lnTo>
                  <a:pt x="538" y="246"/>
                </a:lnTo>
                <a:lnTo>
                  <a:pt x="540" y="224"/>
                </a:lnTo>
                <a:lnTo>
                  <a:pt x="538" y="222"/>
                </a:lnTo>
                <a:lnTo>
                  <a:pt x="538" y="220"/>
                </a:lnTo>
                <a:lnTo>
                  <a:pt x="550" y="220"/>
                </a:lnTo>
                <a:lnTo>
                  <a:pt x="550" y="222"/>
                </a:lnTo>
                <a:lnTo>
                  <a:pt x="546" y="224"/>
                </a:lnTo>
                <a:lnTo>
                  <a:pt x="536" y="282"/>
                </a:lnTo>
                <a:lnTo>
                  <a:pt x="526" y="282"/>
                </a:lnTo>
                <a:lnTo>
                  <a:pt x="520" y="246"/>
                </a:lnTo>
                <a:lnTo>
                  <a:pt x="512" y="282"/>
                </a:lnTo>
                <a:lnTo>
                  <a:pt x="502" y="282"/>
                </a:lnTo>
                <a:lnTo>
                  <a:pt x="494" y="224"/>
                </a:lnTo>
                <a:lnTo>
                  <a:pt x="490" y="222"/>
                </a:lnTo>
                <a:lnTo>
                  <a:pt x="490" y="220"/>
                </a:lnTo>
                <a:close/>
                <a:moveTo>
                  <a:pt x="436" y="280"/>
                </a:moveTo>
                <a:lnTo>
                  <a:pt x="440" y="278"/>
                </a:lnTo>
                <a:lnTo>
                  <a:pt x="440" y="224"/>
                </a:lnTo>
                <a:lnTo>
                  <a:pt x="436" y="222"/>
                </a:lnTo>
                <a:lnTo>
                  <a:pt x="436" y="220"/>
                </a:lnTo>
                <a:lnTo>
                  <a:pt x="468" y="220"/>
                </a:lnTo>
                <a:lnTo>
                  <a:pt x="468" y="234"/>
                </a:lnTo>
                <a:lnTo>
                  <a:pt x="464" y="234"/>
                </a:lnTo>
                <a:lnTo>
                  <a:pt x="460" y="224"/>
                </a:lnTo>
                <a:lnTo>
                  <a:pt x="448" y="224"/>
                </a:lnTo>
                <a:lnTo>
                  <a:pt x="448" y="248"/>
                </a:lnTo>
                <a:lnTo>
                  <a:pt x="458" y="248"/>
                </a:lnTo>
                <a:lnTo>
                  <a:pt x="460" y="244"/>
                </a:lnTo>
                <a:lnTo>
                  <a:pt x="462" y="244"/>
                </a:lnTo>
                <a:lnTo>
                  <a:pt x="462" y="258"/>
                </a:lnTo>
                <a:lnTo>
                  <a:pt x="460" y="258"/>
                </a:lnTo>
                <a:lnTo>
                  <a:pt x="458" y="254"/>
                </a:lnTo>
                <a:lnTo>
                  <a:pt x="448" y="254"/>
                </a:lnTo>
                <a:lnTo>
                  <a:pt x="448" y="274"/>
                </a:lnTo>
                <a:lnTo>
                  <a:pt x="448" y="274"/>
                </a:lnTo>
                <a:lnTo>
                  <a:pt x="448" y="276"/>
                </a:lnTo>
                <a:lnTo>
                  <a:pt x="448" y="276"/>
                </a:lnTo>
                <a:lnTo>
                  <a:pt x="446" y="276"/>
                </a:lnTo>
                <a:lnTo>
                  <a:pt x="446" y="276"/>
                </a:lnTo>
                <a:lnTo>
                  <a:pt x="462" y="276"/>
                </a:lnTo>
                <a:lnTo>
                  <a:pt x="466" y="268"/>
                </a:lnTo>
                <a:lnTo>
                  <a:pt x="470" y="268"/>
                </a:lnTo>
                <a:lnTo>
                  <a:pt x="470" y="282"/>
                </a:lnTo>
                <a:lnTo>
                  <a:pt x="436" y="282"/>
                </a:lnTo>
                <a:lnTo>
                  <a:pt x="436" y="280"/>
                </a:lnTo>
                <a:close/>
                <a:moveTo>
                  <a:pt x="388" y="280"/>
                </a:moveTo>
                <a:lnTo>
                  <a:pt x="392" y="278"/>
                </a:lnTo>
                <a:lnTo>
                  <a:pt x="392" y="224"/>
                </a:lnTo>
                <a:lnTo>
                  <a:pt x="388" y="222"/>
                </a:lnTo>
                <a:lnTo>
                  <a:pt x="388" y="220"/>
                </a:lnTo>
                <a:lnTo>
                  <a:pt x="400" y="220"/>
                </a:lnTo>
                <a:lnTo>
                  <a:pt x="400" y="220"/>
                </a:lnTo>
                <a:lnTo>
                  <a:pt x="402" y="220"/>
                </a:lnTo>
                <a:lnTo>
                  <a:pt x="402" y="220"/>
                </a:lnTo>
                <a:lnTo>
                  <a:pt x="404" y="220"/>
                </a:lnTo>
                <a:lnTo>
                  <a:pt x="404" y="220"/>
                </a:lnTo>
                <a:lnTo>
                  <a:pt x="406" y="224"/>
                </a:lnTo>
                <a:lnTo>
                  <a:pt x="414" y="252"/>
                </a:lnTo>
                <a:lnTo>
                  <a:pt x="418" y="268"/>
                </a:lnTo>
                <a:lnTo>
                  <a:pt x="418" y="268"/>
                </a:lnTo>
                <a:lnTo>
                  <a:pt x="418" y="268"/>
                </a:lnTo>
                <a:lnTo>
                  <a:pt x="418" y="264"/>
                </a:lnTo>
                <a:lnTo>
                  <a:pt x="418" y="264"/>
                </a:lnTo>
                <a:lnTo>
                  <a:pt x="418" y="258"/>
                </a:lnTo>
                <a:lnTo>
                  <a:pt x="418" y="258"/>
                </a:lnTo>
                <a:lnTo>
                  <a:pt x="418" y="254"/>
                </a:lnTo>
                <a:lnTo>
                  <a:pt x="418" y="224"/>
                </a:lnTo>
                <a:lnTo>
                  <a:pt x="414" y="222"/>
                </a:lnTo>
                <a:lnTo>
                  <a:pt x="414" y="220"/>
                </a:lnTo>
                <a:lnTo>
                  <a:pt x="428" y="220"/>
                </a:lnTo>
                <a:lnTo>
                  <a:pt x="428" y="222"/>
                </a:lnTo>
                <a:lnTo>
                  <a:pt x="424" y="224"/>
                </a:lnTo>
                <a:lnTo>
                  <a:pt x="424" y="282"/>
                </a:lnTo>
                <a:lnTo>
                  <a:pt x="416" y="282"/>
                </a:lnTo>
                <a:lnTo>
                  <a:pt x="416" y="282"/>
                </a:lnTo>
                <a:lnTo>
                  <a:pt x="414" y="282"/>
                </a:lnTo>
                <a:lnTo>
                  <a:pt x="414" y="282"/>
                </a:lnTo>
                <a:lnTo>
                  <a:pt x="412" y="280"/>
                </a:lnTo>
                <a:lnTo>
                  <a:pt x="398" y="228"/>
                </a:lnTo>
                <a:lnTo>
                  <a:pt x="398" y="230"/>
                </a:lnTo>
                <a:lnTo>
                  <a:pt x="398" y="238"/>
                </a:lnTo>
                <a:lnTo>
                  <a:pt x="398" y="278"/>
                </a:lnTo>
                <a:lnTo>
                  <a:pt x="402" y="280"/>
                </a:lnTo>
                <a:lnTo>
                  <a:pt x="402" y="282"/>
                </a:lnTo>
                <a:lnTo>
                  <a:pt x="388" y="282"/>
                </a:lnTo>
                <a:lnTo>
                  <a:pt x="388" y="280"/>
                </a:lnTo>
                <a:close/>
                <a:moveTo>
                  <a:pt x="342" y="236"/>
                </a:moveTo>
                <a:lnTo>
                  <a:pt x="342" y="236"/>
                </a:lnTo>
                <a:lnTo>
                  <a:pt x="344" y="230"/>
                </a:lnTo>
                <a:lnTo>
                  <a:pt x="344" y="226"/>
                </a:lnTo>
                <a:lnTo>
                  <a:pt x="344" y="226"/>
                </a:lnTo>
                <a:lnTo>
                  <a:pt x="348" y="224"/>
                </a:lnTo>
                <a:lnTo>
                  <a:pt x="352" y="220"/>
                </a:lnTo>
                <a:lnTo>
                  <a:pt x="352" y="220"/>
                </a:lnTo>
                <a:lnTo>
                  <a:pt x="360" y="218"/>
                </a:lnTo>
                <a:lnTo>
                  <a:pt x="360" y="218"/>
                </a:lnTo>
                <a:lnTo>
                  <a:pt x="370" y="220"/>
                </a:lnTo>
                <a:lnTo>
                  <a:pt x="370" y="220"/>
                </a:lnTo>
                <a:lnTo>
                  <a:pt x="374" y="222"/>
                </a:lnTo>
                <a:lnTo>
                  <a:pt x="376" y="226"/>
                </a:lnTo>
                <a:lnTo>
                  <a:pt x="376" y="226"/>
                </a:lnTo>
                <a:lnTo>
                  <a:pt x="378" y="230"/>
                </a:lnTo>
                <a:lnTo>
                  <a:pt x="378" y="236"/>
                </a:lnTo>
                <a:lnTo>
                  <a:pt x="378" y="266"/>
                </a:lnTo>
                <a:lnTo>
                  <a:pt x="378" y="266"/>
                </a:lnTo>
                <a:lnTo>
                  <a:pt x="378" y="272"/>
                </a:lnTo>
                <a:lnTo>
                  <a:pt x="376" y="276"/>
                </a:lnTo>
                <a:lnTo>
                  <a:pt x="376" y="276"/>
                </a:lnTo>
                <a:lnTo>
                  <a:pt x="374" y="278"/>
                </a:lnTo>
                <a:lnTo>
                  <a:pt x="370" y="282"/>
                </a:lnTo>
                <a:lnTo>
                  <a:pt x="370" y="282"/>
                </a:lnTo>
                <a:lnTo>
                  <a:pt x="360" y="284"/>
                </a:lnTo>
                <a:lnTo>
                  <a:pt x="360" y="284"/>
                </a:lnTo>
                <a:lnTo>
                  <a:pt x="352" y="282"/>
                </a:lnTo>
                <a:lnTo>
                  <a:pt x="352" y="282"/>
                </a:lnTo>
                <a:lnTo>
                  <a:pt x="348" y="278"/>
                </a:lnTo>
                <a:lnTo>
                  <a:pt x="344" y="276"/>
                </a:lnTo>
                <a:lnTo>
                  <a:pt x="344" y="276"/>
                </a:lnTo>
                <a:lnTo>
                  <a:pt x="344" y="272"/>
                </a:lnTo>
                <a:lnTo>
                  <a:pt x="342" y="266"/>
                </a:lnTo>
                <a:lnTo>
                  <a:pt x="342" y="236"/>
                </a:lnTo>
                <a:close/>
                <a:moveTo>
                  <a:pt x="246" y="248"/>
                </a:moveTo>
                <a:lnTo>
                  <a:pt x="312" y="248"/>
                </a:lnTo>
                <a:lnTo>
                  <a:pt x="312" y="254"/>
                </a:lnTo>
                <a:lnTo>
                  <a:pt x="246" y="254"/>
                </a:lnTo>
                <a:lnTo>
                  <a:pt x="246" y="248"/>
                </a:lnTo>
                <a:close/>
                <a:moveTo>
                  <a:pt x="312" y="768"/>
                </a:moveTo>
                <a:lnTo>
                  <a:pt x="246" y="768"/>
                </a:lnTo>
                <a:lnTo>
                  <a:pt x="246" y="762"/>
                </a:lnTo>
                <a:lnTo>
                  <a:pt x="312" y="762"/>
                </a:lnTo>
                <a:lnTo>
                  <a:pt x="312" y="768"/>
                </a:lnTo>
                <a:close/>
                <a:moveTo>
                  <a:pt x="400" y="736"/>
                </a:moveTo>
                <a:lnTo>
                  <a:pt x="396" y="738"/>
                </a:lnTo>
                <a:lnTo>
                  <a:pt x="396" y="780"/>
                </a:lnTo>
                <a:lnTo>
                  <a:pt x="396" y="780"/>
                </a:lnTo>
                <a:lnTo>
                  <a:pt x="394" y="788"/>
                </a:lnTo>
                <a:lnTo>
                  <a:pt x="394" y="788"/>
                </a:lnTo>
                <a:lnTo>
                  <a:pt x="392" y="794"/>
                </a:lnTo>
                <a:lnTo>
                  <a:pt x="392" y="794"/>
                </a:lnTo>
                <a:lnTo>
                  <a:pt x="386" y="796"/>
                </a:lnTo>
                <a:lnTo>
                  <a:pt x="386" y="796"/>
                </a:lnTo>
                <a:lnTo>
                  <a:pt x="380" y="798"/>
                </a:lnTo>
                <a:lnTo>
                  <a:pt x="380" y="798"/>
                </a:lnTo>
                <a:lnTo>
                  <a:pt x="372" y="796"/>
                </a:lnTo>
                <a:lnTo>
                  <a:pt x="372" y="796"/>
                </a:lnTo>
                <a:lnTo>
                  <a:pt x="368" y="794"/>
                </a:lnTo>
                <a:lnTo>
                  <a:pt x="368" y="794"/>
                </a:lnTo>
                <a:lnTo>
                  <a:pt x="364" y="788"/>
                </a:lnTo>
                <a:lnTo>
                  <a:pt x="364" y="788"/>
                </a:lnTo>
                <a:lnTo>
                  <a:pt x="362" y="780"/>
                </a:lnTo>
                <a:lnTo>
                  <a:pt x="362" y="738"/>
                </a:lnTo>
                <a:lnTo>
                  <a:pt x="358" y="736"/>
                </a:lnTo>
                <a:lnTo>
                  <a:pt x="358" y="734"/>
                </a:lnTo>
                <a:lnTo>
                  <a:pt x="376" y="734"/>
                </a:lnTo>
                <a:lnTo>
                  <a:pt x="376" y="736"/>
                </a:lnTo>
                <a:lnTo>
                  <a:pt x="372" y="738"/>
                </a:lnTo>
                <a:lnTo>
                  <a:pt x="372" y="780"/>
                </a:lnTo>
                <a:lnTo>
                  <a:pt x="372" y="780"/>
                </a:lnTo>
                <a:lnTo>
                  <a:pt x="372" y="786"/>
                </a:lnTo>
                <a:lnTo>
                  <a:pt x="372" y="786"/>
                </a:lnTo>
                <a:lnTo>
                  <a:pt x="376" y="790"/>
                </a:lnTo>
                <a:lnTo>
                  <a:pt x="376" y="790"/>
                </a:lnTo>
                <a:lnTo>
                  <a:pt x="380" y="792"/>
                </a:lnTo>
                <a:lnTo>
                  <a:pt x="380" y="792"/>
                </a:lnTo>
                <a:lnTo>
                  <a:pt x="386" y="790"/>
                </a:lnTo>
                <a:lnTo>
                  <a:pt x="386" y="790"/>
                </a:lnTo>
                <a:lnTo>
                  <a:pt x="388" y="786"/>
                </a:lnTo>
                <a:lnTo>
                  <a:pt x="388" y="786"/>
                </a:lnTo>
                <a:lnTo>
                  <a:pt x="390" y="780"/>
                </a:lnTo>
                <a:lnTo>
                  <a:pt x="390" y="738"/>
                </a:lnTo>
                <a:lnTo>
                  <a:pt x="386" y="736"/>
                </a:lnTo>
                <a:lnTo>
                  <a:pt x="386" y="734"/>
                </a:lnTo>
                <a:lnTo>
                  <a:pt x="400" y="734"/>
                </a:lnTo>
                <a:lnTo>
                  <a:pt x="400" y="736"/>
                </a:lnTo>
                <a:close/>
                <a:moveTo>
                  <a:pt x="444" y="760"/>
                </a:moveTo>
                <a:lnTo>
                  <a:pt x="444" y="760"/>
                </a:lnTo>
                <a:lnTo>
                  <a:pt x="442" y="766"/>
                </a:lnTo>
                <a:lnTo>
                  <a:pt x="442" y="766"/>
                </a:lnTo>
                <a:lnTo>
                  <a:pt x="438" y="770"/>
                </a:lnTo>
                <a:lnTo>
                  <a:pt x="438" y="770"/>
                </a:lnTo>
                <a:lnTo>
                  <a:pt x="432" y="774"/>
                </a:lnTo>
                <a:lnTo>
                  <a:pt x="432" y="774"/>
                </a:lnTo>
                <a:lnTo>
                  <a:pt x="426" y="774"/>
                </a:lnTo>
                <a:lnTo>
                  <a:pt x="420" y="774"/>
                </a:lnTo>
                <a:lnTo>
                  <a:pt x="420" y="792"/>
                </a:lnTo>
                <a:lnTo>
                  <a:pt x="424" y="794"/>
                </a:lnTo>
                <a:lnTo>
                  <a:pt x="424" y="796"/>
                </a:lnTo>
                <a:lnTo>
                  <a:pt x="406" y="796"/>
                </a:lnTo>
                <a:lnTo>
                  <a:pt x="406" y="794"/>
                </a:lnTo>
                <a:lnTo>
                  <a:pt x="410" y="792"/>
                </a:lnTo>
                <a:lnTo>
                  <a:pt x="410" y="738"/>
                </a:lnTo>
                <a:lnTo>
                  <a:pt x="408" y="736"/>
                </a:lnTo>
                <a:lnTo>
                  <a:pt x="408" y="734"/>
                </a:lnTo>
                <a:lnTo>
                  <a:pt x="426" y="734"/>
                </a:lnTo>
                <a:lnTo>
                  <a:pt x="426" y="734"/>
                </a:lnTo>
                <a:lnTo>
                  <a:pt x="432" y="734"/>
                </a:lnTo>
                <a:lnTo>
                  <a:pt x="432" y="734"/>
                </a:lnTo>
                <a:lnTo>
                  <a:pt x="438" y="736"/>
                </a:lnTo>
                <a:lnTo>
                  <a:pt x="438" y="736"/>
                </a:lnTo>
                <a:lnTo>
                  <a:pt x="442" y="742"/>
                </a:lnTo>
                <a:lnTo>
                  <a:pt x="442" y="742"/>
                </a:lnTo>
                <a:lnTo>
                  <a:pt x="444" y="748"/>
                </a:lnTo>
                <a:lnTo>
                  <a:pt x="444" y="760"/>
                </a:lnTo>
                <a:close/>
                <a:moveTo>
                  <a:pt x="496" y="750"/>
                </a:moveTo>
                <a:lnTo>
                  <a:pt x="494" y="740"/>
                </a:lnTo>
                <a:lnTo>
                  <a:pt x="486" y="740"/>
                </a:lnTo>
                <a:lnTo>
                  <a:pt x="486" y="790"/>
                </a:lnTo>
                <a:lnTo>
                  <a:pt x="490" y="794"/>
                </a:lnTo>
                <a:lnTo>
                  <a:pt x="490" y="796"/>
                </a:lnTo>
                <a:lnTo>
                  <a:pt x="474" y="796"/>
                </a:lnTo>
                <a:lnTo>
                  <a:pt x="474" y="794"/>
                </a:lnTo>
                <a:lnTo>
                  <a:pt x="478" y="790"/>
                </a:lnTo>
                <a:lnTo>
                  <a:pt x="478" y="740"/>
                </a:lnTo>
                <a:lnTo>
                  <a:pt x="470" y="740"/>
                </a:lnTo>
                <a:lnTo>
                  <a:pt x="468" y="750"/>
                </a:lnTo>
                <a:lnTo>
                  <a:pt x="464" y="750"/>
                </a:lnTo>
                <a:lnTo>
                  <a:pt x="464" y="734"/>
                </a:lnTo>
                <a:lnTo>
                  <a:pt x="500" y="734"/>
                </a:lnTo>
                <a:lnTo>
                  <a:pt x="500" y="750"/>
                </a:lnTo>
                <a:lnTo>
                  <a:pt x="496" y="750"/>
                </a:lnTo>
                <a:close/>
                <a:moveTo>
                  <a:pt x="544" y="780"/>
                </a:moveTo>
                <a:lnTo>
                  <a:pt x="544" y="780"/>
                </a:lnTo>
                <a:lnTo>
                  <a:pt x="544" y="786"/>
                </a:lnTo>
                <a:lnTo>
                  <a:pt x="542" y="790"/>
                </a:lnTo>
                <a:lnTo>
                  <a:pt x="542" y="790"/>
                </a:lnTo>
                <a:lnTo>
                  <a:pt x="540" y="792"/>
                </a:lnTo>
                <a:lnTo>
                  <a:pt x="536" y="796"/>
                </a:lnTo>
                <a:lnTo>
                  <a:pt x="536" y="796"/>
                </a:lnTo>
                <a:lnTo>
                  <a:pt x="526" y="798"/>
                </a:lnTo>
                <a:lnTo>
                  <a:pt x="526" y="798"/>
                </a:lnTo>
                <a:lnTo>
                  <a:pt x="516" y="796"/>
                </a:lnTo>
                <a:lnTo>
                  <a:pt x="516" y="796"/>
                </a:lnTo>
                <a:lnTo>
                  <a:pt x="514" y="792"/>
                </a:lnTo>
                <a:lnTo>
                  <a:pt x="510" y="790"/>
                </a:lnTo>
                <a:lnTo>
                  <a:pt x="510" y="790"/>
                </a:lnTo>
                <a:lnTo>
                  <a:pt x="508" y="786"/>
                </a:lnTo>
                <a:lnTo>
                  <a:pt x="508" y="780"/>
                </a:lnTo>
                <a:lnTo>
                  <a:pt x="508" y="750"/>
                </a:lnTo>
                <a:lnTo>
                  <a:pt x="508" y="750"/>
                </a:lnTo>
                <a:lnTo>
                  <a:pt x="508" y="744"/>
                </a:lnTo>
                <a:lnTo>
                  <a:pt x="510" y="740"/>
                </a:lnTo>
                <a:lnTo>
                  <a:pt x="510" y="740"/>
                </a:lnTo>
                <a:lnTo>
                  <a:pt x="514" y="738"/>
                </a:lnTo>
                <a:lnTo>
                  <a:pt x="516" y="734"/>
                </a:lnTo>
                <a:lnTo>
                  <a:pt x="516" y="734"/>
                </a:lnTo>
                <a:lnTo>
                  <a:pt x="526" y="732"/>
                </a:lnTo>
                <a:lnTo>
                  <a:pt x="526" y="732"/>
                </a:lnTo>
                <a:lnTo>
                  <a:pt x="536" y="734"/>
                </a:lnTo>
                <a:lnTo>
                  <a:pt x="536" y="734"/>
                </a:lnTo>
                <a:lnTo>
                  <a:pt x="540" y="738"/>
                </a:lnTo>
                <a:lnTo>
                  <a:pt x="542" y="740"/>
                </a:lnTo>
                <a:lnTo>
                  <a:pt x="542" y="740"/>
                </a:lnTo>
                <a:lnTo>
                  <a:pt x="544" y="744"/>
                </a:lnTo>
                <a:lnTo>
                  <a:pt x="544" y="750"/>
                </a:lnTo>
                <a:lnTo>
                  <a:pt x="544" y="780"/>
                </a:lnTo>
                <a:close/>
                <a:moveTo>
                  <a:pt x="572" y="782"/>
                </a:moveTo>
                <a:lnTo>
                  <a:pt x="572" y="778"/>
                </a:lnTo>
                <a:lnTo>
                  <a:pt x="580" y="778"/>
                </a:lnTo>
                <a:lnTo>
                  <a:pt x="580" y="782"/>
                </a:lnTo>
                <a:lnTo>
                  <a:pt x="580" y="782"/>
                </a:lnTo>
                <a:lnTo>
                  <a:pt x="582" y="786"/>
                </a:lnTo>
                <a:lnTo>
                  <a:pt x="582" y="786"/>
                </a:lnTo>
                <a:lnTo>
                  <a:pt x="582" y="788"/>
                </a:lnTo>
                <a:lnTo>
                  <a:pt x="582" y="788"/>
                </a:lnTo>
                <a:lnTo>
                  <a:pt x="584" y="790"/>
                </a:lnTo>
                <a:lnTo>
                  <a:pt x="584" y="790"/>
                </a:lnTo>
                <a:lnTo>
                  <a:pt x="588" y="792"/>
                </a:lnTo>
                <a:lnTo>
                  <a:pt x="588" y="792"/>
                </a:lnTo>
                <a:lnTo>
                  <a:pt x="590" y="790"/>
                </a:lnTo>
                <a:lnTo>
                  <a:pt x="590" y="790"/>
                </a:lnTo>
                <a:lnTo>
                  <a:pt x="592" y="788"/>
                </a:lnTo>
                <a:lnTo>
                  <a:pt x="592" y="788"/>
                </a:lnTo>
                <a:lnTo>
                  <a:pt x="594" y="786"/>
                </a:lnTo>
                <a:lnTo>
                  <a:pt x="594" y="786"/>
                </a:lnTo>
                <a:lnTo>
                  <a:pt x="594" y="782"/>
                </a:lnTo>
                <a:lnTo>
                  <a:pt x="594" y="770"/>
                </a:lnTo>
                <a:lnTo>
                  <a:pt x="594" y="770"/>
                </a:lnTo>
                <a:lnTo>
                  <a:pt x="592" y="764"/>
                </a:lnTo>
                <a:lnTo>
                  <a:pt x="592" y="764"/>
                </a:lnTo>
                <a:lnTo>
                  <a:pt x="590" y="760"/>
                </a:lnTo>
                <a:lnTo>
                  <a:pt x="590" y="760"/>
                </a:lnTo>
                <a:lnTo>
                  <a:pt x="586" y="760"/>
                </a:lnTo>
                <a:lnTo>
                  <a:pt x="586" y="760"/>
                </a:lnTo>
                <a:lnTo>
                  <a:pt x="580" y="760"/>
                </a:lnTo>
                <a:lnTo>
                  <a:pt x="580" y="760"/>
                </a:lnTo>
                <a:lnTo>
                  <a:pt x="576" y="762"/>
                </a:lnTo>
                <a:lnTo>
                  <a:pt x="572" y="760"/>
                </a:lnTo>
                <a:lnTo>
                  <a:pt x="574" y="734"/>
                </a:lnTo>
                <a:lnTo>
                  <a:pt x="602" y="734"/>
                </a:lnTo>
                <a:lnTo>
                  <a:pt x="602" y="740"/>
                </a:lnTo>
                <a:lnTo>
                  <a:pt x="582" y="740"/>
                </a:lnTo>
                <a:lnTo>
                  <a:pt x="582" y="754"/>
                </a:lnTo>
                <a:lnTo>
                  <a:pt x="582" y="754"/>
                </a:lnTo>
                <a:lnTo>
                  <a:pt x="588" y="754"/>
                </a:lnTo>
                <a:lnTo>
                  <a:pt x="588" y="754"/>
                </a:lnTo>
                <a:lnTo>
                  <a:pt x="594" y="754"/>
                </a:lnTo>
                <a:lnTo>
                  <a:pt x="594" y="754"/>
                </a:lnTo>
                <a:lnTo>
                  <a:pt x="598" y="758"/>
                </a:lnTo>
                <a:lnTo>
                  <a:pt x="598" y="758"/>
                </a:lnTo>
                <a:lnTo>
                  <a:pt x="602" y="762"/>
                </a:lnTo>
                <a:lnTo>
                  <a:pt x="602" y="762"/>
                </a:lnTo>
                <a:lnTo>
                  <a:pt x="604" y="770"/>
                </a:lnTo>
                <a:lnTo>
                  <a:pt x="604" y="782"/>
                </a:lnTo>
                <a:lnTo>
                  <a:pt x="604" y="782"/>
                </a:lnTo>
                <a:lnTo>
                  <a:pt x="602" y="790"/>
                </a:lnTo>
                <a:lnTo>
                  <a:pt x="602" y="790"/>
                </a:lnTo>
                <a:lnTo>
                  <a:pt x="600" y="794"/>
                </a:lnTo>
                <a:lnTo>
                  <a:pt x="596" y="796"/>
                </a:lnTo>
                <a:lnTo>
                  <a:pt x="596" y="796"/>
                </a:lnTo>
                <a:lnTo>
                  <a:pt x="588" y="798"/>
                </a:lnTo>
                <a:lnTo>
                  <a:pt x="588" y="798"/>
                </a:lnTo>
                <a:lnTo>
                  <a:pt x="580" y="796"/>
                </a:lnTo>
                <a:lnTo>
                  <a:pt x="576" y="794"/>
                </a:lnTo>
                <a:lnTo>
                  <a:pt x="576" y="794"/>
                </a:lnTo>
                <a:lnTo>
                  <a:pt x="572" y="788"/>
                </a:lnTo>
                <a:lnTo>
                  <a:pt x="572" y="782"/>
                </a:lnTo>
                <a:lnTo>
                  <a:pt x="572" y="782"/>
                </a:lnTo>
                <a:close/>
                <a:moveTo>
                  <a:pt x="638" y="876"/>
                </a:moveTo>
                <a:lnTo>
                  <a:pt x="622" y="886"/>
                </a:lnTo>
                <a:lnTo>
                  <a:pt x="628" y="906"/>
                </a:lnTo>
                <a:lnTo>
                  <a:pt x="628" y="906"/>
                </a:lnTo>
                <a:lnTo>
                  <a:pt x="628" y="910"/>
                </a:lnTo>
                <a:lnTo>
                  <a:pt x="628" y="910"/>
                </a:lnTo>
                <a:lnTo>
                  <a:pt x="628" y="910"/>
                </a:lnTo>
                <a:lnTo>
                  <a:pt x="628" y="910"/>
                </a:lnTo>
                <a:lnTo>
                  <a:pt x="626" y="910"/>
                </a:lnTo>
                <a:lnTo>
                  <a:pt x="608" y="896"/>
                </a:lnTo>
                <a:lnTo>
                  <a:pt x="590" y="910"/>
                </a:lnTo>
                <a:lnTo>
                  <a:pt x="590" y="910"/>
                </a:lnTo>
                <a:lnTo>
                  <a:pt x="590" y="910"/>
                </a:lnTo>
                <a:lnTo>
                  <a:pt x="590" y="910"/>
                </a:lnTo>
                <a:lnTo>
                  <a:pt x="588" y="910"/>
                </a:lnTo>
                <a:lnTo>
                  <a:pt x="588" y="910"/>
                </a:lnTo>
                <a:lnTo>
                  <a:pt x="588" y="906"/>
                </a:lnTo>
                <a:lnTo>
                  <a:pt x="594" y="886"/>
                </a:lnTo>
                <a:lnTo>
                  <a:pt x="580" y="876"/>
                </a:lnTo>
                <a:lnTo>
                  <a:pt x="580" y="876"/>
                </a:lnTo>
                <a:lnTo>
                  <a:pt x="578" y="874"/>
                </a:lnTo>
                <a:lnTo>
                  <a:pt x="578" y="874"/>
                </a:lnTo>
                <a:lnTo>
                  <a:pt x="580" y="872"/>
                </a:lnTo>
                <a:lnTo>
                  <a:pt x="600" y="872"/>
                </a:lnTo>
                <a:lnTo>
                  <a:pt x="606" y="852"/>
                </a:lnTo>
                <a:lnTo>
                  <a:pt x="606" y="852"/>
                </a:lnTo>
                <a:lnTo>
                  <a:pt x="608" y="850"/>
                </a:lnTo>
                <a:lnTo>
                  <a:pt x="608" y="850"/>
                </a:lnTo>
                <a:lnTo>
                  <a:pt x="610" y="852"/>
                </a:lnTo>
                <a:lnTo>
                  <a:pt x="618" y="872"/>
                </a:lnTo>
                <a:lnTo>
                  <a:pt x="636" y="872"/>
                </a:lnTo>
                <a:lnTo>
                  <a:pt x="636" y="872"/>
                </a:lnTo>
                <a:lnTo>
                  <a:pt x="638" y="874"/>
                </a:lnTo>
                <a:lnTo>
                  <a:pt x="638" y="874"/>
                </a:lnTo>
                <a:lnTo>
                  <a:pt x="638" y="876"/>
                </a:lnTo>
                <a:lnTo>
                  <a:pt x="638" y="876"/>
                </a:lnTo>
                <a:close/>
                <a:moveTo>
                  <a:pt x="646" y="780"/>
                </a:moveTo>
                <a:lnTo>
                  <a:pt x="646" y="780"/>
                </a:lnTo>
                <a:lnTo>
                  <a:pt x="644" y="790"/>
                </a:lnTo>
                <a:lnTo>
                  <a:pt x="644" y="790"/>
                </a:lnTo>
                <a:lnTo>
                  <a:pt x="642" y="794"/>
                </a:lnTo>
                <a:lnTo>
                  <a:pt x="638" y="796"/>
                </a:lnTo>
                <a:lnTo>
                  <a:pt x="638" y="796"/>
                </a:lnTo>
                <a:lnTo>
                  <a:pt x="630" y="798"/>
                </a:lnTo>
                <a:lnTo>
                  <a:pt x="630" y="798"/>
                </a:lnTo>
                <a:lnTo>
                  <a:pt x="620" y="796"/>
                </a:lnTo>
                <a:lnTo>
                  <a:pt x="620" y="796"/>
                </a:lnTo>
                <a:lnTo>
                  <a:pt x="618" y="794"/>
                </a:lnTo>
                <a:lnTo>
                  <a:pt x="614" y="790"/>
                </a:lnTo>
                <a:lnTo>
                  <a:pt x="614" y="790"/>
                </a:lnTo>
                <a:lnTo>
                  <a:pt x="612" y="780"/>
                </a:lnTo>
                <a:lnTo>
                  <a:pt x="612" y="750"/>
                </a:lnTo>
                <a:lnTo>
                  <a:pt x="612" y="750"/>
                </a:lnTo>
                <a:lnTo>
                  <a:pt x="614" y="740"/>
                </a:lnTo>
                <a:lnTo>
                  <a:pt x="614" y="740"/>
                </a:lnTo>
                <a:lnTo>
                  <a:pt x="618" y="738"/>
                </a:lnTo>
                <a:lnTo>
                  <a:pt x="620" y="734"/>
                </a:lnTo>
                <a:lnTo>
                  <a:pt x="620" y="734"/>
                </a:lnTo>
                <a:lnTo>
                  <a:pt x="630" y="732"/>
                </a:lnTo>
                <a:lnTo>
                  <a:pt x="630" y="732"/>
                </a:lnTo>
                <a:lnTo>
                  <a:pt x="638" y="734"/>
                </a:lnTo>
                <a:lnTo>
                  <a:pt x="638" y="734"/>
                </a:lnTo>
                <a:lnTo>
                  <a:pt x="642" y="736"/>
                </a:lnTo>
                <a:lnTo>
                  <a:pt x="644" y="740"/>
                </a:lnTo>
                <a:lnTo>
                  <a:pt x="644" y="740"/>
                </a:lnTo>
                <a:lnTo>
                  <a:pt x="646" y="750"/>
                </a:lnTo>
                <a:lnTo>
                  <a:pt x="646" y="780"/>
                </a:lnTo>
                <a:close/>
                <a:moveTo>
                  <a:pt x="656" y="756"/>
                </a:moveTo>
                <a:lnTo>
                  <a:pt x="656" y="756"/>
                </a:lnTo>
                <a:lnTo>
                  <a:pt x="654" y="752"/>
                </a:lnTo>
                <a:lnTo>
                  <a:pt x="654" y="744"/>
                </a:lnTo>
                <a:lnTo>
                  <a:pt x="654" y="744"/>
                </a:lnTo>
                <a:lnTo>
                  <a:pt x="656" y="738"/>
                </a:lnTo>
                <a:lnTo>
                  <a:pt x="656" y="738"/>
                </a:lnTo>
                <a:lnTo>
                  <a:pt x="660" y="734"/>
                </a:lnTo>
                <a:lnTo>
                  <a:pt x="660" y="734"/>
                </a:lnTo>
                <a:lnTo>
                  <a:pt x="666" y="734"/>
                </a:lnTo>
                <a:lnTo>
                  <a:pt x="666" y="734"/>
                </a:lnTo>
                <a:lnTo>
                  <a:pt x="670" y="734"/>
                </a:lnTo>
                <a:lnTo>
                  <a:pt x="670" y="734"/>
                </a:lnTo>
                <a:lnTo>
                  <a:pt x="674" y="738"/>
                </a:lnTo>
                <a:lnTo>
                  <a:pt x="674" y="738"/>
                </a:lnTo>
                <a:lnTo>
                  <a:pt x="676" y="744"/>
                </a:lnTo>
                <a:lnTo>
                  <a:pt x="676" y="752"/>
                </a:lnTo>
                <a:lnTo>
                  <a:pt x="676" y="752"/>
                </a:lnTo>
                <a:lnTo>
                  <a:pt x="674" y="756"/>
                </a:lnTo>
                <a:lnTo>
                  <a:pt x="674" y="756"/>
                </a:lnTo>
                <a:lnTo>
                  <a:pt x="670" y="760"/>
                </a:lnTo>
                <a:lnTo>
                  <a:pt x="670" y="760"/>
                </a:lnTo>
                <a:lnTo>
                  <a:pt x="666" y="762"/>
                </a:lnTo>
                <a:lnTo>
                  <a:pt x="666" y="762"/>
                </a:lnTo>
                <a:lnTo>
                  <a:pt x="660" y="760"/>
                </a:lnTo>
                <a:lnTo>
                  <a:pt x="660" y="760"/>
                </a:lnTo>
                <a:lnTo>
                  <a:pt x="656" y="756"/>
                </a:lnTo>
                <a:lnTo>
                  <a:pt x="656" y="756"/>
                </a:lnTo>
                <a:close/>
                <a:moveTo>
                  <a:pt x="664" y="796"/>
                </a:moveTo>
                <a:lnTo>
                  <a:pt x="688" y="734"/>
                </a:lnTo>
                <a:lnTo>
                  <a:pt x="696" y="734"/>
                </a:lnTo>
                <a:lnTo>
                  <a:pt x="672" y="796"/>
                </a:lnTo>
                <a:lnTo>
                  <a:pt x="664" y="796"/>
                </a:lnTo>
                <a:close/>
                <a:moveTo>
                  <a:pt x="706" y="786"/>
                </a:moveTo>
                <a:lnTo>
                  <a:pt x="706" y="786"/>
                </a:lnTo>
                <a:lnTo>
                  <a:pt x="704" y="792"/>
                </a:lnTo>
                <a:lnTo>
                  <a:pt x="704" y="792"/>
                </a:lnTo>
                <a:lnTo>
                  <a:pt x="700" y="796"/>
                </a:lnTo>
                <a:lnTo>
                  <a:pt x="700" y="796"/>
                </a:lnTo>
                <a:lnTo>
                  <a:pt x="696" y="796"/>
                </a:lnTo>
                <a:lnTo>
                  <a:pt x="696" y="796"/>
                </a:lnTo>
                <a:lnTo>
                  <a:pt x="690" y="796"/>
                </a:lnTo>
                <a:lnTo>
                  <a:pt x="690" y="796"/>
                </a:lnTo>
                <a:lnTo>
                  <a:pt x="686" y="792"/>
                </a:lnTo>
                <a:lnTo>
                  <a:pt x="686" y="792"/>
                </a:lnTo>
                <a:lnTo>
                  <a:pt x="684" y="786"/>
                </a:lnTo>
                <a:lnTo>
                  <a:pt x="684" y="780"/>
                </a:lnTo>
                <a:lnTo>
                  <a:pt x="684" y="780"/>
                </a:lnTo>
                <a:lnTo>
                  <a:pt x="686" y="774"/>
                </a:lnTo>
                <a:lnTo>
                  <a:pt x="686" y="774"/>
                </a:lnTo>
                <a:lnTo>
                  <a:pt x="690" y="770"/>
                </a:lnTo>
                <a:lnTo>
                  <a:pt x="690" y="770"/>
                </a:lnTo>
                <a:lnTo>
                  <a:pt x="696" y="770"/>
                </a:lnTo>
                <a:lnTo>
                  <a:pt x="696" y="770"/>
                </a:lnTo>
                <a:lnTo>
                  <a:pt x="700" y="770"/>
                </a:lnTo>
                <a:lnTo>
                  <a:pt x="700" y="770"/>
                </a:lnTo>
                <a:lnTo>
                  <a:pt x="704" y="774"/>
                </a:lnTo>
                <a:lnTo>
                  <a:pt x="704" y="774"/>
                </a:lnTo>
                <a:lnTo>
                  <a:pt x="706" y="780"/>
                </a:lnTo>
                <a:lnTo>
                  <a:pt x="706" y="786"/>
                </a:lnTo>
                <a:close/>
                <a:moveTo>
                  <a:pt x="768" y="780"/>
                </a:moveTo>
                <a:lnTo>
                  <a:pt x="768" y="780"/>
                </a:lnTo>
                <a:lnTo>
                  <a:pt x="768" y="786"/>
                </a:lnTo>
                <a:lnTo>
                  <a:pt x="766" y="790"/>
                </a:lnTo>
                <a:lnTo>
                  <a:pt x="766" y="790"/>
                </a:lnTo>
                <a:lnTo>
                  <a:pt x="764" y="792"/>
                </a:lnTo>
                <a:lnTo>
                  <a:pt x="760" y="796"/>
                </a:lnTo>
                <a:lnTo>
                  <a:pt x="760" y="796"/>
                </a:lnTo>
                <a:lnTo>
                  <a:pt x="750" y="798"/>
                </a:lnTo>
                <a:lnTo>
                  <a:pt x="750" y="798"/>
                </a:lnTo>
                <a:lnTo>
                  <a:pt x="740" y="796"/>
                </a:lnTo>
                <a:lnTo>
                  <a:pt x="740" y="796"/>
                </a:lnTo>
                <a:lnTo>
                  <a:pt x="736" y="792"/>
                </a:lnTo>
                <a:lnTo>
                  <a:pt x="734" y="790"/>
                </a:lnTo>
                <a:lnTo>
                  <a:pt x="734" y="790"/>
                </a:lnTo>
                <a:lnTo>
                  <a:pt x="732" y="786"/>
                </a:lnTo>
                <a:lnTo>
                  <a:pt x="732" y="780"/>
                </a:lnTo>
                <a:lnTo>
                  <a:pt x="732" y="750"/>
                </a:lnTo>
                <a:lnTo>
                  <a:pt x="732" y="750"/>
                </a:lnTo>
                <a:lnTo>
                  <a:pt x="732" y="744"/>
                </a:lnTo>
                <a:lnTo>
                  <a:pt x="734" y="740"/>
                </a:lnTo>
                <a:lnTo>
                  <a:pt x="734" y="740"/>
                </a:lnTo>
                <a:lnTo>
                  <a:pt x="736" y="738"/>
                </a:lnTo>
                <a:lnTo>
                  <a:pt x="740" y="734"/>
                </a:lnTo>
                <a:lnTo>
                  <a:pt x="740" y="734"/>
                </a:lnTo>
                <a:lnTo>
                  <a:pt x="750" y="732"/>
                </a:lnTo>
                <a:lnTo>
                  <a:pt x="750" y="732"/>
                </a:lnTo>
                <a:lnTo>
                  <a:pt x="760" y="734"/>
                </a:lnTo>
                <a:lnTo>
                  <a:pt x="760" y="734"/>
                </a:lnTo>
                <a:lnTo>
                  <a:pt x="764" y="738"/>
                </a:lnTo>
                <a:lnTo>
                  <a:pt x="766" y="740"/>
                </a:lnTo>
                <a:lnTo>
                  <a:pt x="766" y="740"/>
                </a:lnTo>
                <a:lnTo>
                  <a:pt x="768" y="744"/>
                </a:lnTo>
                <a:lnTo>
                  <a:pt x="768" y="750"/>
                </a:lnTo>
                <a:lnTo>
                  <a:pt x="768" y="780"/>
                </a:lnTo>
                <a:close/>
                <a:moveTo>
                  <a:pt x="812" y="748"/>
                </a:moveTo>
                <a:lnTo>
                  <a:pt x="806" y="748"/>
                </a:lnTo>
                <a:lnTo>
                  <a:pt x="804" y="738"/>
                </a:lnTo>
                <a:lnTo>
                  <a:pt x="790" y="738"/>
                </a:lnTo>
                <a:lnTo>
                  <a:pt x="790" y="762"/>
                </a:lnTo>
                <a:lnTo>
                  <a:pt x="800" y="762"/>
                </a:lnTo>
                <a:lnTo>
                  <a:pt x="802" y="758"/>
                </a:lnTo>
                <a:lnTo>
                  <a:pt x="806" y="758"/>
                </a:lnTo>
                <a:lnTo>
                  <a:pt x="806" y="772"/>
                </a:lnTo>
                <a:lnTo>
                  <a:pt x="802" y="772"/>
                </a:lnTo>
                <a:lnTo>
                  <a:pt x="800" y="768"/>
                </a:lnTo>
                <a:lnTo>
                  <a:pt x="790" y="768"/>
                </a:lnTo>
                <a:lnTo>
                  <a:pt x="790" y="792"/>
                </a:lnTo>
                <a:lnTo>
                  <a:pt x="794" y="794"/>
                </a:lnTo>
                <a:lnTo>
                  <a:pt x="794" y="796"/>
                </a:lnTo>
                <a:lnTo>
                  <a:pt x="778" y="796"/>
                </a:lnTo>
                <a:lnTo>
                  <a:pt x="778" y="794"/>
                </a:lnTo>
                <a:lnTo>
                  <a:pt x="782" y="792"/>
                </a:lnTo>
                <a:lnTo>
                  <a:pt x="782" y="738"/>
                </a:lnTo>
                <a:lnTo>
                  <a:pt x="778" y="736"/>
                </a:lnTo>
                <a:lnTo>
                  <a:pt x="778" y="734"/>
                </a:lnTo>
                <a:lnTo>
                  <a:pt x="812" y="734"/>
                </a:lnTo>
                <a:lnTo>
                  <a:pt x="812" y="748"/>
                </a:lnTo>
                <a:close/>
                <a:moveTo>
                  <a:pt x="852" y="748"/>
                </a:moveTo>
                <a:lnTo>
                  <a:pt x="846" y="748"/>
                </a:lnTo>
                <a:lnTo>
                  <a:pt x="844" y="738"/>
                </a:lnTo>
                <a:lnTo>
                  <a:pt x="830" y="738"/>
                </a:lnTo>
                <a:lnTo>
                  <a:pt x="830" y="762"/>
                </a:lnTo>
                <a:lnTo>
                  <a:pt x="840" y="762"/>
                </a:lnTo>
                <a:lnTo>
                  <a:pt x="842" y="758"/>
                </a:lnTo>
                <a:lnTo>
                  <a:pt x="846" y="758"/>
                </a:lnTo>
                <a:lnTo>
                  <a:pt x="846" y="772"/>
                </a:lnTo>
                <a:lnTo>
                  <a:pt x="842" y="772"/>
                </a:lnTo>
                <a:lnTo>
                  <a:pt x="840" y="768"/>
                </a:lnTo>
                <a:lnTo>
                  <a:pt x="830" y="768"/>
                </a:lnTo>
                <a:lnTo>
                  <a:pt x="830" y="792"/>
                </a:lnTo>
                <a:lnTo>
                  <a:pt x="834" y="794"/>
                </a:lnTo>
                <a:lnTo>
                  <a:pt x="834" y="796"/>
                </a:lnTo>
                <a:lnTo>
                  <a:pt x="818" y="796"/>
                </a:lnTo>
                <a:lnTo>
                  <a:pt x="818" y="794"/>
                </a:lnTo>
                <a:lnTo>
                  <a:pt x="822" y="792"/>
                </a:lnTo>
                <a:lnTo>
                  <a:pt x="822" y="738"/>
                </a:lnTo>
                <a:lnTo>
                  <a:pt x="818" y="736"/>
                </a:lnTo>
                <a:lnTo>
                  <a:pt x="818" y="734"/>
                </a:lnTo>
                <a:lnTo>
                  <a:pt x="852" y="734"/>
                </a:lnTo>
                <a:lnTo>
                  <a:pt x="852" y="748"/>
                </a:lnTo>
                <a:close/>
                <a:moveTo>
                  <a:pt x="964" y="768"/>
                </a:moveTo>
                <a:lnTo>
                  <a:pt x="896" y="768"/>
                </a:lnTo>
                <a:lnTo>
                  <a:pt x="896" y="762"/>
                </a:lnTo>
                <a:lnTo>
                  <a:pt x="964" y="762"/>
                </a:lnTo>
                <a:lnTo>
                  <a:pt x="964" y="768"/>
                </a:lnTo>
                <a:close/>
                <a:moveTo>
                  <a:pt x="1112" y="694"/>
                </a:moveTo>
                <a:lnTo>
                  <a:pt x="106" y="694"/>
                </a:lnTo>
                <a:lnTo>
                  <a:pt x="106" y="682"/>
                </a:lnTo>
                <a:lnTo>
                  <a:pt x="1112" y="682"/>
                </a:lnTo>
                <a:lnTo>
                  <a:pt x="1112" y="694"/>
                </a:lnTo>
                <a:close/>
                <a:moveTo>
                  <a:pt x="240" y="514"/>
                </a:moveTo>
                <a:lnTo>
                  <a:pt x="240" y="514"/>
                </a:lnTo>
                <a:lnTo>
                  <a:pt x="246" y="524"/>
                </a:lnTo>
                <a:lnTo>
                  <a:pt x="252" y="534"/>
                </a:lnTo>
                <a:lnTo>
                  <a:pt x="252" y="534"/>
                </a:lnTo>
                <a:lnTo>
                  <a:pt x="256" y="546"/>
                </a:lnTo>
                <a:lnTo>
                  <a:pt x="256" y="562"/>
                </a:lnTo>
                <a:lnTo>
                  <a:pt x="256" y="562"/>
                </a:lnTo>
                <a:lnTo>
                  <a:pt x="256" y="576"/>
                </a:lnTo>
                <a:lnTo>
                  <a:pt x="252" y="588"/>
                </a:lnTo>
                <a:lnTo>
                  <a:pt x="252" y="588"/>
                </a:lnTo>
                <a:lnTo>
                  <a:pt x="248" y="600"/>
                </a:lnTo>
                <a:lnTo>
                  <a:pt x="240" y="608"/>
                </a:lnTo>
                <a:lnTo>
                  <a:pt x="240" y="608"/>
                </a:lnTo>
                <a:lnTo>
                  <a:pt x="232" y="616"/>
                </a:lnTo>
                <a:lnTo>
                  <a:pt x="222" y="622"/>
                </a:lnTo>
                <a:lnTo>
                  <a:pt x="222" y="622"/>
                </a:lnTo>
                <a:lnTo>
                  <a:pt x="208" y="626"/>
                </a:lnTo>
                <a:lnTo>
                  <a:pt x="194" y="628"/>
                </a:lnTo>
                <a:lnTo>
                  <a:pt x="134" y="628"/>
                </a:lnTo>
                <a:lnTo>
                  <a:pt x="134" y="396"/>
                </a:lnTo>
                <a:lnTo>
                  <a:pt x="186" y="396"/>
                </a:lnTo>
                <a:lnTo>
                  <a:pt x="186" y="396"/>
                </a:lnTo>
                <a:lnTo>
                  <a:pt x="204" y="398"/>
                </a:lnTo>
                <a:lnTo>
                  <a:pt x="220" y="402"/>
                </a:lnTo>
                <a:lnTo>
                  <a:pt x="220" y="402"/>
                </a:lnTo>
                <a:lnTo>
                  <a:pt x="232" y="412"/>
                </a:lnTo>
                <a:lnTo>
                  <a:pt x="240" y="422"/>
                </a:lnTo>
                <a:lnTo>
                  <a:pt x="240" y="422"/>
                </a:lnTo>
                <a:lnTo>
                  <a:pt x="246" y="438"/>
                </a:lnTo>
                <a:lnTo>
                  <a:pt x="248" y="454"/>
                </a:lnTo>
                <a:lnTo>
                  <a:pt x="248" y="454"/>
                </a:lnTo>
                <a:lnTo>
                  <a:pt x="246" y="470"/>
                </a:lnTo>
                <a:lnTo>
                  <a:pt x="246" y="470"/>
                </a:lnTo>
                <a:lnTo>
                  <a:pt x="240" y="484"/>
                </a:lnTo>
                <a:lnTo>
                  <a:pt x="240" y="484"/>
                </a:lnTo>
                <a:lnTo>
                  <a:pt x="232" y="494"/>
                </a:lnTo>
                <a:lnTo>
                  <a:pt x="232" y="494"/>
                </a:lnTo>
                <a:lnTo>
                  <a:pt x="228" y="500"/>
                </a:lnTo>
                <a:lnTo>
                  <a:pt x="222" y="502"/>
                </a:lnTo>
                <a:lnTo>
                  <a:pt x="222" y="502"/>
                </a:lnTo>
                <a:lnTo>
                  <a:pt x="232" y="508"/>
                </a:lnTo>
                <a:lnTo>
                  <a:pt x="240" y="514"/>
                </a:lnTo>
                <a:lnTo>
                  <a:pt x="240" y="514"/>
                </a:lnTo>
                <a:close/>
                <a:moveTo>
                  <a:pt x="280" y="628"/>
                </a:moveTo>
                <a:lnTo>
                  <a:pt x="280" y="396"/>
                </a:lnTo>
                <a:lnTo>
                  <a:pt x="322" y="396"/>
                </a:lnTo>
                <a:lnTo>
                  <a:pt x="322" y="628"/>
                </a:lnTo>
                <a:lnTo>
                  <a:pt x="280" y="628"/>
                </a:lnTo>
                <a:close/>
                <a:moveTo>
                  <a:pt x="432" y="440"/>
                </a:moveTo>
                <a:lnTo>
                  <a:pt x="432" y="440"/>
                </a:lnTo>
                <a:lnTo>
                  <a:pt x="428" y="434"/>
                </a:lnTo>
                <a:lnTo>
                  <a:pt x="428" y="434"/>
                </a:lnTo>
                <a:lnTo>
                  <a:pt x="422" y="428"/>
                </a:lnTo>
                <a:lnTo>
                  <a:pt x="422" y="428"/>
                </a:lnTo>
                <a:lnTo>
                  <a:pt x="414" y="426"/>
                </a:lnTo>
                <a:lnTo>
                  <a:pt x="414" y="426"/>
                </a:lnTo>
                <a:lnTo>
                  <a:pt x="406" y="428"/>
                </a:lnTo>
                <a:lnTo>
                  <a:pt x="406" y="428"/>
                </a:lnTo>
                <a:lnTo>
                  <a:pt x="400" y="434"/>
                </a:lnTo>
                <a:lnTo>
                  <a:pt x="400" y="434"/>
                </a:lnTo>
                <a:lnTo>
                  <a:pt x="396" y="440"/>
                </a:lnTo>
                <a:lnTo>
                  <a:pt x="396" y="440"/>
                </a:lnTo>
                <a:lnTo>
                  <a:pt x="394" y="446"/>
                </a:lnTo>
                <a:lnTo>
                  <a:pt x="394" y="578"/>
                </a:lnTo>
                <a:lnTo>
                  <a:pt x="394" y="578"/>
                </a:lnTo>
                <a:lnTo>
                  <a:pt x="396" y="584"/>
                </a:lnTo>
                <a:lnTo>
                  <a:pt x="396" y="584"/>
                </a:lnTo>
                <a:lnTo>
                  <a:pt x="400" y="590"/>
                </a:lnTo>
                <a:lnTo>
                  <a:pt x="400" y="590"/>
                </a:lnTo>
                <a:lnTo>
                  <a:pt x="406" y="596"/>
                </a:lnTo>
                <a:lnTo>
                  <a:pt x="406" y="596"/>
                </a:lnTo>
                <a:lnTo>
                  <a:pt x="414" y="598"/>
                </a:lnTo>
                <a:lnTo>
                  <a:pt x="414" y="598"/>
                </a:lnTo>
                <a:lnTo>
                  <a:pt x="426" y="596"/>
                </a:lnTo>
                <a:lnTo>
                  <a:pt x="432" y="590"/>
                </a:lnTo>
                <a:lnTo>
                  <a:pt x="432" y="590"/>
                </a:lnTo>
                <a:lnTo>
                  <a:pt x="436" y="580"/>
                </a:lnTo>
                <a:lnTo>
                  <a:pt x="438" y="568"/>
                </a:lnTo>
                <a:lnTo>
                  <a:pt x="438" y="532"/>
                </a:lnTo>
                <a:lnTo>
                  <a:pt x="416" y="532"/>
                </a:lnTo>
                <a:lnTo>
                  <a:pt x="416" y="500"/>
                </a:lnTo>
                <a:lnTo>
                  <a:pt x="476" y="500"/>
                </a:lnTo>
                <a:lnTo>
                  <a:pt x="476" y="570"/>
                </a:lnTo>
                <a:lnTo>
                  <a:pt x="476" y="570"/>
                </a:lnTo>
                <a:lnTo>
                  <a:pt x="474" y="582"/>
                </a:lnTo>
                <a:lnTo>
                  <a:pt x="472" y="594"/>
                </a:lnTo>
                <a:lnTo>
                  <a:pt x="472" y="594"/>
                </a:lnTo>
                <a:lnTo>
                  <a:pt x="468" y="604"/>
                </a:lnTo>
                <a:lnTo>
                  <a:pt x="460" y="612"/>
                </a:lnTo>
                <a:lnTo>
                  <a:pt x="460" y="612"/>
                </a:lnTo>
                <a:lnTo>
                  <a:pt x="452" y="620"/>
                </a:lnTo>
                <a:lnTo>
                  <a:pt x="442" y="626"/>
                </a:lnTo>
                <a:lnTo>
                  <a:pt x="442" y="626"/>
                </a:lnTo>
                <a:lnTo>
                  <a:pt x="430" y="630"/>
                </a:lnTo>
                <a:lnTo>
                  <a:pt x="414" y="630"/>
                </a:lnTo>
                <a:lnTo>
                  <a:pt x="414" y="630"/>
                </a:lnTo>
                <a:lnTo>
                  <a:pt x="400" y="630"/>
                </a:lnTo>
                <a:lnTo>
                  <a:pt x="386" y="626"/>
                </a:lnTo>
                <a:lnTo>
                  <a:pt x="386" y="626"/>
                </a:lnTo>
                <a:lnTo>
                  <a:pt x="374" y="620"/>
                </a:lnTo>
                <a:lnTo>
                  <a:pt x="366" y="614"/>
                </a:lnTo>
                <a:lnTo>
                  <a:pt x="366" y="614"/>
                </a:lnTo>
                <a:lnTo>
                  <a:pt x="360" y="606"/>
                </a:lnTo>
                <a:lnTo>
                  <a:pt x="356" y="598"/>
                </a:lnTo>
                <a:lnTo>
                  <a:pt x="356" y="598"/>
                </a:lnTo>
                <a:lnTo>
                  <a:pt x="354" y="588"/>
                </a:lnTo>
                <a:lnTo>
                  <a:pt x="352" y="580"/>
                </a:lnTo>
                <a:lnTo>
                  <a:pt x="352" y="446"/>
                </a:lnTo>
                <a:lnTo>
                  <a:pt x="352" y="446"/>
                </a:lnTo>
                <a:lnTo>
                  <a:pt x="354" y="436"/>
                </a:lnTo>
                <a:lnTo>
                  <a:pt x="356" y="428"/>
                </a:lnTo>
                <a:lnTo>
                  <a:pt x="356" y="428"/>
                </a:lnTo>
                <a:lnTo>
                  <a:pt x="360" y="418"/>
                </a:lnTo>
                <a:lnTo>
                  <a:pt x="366" y="410"/>
                </a:lnTo>
                <a:lnTo>
                  <a:pt x="366" y="410"/>
                </a:lnTo>
                <a:lnTo>
                  <a:pt x="374" y="404"/>
                </a:lnTo>
                <a:lnTo>
                  <a:pt x="386" y="398"/>
                </a:lnTo>
                <a:lnTo>
                  <a:pt x="386" y="398"/>
                </a:lnTo>
                <a:lnTo>
                  <a:pt x="400" y="394"/>
                </a:lnTo>
                <a:lnTo>
                  <a:pt x="414" y="394"/>
                </a:lnTo>
                <a:lnTo>
                  <a:pt x="414" y="394"/>
                </a:lnTo>
                <a:lnTo>
                  <a:pt x="430" y="394"/>
                </a:lnTo>
                <a:lnTo>
                  <a:pt x="442" y="398"/>
                </a:lnTo>
                <a:lnTo>
                  <a:pt x="442" y="398"/>
                </a:lnTo>
                <a:lnTo>
                  <a:pt x="452" y="404"/>
                </a:lnTo>
                <a:lnTo>
                  <a:pt x="460" y="410"/>
                </a:lnTo>
                <a:lnTo>
                  <a:pt x="460" y="410"/>
                </a:lnTo>
                <a:lnTo>
                  <a:pt x="468" y="418"/>
                </a:lnTo>
                <a:lnTo>
                  <a:pt x="472" y="428"/>
                </a:lnTo>
                <a:lnTo>
                  <a:pt x="472" y="428"/>
                </a:lnTo>
                <a:lnTo>
                  <a:pt x="474" y="436"/>
                </a:lnTo>
                <a:lnTo>
                  <a:pt x="476" y="446"/>
                </a:lnTo>
                <a:lnTo>
                  <a:pt x="476" y="464"/>
                </a:lnTo>
                <a:lnTo>
                  <a:pt x="434" y="464"/>
                </a:lnTo>
                <a:lnTo>
                  <a:pt x="434" y="446"/>
                </a:lnTo>
                <a:lnTo>
                  <a:pt x="434" y="446"/>
                </a:lnTo>
                <a:lnTo>
                  <a:pt x="432" y="440"/>
                </a:lnTo>
                <a:lnTo>
                  <a:pt x="432" y="440"/>
                </a:lnTo>
                <a:close/>
                <a:moveTo>
                  <a:pt x="640" y="438"/>
                </a:moveTo>
                <a:lnTo>
                  <a:pt x="640" y="438"/>
                </a:lnTo>
                <a:lnTo>
                  <a:pt x="636" y="432"/>
                </a:lnTo>
                <a:lnTo>
                  <a:pt x="632" y="430"/>
                </a:lnTo>
                <a:lnTo>
                  <a:pt x="632" y="430"/>
                </a:lnTo>
                <a:lnTo>
                  <a:pt x="628" y="426"/>
                </a:lnTo>
                <a:lnTo>
                  <a:pt x="624" y="426"/>
                </a:lnTo>
                <a:lnTo>
                  <a:pt x="624" y="426"/>
                </a:lnTo>
                <a:lnTo>
                  <a:pt x="618" y="426"/>
                </a:lnTo>
                <a:lnTo>
                  <a:pt x="614" y="428"/>
                </a:lnTo>
                <a:lnTo>
                  <a:pt x="614" y="428"/>
                </a:lnTo>
                <a:lnTo>
                  <a:pt x="610" y="432"/>
                </a:lnTo>
                <a:lnTo>
                  <a:pt x="608" y="434"/>
                </a:lnTo>
                <a:lnTo>
                  <a:pt x="608" y="434"/>
                </a:lnTo>
                <a:lnTo>
                  <a:pt x="606" y="440"/>
                </a:lnTo>
                <a:lnTo>
                  <a:pt x="604" y="444"/>
                </a:lnTo>
                <a:lnTo>
                  <a:pt x="604" y="444"/>
                </a:lnTo>
                <a:lnTo>
                  <a:pt x="606" y="454"/>
                </a:lnTo>
                <a:lnTo>
                  <a:pt x="606" y="454"/>
                </a:lnTo>
                <a:lnTo>
                  <a:pt x="610" y="462"/>
                </a:lnTo>
                <a:lnTo>
                  <a:pt x="610" y="462"/>
                </a:lnTo>
                <a:lnTo>
                  <a:pt x="616" y="472"/>
                </a:lnTo>
                <a:lnTo>
                  <a:pt x="658" y="520"/>
                </a:lnTo>
                <a:lnTo>
                  <a:pt x="658" y="520"/>
                </a:lnTo>
                <a:lnTo>
                  <a:pt x="670" y="534"/>
                </a:lnTo>
                <a:lnTo>
                  <a:pt x="670" y="534"/>
                </a:lnTo>
                <a:lnTo>
                  <a:pt x="678" y="546"/>
                </a:lnTo>
                <a:lnTo>
                  <a:pt x="678" y="546"/>
                </a:lnTo>
                <a:lnTo>
                  <a:pt x="682" y="562"/>
                </a:lnTo>
                <a:lnTo>
                  <a:pt x="682" y="562"/>
                </a:lnTo>
                <a:lnTo>
                  <a:pt x="684" y="580"/>
                </a:lnTo>
                <a:lnTo>
                  <a:pt x="684" y="580"/>
                </a:lnTo>
                <a:lnTo>
                  <a:pt x="684" y="592"/>
                </a:lnTo>
                <a:lnTo>
                  <a:pt x="680" y="602"/>
                </a:lnTo>
                <a:lnTo>
                  <a:pt x="680" y="602"/>
                </a:lnTo>
                <a:lnTo>
                  <a:pt x="674" y="610"/>
                </a:lnTo>
                <a:lnTo>
                  <a:pt x="666" y="618"/>
                </a:lnTo>
                <a:lnTo>
                  <a:pt x="666" y="618"/>
                </a:lnTo>
                <a:lnTo>
                  <a:pt x="658" y="624"/>
                </a:lnTo>
                <a:lnTo>
                  <a:pt x="646" y="628"/>
                </a:lnTo>
                <a:lnTo>
                  <a:pt x="646" y="628"/>
                </a:lnTo>
                <a:lnTo>
                  <a:pt x="636" y="630"/>
                </a:lnTo>
                <a:lnTo>
                  <a:pt x="624" y="632"/>
                </a:lnTo>
                <a:lnTo>
                  <a:pt x="624" y="632"/>
                </a:lnTo>
                <a:lnTo>
                  <a:pt x="612" y="630"/>
                </a:lnTo>
                <a:lnTo>
                  <a:pt x="600" y="628"/>
                </a:lnTo>
                <a:lnTo>
                  <a:pt x="600" y="628"/>
                </a:lnTo>
                <a:lnTo>
                  <a:pt x="590" y="624"/>
                </a:lnTo>
                <a:lnTo>
                  <a:pt x="580" y="618"/>
                </a:lnTo>
                <a:lnTo>
                  <a:pt x="580" y="618"/>
                </a:lnTo>
                <a:lnTo>
                  <a:pt x="574" y="610"/>
                </a:lnTo>
                <a:lnTo>
                  <a:pt x="568" y="602"/>
                </a:lnTo>
                <a:lnTo>
                  <a:pt x="568" y="602"/>
                </a:lnTo>
                <a:lnTo>
                  <a:pt x="564" y="592"/>
                </a:lnTo>
                <a:lnTo>
                  <a:pt x="564" y="580"/>
                </a:lnTo>
                <a:lnTo>
                  <a:pt x="564" y="556"/>
                </a:lnTo>
                <a:lnTo>
                  <a:pt x="604" y="556"/>
                </a:lnTo>
                <a:lnTo>
                  <a:pt x="604" y="576"/>
                </a:lnTo>
                <a:lnTo>
                  <a:pt x="604" y="576"/>
                </a:lnTo>
                <a:lnTo>
                  <a:pt x="606" y="584"/>
                </a:lnTo>
                <a:lnTo>
                  <a:pt x="608" y="588"/>
                </a:lnTo>
                <a:lnTo>
                  <a:pt x="608" y="588"/>
                </a:lnTo>
                <a:lnTo>
                  <a:pt x="610" y="592"/>
                </a:lnTo>
                <a:lnTo>
                  <a:pt x="614" y="596"/>
                </a:lnTo>
                <a:lnTo>
                  <a:pt x="614" y="596"/>
                </a:lnTo>
                <a:lnTo>
                  <a:pt x="618" y="598"/>
                </a:lnTo>
                <a:lnTo>
                  <a:pt x="624" y="598"/>
                </a:lnTo>
                <a:lnTo>
                  <a:pt x="624" y="598"/>
                </a:lnTo>
                <a:lnTo>
                  <a:pt x="628" y="598"/>
                </a:lnTo>
                <a:lnTo>
                  <a:pt x="632" y="596"/>
                </a:lnTo>
                <a:lnTo>
                  <a:pt x="632" y="596"/>
                </a:lnTo>
                <a:lnTo>
                  <a:pt x="636" y="592"/>
                </a:lnTo>
                <a:lnTo>
                  <a:pt x="640" y="588"/>
                </a:lnTo>
                <a:lnTo>
                  <a:pt x="640" y="588"/>
                </a:lnTo>
                <a:lnTo>
                  <a:pt x="642" y="582"/>
                </a:lnTo>
                <a:lnTo>
                  <a:pt x="642" y="576"/>
                </a:lnTo>
                <a:lnTo>
                  <a:pt x="642" y="576"/>
                </a:lnTo>
                <a:lnTo>
                  <a:pt x="640" y="568"/>
                </a:lnTo>
                <a:lnTo>
                  <a:pt x="638" y="560"/>
                </a:lnTo>
                <a:lnTo>
                  <a:pt x="638" y="560"/>
                </a:lnTo>
                <a:lnTo>
                  <a:pt x="634" y="552"/>
                </a:lnTo>
                <a:lnTo>
                  <a:pt x="628" y="546"/>
                </a:lnTo>
                <a:lnTo>
                  <a:pt x="594" y="510"/>
                </a:lnTo>
                <a:lnTo>
                  <a:pt x="594" y="510"/>
                </a:lnTo>
                <a:lnTo>
                  <a:pt x="582" y="496"/>
                </a:lnTo>
                <a:lnTo>
                  <a:pt x="582" y="496"/>
                </a:lnTo>
                <a:lnTo>
                  <a:pt x="574" y="484"/>
                </a:lnTo>
                <a:lnTo>
                  <a:pt x="574" y="484"/>
                </a:lnTo>
                <a:lnTo>
                  <a:pt x="568" y="474"/>
                </a:lnTo>
                <a:lnTo>
                  <a:pt x="568" y="474"/>
                </a:lnTo>
                <a:lnTo>
                  <a:pt x="564" y="462"/>
                </a:lnTo>
                <a:lnTo>
                  <a:pt x="564" y="462"/>
                </a:lnTo>
                <a:lnTo>
                  <a:pt x="562" y="444"/>
                </a:lnTo>
                <a:lnTo>
                  <a:pt x="562" y="444"/>
                </a:lnTo>
                <a:lnTo>
                  <a:pt x="564" y="430"/>
                </a:lnTo>
                <a:lnTo>
                  <a:pt x="570" y="418"/>
                </a:lnTo>
                <a:lnTo>
                  <a:pt x="570" y="418"/>
                </a:lnTo>
                <a:lnTo>
                  <a:pt x="580" y="408"/>
                </a:lnTo>
                <a:lnTo>
                  <a:pt x="592" y="400"/>
                </a:lnTo>
                <a:lnTo>
                  <a:pt x="592" y="400"/>
                </a:lnTo>
                <a:lnTo>
                  <a:pt x="606" y="394"/>
                </a:lnTo>
                <a:lnTo>
                  <a:pt x="624" y="394"/>
                </a:lnTo>
                <a:lnTo>
                  <a:pt x="624" y="394"/>
                </a:lnTo>
                <a:lnTo>
                  <a:pt x="640" y="394"/>
                </a:lnTo>
                <a:lnTo>
                  <a:pt x="654" y="400"/>
                </a:lnTo>
                <a:lnTo>
                  <a:pt x="654" y="400"/>
                </a:lnTo>
                <a:lnTo>
                  <a:pt x="666" y="408"/>
                </a:lnTo>
                <a:lnTo>
                  <a:pt x="676" y="418"/>
                </a:lnTo>
                <a:lnTo>
                  <a:pt x="676" y="418"/>
                </a:lnTo>
                <a:lnTo>
                  <a:pt x="682" y="430"/>
                </a:lnTo>
                <a:lnTo>
                  <a:pt x="684" y="444"/>
                </a:lnTo>
                <a:lnTo>
                  <a:pt x="684" y="460"/>
                </a:lnTo>
                <a:lnTo>
                  <a:pt x="642" y="460"/>
                </a:lnTo>
                <a:lnTo>
                  <a:pt x="642" y="452"/>
                </a:lnTo>
                <a:lnTo>
                  <a:pt x="642" y="452"/>
                </a:lnTo>
                <a:lnTo>
                  <a:pt x="642" y="444"/>
                </a:lnTo>
                <a:lnTo>
                  <a:pt x="640" y="438"/>
                </a:lnTo>
                <a:lnTo>
                  <a:pt x="640" y="438"/>
                </a:lnTo>
                <a:close/>
                <a:moveTo>
                  <a:pt x="698" y="628"/>
                </a:moveTo>
                <a:lnTo>
                  <a:pt x="746" y="396"/>
                </a:lnTo>
                <a:lnTo>
                  <a:pt x="788" y="396"/>
                </a:lnTo>
                <a:lnTo>
                  <a:pt x="834" y="628"/>
                </a:lnTo>
                <a:lnTo>
                  <a:pt x="794" y="628"/>
                </a:lnTo>
                <a:lnTo>
                  <a:pt x="786" y="574"/>
                </a:lnTo>
                <a:lnTo>
                  <a:pt x="744" y="574"/>
                </a:lnTo>
                <a:lnTo>
                  <a:pt x="736" y="628"/>
                </a:lnTo>
                <a:lnTo>
                  <a:pt x="698" y="628"/>
                </a:lnTo>
                <a:close/>
                <a:moveTo>
                  <a:pt x="954" y="594"/>
                </a:moveTo>
                <a:lnTo>
                  <a:pt x="954" y="628"/>
                </a:lnTo>
                <a:lnTo>
                  <a:pt x="858" y="628"/>
                </a:lnTo>
                <a:lnTo>
                  <a:pt x="858" y="396"/>
                </a:lnTo>
                <a:lnTo>
                  <a:pt x="900" y="396"/>
                </a:lnTo>
                <a:lnTo>
                  <a:pt x="900" y="594"/>
                </a:lnTo>
                <a:lnTo>
                  <a:pt x="954" y="594"/>
                </a:lnTo>
                <a:close/>
                <a:moveTo>
                  <a:pt x="1062" y="486"/>
                </a:moveTo>
                <a:lnTo>
                  <a:pt x="1062" y="520"/>
                </a:lnTo>
                <a:lnTo>
                  <a:pt x="1020" y="520"/>
                </a:lnTo>
                <a:lnTo>
                  <a:pt x="1020" y="594"/>
                </a:lnTo>
                <a:lnTo>
                  <a:pt x="1084" y="594"/>
                </a:lnTo>
                <a:lnTo>
                  <a:pt x="1084" y="628"/>
                </a:lnTo>
                <a:lnTo>
                  <a:pt x="978" y="628"/>
                </a:lnTo>
                <a:lnTo>
                  <a:pt x="978" y="396"/>
                </a:lnTo>
                <a:lnTo>
                  <a:pt x="1078" y="396"/>
                </a:lnTo>
                <a:lnTo>
                  <a:pt x="1078" y="430"/>
                </a:lnTo>
                <a:lnTo>
                  <a:pt x="1020" y="430"/>
                </a:lnTo>
                <a:lnTo>
                  <a:pt x="1020" y="486"/>
                </a:lnTo>
                <a:lnTo>
                  <a:pt x="1062" y="486"/>
                </a:lnTo>
                <a:close/>
                <a:moveTo>
                  <a:pt x="1112" y="344"/>
                </a:moveTo>
                <a:lnTo>
                  <a:pt x="106" y="344"/>
                </a:lnTo>
                <a:lnTo>
                  <a:pt x="106" y="330"/>
                </a:lnTo>
                <a:lnTo>
                  <a:pt x="1112" y="330"/>
                </a:lnTo>
                <a:lnTo>
                  <a:pt x="1112" y="344"/>
                </a:lnTo>
                <a:close/>
                <a:moveTo>
                  <a:pt x="896" y="248"/>
                </a:moveTo>
                <a:lnTo>
                  <a:pt x="964" y="248"/>
                </a:lnTo>
                <a:lnTo>
                  <a:pt x="964" y="254"/>
                </a:lnTo>
                <a:lnTo>
                  <a:pt x="896" y="254"/>
                </a:lnTo>
                <a:lnTo>
                  <a:pt x="896" y="248"/>
                </a:lnTo>
                <a:close/>
                <a:moveTo>
                  <a:pt x="828" y="220"/>
                </a:moveTo>
                <a:lnTo>
                  <a:pt x="836" y="220"/>
                </a:lnTo>
                <a:lnTo>
                  <a:pt x="836" y="220"/>
                </a:lnTo>
                <a:lnTo>
                  <a:pt x="838" y="220"/>
                </a:lnTo>
                <a:lnTo>
                  <a:pt x="838" y="220"/>
                </a:lnTo>
                <a:lnTo>
                  <a:pt x="840" y="220"/>
                </a:lnTo>
                <a:lnTo>
                  <a:pt x="840" y="220"/>
                </a:lnTo>
                <a:lnTo>
                  <a:pt x="840" y="224"/>
                </a:lnTo>
                <a:lnTo>
                  <a:pt x="848" y="246"/>
                </a:lnTo>
                <a:lnTo>
                  <a:pt x="858" y="224"/>
                </a:lnTo>
                <a:lnTo>
                  <a:pt x="854" y="222"/>
                </a:lnTo>
                <a:lnTo>
                  <a:pt x="854" y="220"/>
                </a:lnTo>
                <a:lnTo>
                  <a:pt x="866" y="220"/>
                </a:lnTo>
                <a:lnTo>
                  <a:pt x="866" y="222"/>
                </a:lnTo>
                <a:lnTo>
                  <a:pt x="864" y="224"/>
                </a:lnTo>
                <a:lnTo>
                  <a:pt x="852" y="254"/>
                </a:lnTo>
                <a:lnTo>
                  <a:pt x="852" y="276"/>
                </a:lnTo>
                <a:lnTo>
                  <a:pt x="856" y="280"/>
                </a:lnTo>
                <a:lnTo>
                  <a:pt x="856" y="282"/>
                </a:lnTo>
                <a:lnTo>
                  <a:pt x="838" y="282"/>
                </a:lnTo>
                <a:lnTo>
                  <a:pt x="838" y="280"/>
                </a:lnTo>
                <a:lnTo>
                  <a:pt x="842" y="276"/>
                </a:lnTo>
                <a:lnTo>
                  <a:pt x="842" y="254"/>
                </a:lnTo>
                <a:lnTo>
                  <a:pt x="830" y="222"/>
                </a:lnTo>
                <a:lnTo>
                  <a:pt x="828" y="222"/>
                </a:lnTo>
                <a:lnTo>
                  <a:pt x="828" y="220"/>
                </a:lnTo>
                <a:close/>
                <a:moveTo>
                  <a:pt x="796" y="280"/>
                </a:moveTo>
                <a:lnTo>
                  <a:pt x="800" y="278"/>
                </a:lnTo>
                <a:lnTo>
                  <a:pt x="800" y="224"/>
                </a:lnTo>
                <a:lnTo>
                  <a:pt x="798" y="222"/>
                </a:lnTo>
                <a:lnTo>
                  <a:pt x="798" y="220"/>
                </a:lnTo>
                <a:lnTo>
                  <a:pt x="814" y="220"/>
                </a:lnTo>
                <a:lnTo>
                  <a:pt x="814" y="222"/>
                </a:lnTo>
                <a:lnTo>
                  <a:pt x="810" y="224"/>
                </a:lnTo>
                <a:lnTo>
                  <a:pt x="810" y="274"/>
                </a:lnTo>
                <a:lnTo>
                  <a:pt x="810" y="274"/>
                </a:lnTo>
                <a:lnTo>
                  <a:pt x="810" y="276"/>
                </a:lnTo>
                <a:lnTo>
                  <a:pt x="810" y="276"/>
                </a:lnTo>
                <a:lnTo>
                  <a:pt x="808" y="276"/>
                </a:lnTo>
                <a:lnTo>
                  <a:pt x="808" y="276"/>
                </a:lnTo>
                <a:lnTo>
                  <a:pt x="822" y="276"/>
                </a:lnTo>
                <a:lnTo>
                  <a:pt x="826" y="268"/>
                </a:lnTo>
                <a:lnTo>
                  <a:pt x="830" y="268"/>
                </a:lnTo>
                <a:lnTo>
                  <a:pt x="830" y="282"/>
                </a:lnTo>
                <a:lnTo>
                  <a:pt x="796" y="282"/>
                </a:lnTo>
                <a:lnTo>
                  <a:pt x="796" y="280"/>
                </a:lnTo>
                <a:close/>
                <a:moveTo>
                  <a:pt x="750" y="280"/>
                </a:moveTo>
                <a:lnTo>
                  <a:pt x="754" y="278"/>
                </a:lnTo>
                <a:lnTo>
                  <a:pt x="754" y="224"/>
                </a:lnTo>
                <a:lnTo>
                  <a:pt x="750" y="222"/>
                </a:lnTo>
                <a:lnTo>
                  <a:pt x="750" y="220"/>
                </a:lnTo>
                <a:lnTo>
                  <a:pt x="760" y="220"/>
                </a:lnTo>
                <a:lnTo>
                  <a:pt x="760" y="220"/>
                </a:lnTo>
                <a:lnTo>
                  <a:pt x="764" y="220"/>
                </a:lnTo>
                <a:lnTo>
                  <a:pt x="764" y="220"/>
                </a:lnTo>
                <a:lnTo>
                  <a:pt x="766" y="220"/>
                </a:lnTo>
                <a:lnTo>
                  <a:pt x="766" y="220"/>
                </a:lnTo>
                <a:lnTo>
                  <a:pt x="766" y="224"/>
                </a:lnTo>
                <a:lnTo>
                  <a:pt x="776" y="252"/>
                </a:lnTo>
                <a:lnTo>
                  <a:pt x="780" y="268"/>
                </a:lnTo>
                <a:lnTo>
                  <a:pt x="780" y="268"/>
                </a:lnTo>
                <a:lnTo>
                  <a:pt x="780" y="268"/>
                </a:lnTo>
                <a:lnTo>
                  <a:pt x="780" y="264"/>
                </a:lnTo>
                <a:lnTo>
                  <a:pt x="780" y="264"/>
                </a:lnTo>
                <a:lnTo>
                  <a:pt x="780" y="258"/>
                </a:lnTo>
                <a:lnTo>
                  <a:pt x="780" y="258"/>
                </a:lnTo>
                <a:lnTo>
                  <a:pt x="780" y="254"/>
                </a:lnTo>
                <a:lnTo>
                  <a:pt x="780" y="224"/>
                </a:lnTo>
                <a:lnTo>
                  <a:pt x="776" y="222"/>
                </a:lnTo>
                <a:lnTo>
                  <a:pt x="776" y="220"/>
                </a:lnTo>
                <a:lnTo>
                  <a:pt x="790" y="220"/>
                </a:lnTo>
                <a:lnTo>
                  <a:pt x="790" y="222"/>
                </a:lnTo>
                <a:lnTo>
                  <a:pt x="786" y="224"/>
                </a:lnTo>
                <a:lnTo>
                  <a:pt x="786" y="282"/>
                </a:lnTo>
                <a:lnTo>
                  <a:pt x="778" y="282"/>
                </a:lnTo>
                <a:lnTo>
                  <a:pt x="778" y="282"/>
                </a:lnTo>
                <a:lnTo>
                  <a:pt x="776" y="282"/>
                </a:lnTo>
                <a:lnTo>
                  <a:pt x="776" y="282"/>
                </a:lnTo>
                <a:lnTo>
                  <a:pt x="774" y="280"/>
                </a:lnTo>
                <a:lnTo>
                  <a:pt x="760" y="228"/>
                </a:lnTo>
                <a:lnTo>
                  <a:pt x="760" y="230"/>
                </a:lnTo>
                <a:lnTo>
                  <a:pt x="760" y="238"/>
                </a:lnTo>
                <a:lnTo>
                  <a:pt x="760" y="278"/>
                </a:lnTo>
                <a:lnTo>
                  <a:pt x="764" y="280"/>
                </a:lnTo>
                <a:lnTo>
                  <a:pt x="764" y="282"/>
                </a:lnTo>
                <a:lnTo>
                  <a:pt x="750" y="282"/>
                </a:lnTo>
                <a:lnTo>
                  <a:pt x="750" y="280"/>
                </a:lnTo>
                <a:close/>
                <a:moveTo>
                  <a:pt x="704" y="236"/>
                </a:moveTo>
                <a:lnTo>
                  <a:pt x="704" y="236"/>
                </a:lnTo>
                <a:lnTo>
                  <a:pt x="704" y="230"/>
                </a:lnTo>
                <a:lnTo>
                  <a:pt x="706" y="226"/>
                </a:lnTo>
                <a:lnTo>
                  <a:pt x="706" y="226"/>
                </a:lnTo>
                <a:lnTo>
                  <a:pt x="710" y="224"/>
                </a:lnTo>
                <a:lnTo>
                  <a:pt x="712" y="220"/>
                </a:lnTo>
                <a:lnTo>
                  <a:pt x="712" y="220"/>
                </a:lnTo>
                <a:lnTo>
                  <a:pt x="722" y="218"/>
                </a:lnTo>
                <a:lnTo>
                  <a:pt x="722" y="218"/>
                </a:lnTo>
                <a:lnTo>
                  <a:pt x="732" y="220"/>
                </a:lnTo>
                <a:lnTo>
                  <a:pt x="732" y="220"/>
                </a:lnTo>
                <a:lnTo>
                  <a:pt x="736" y="222"/>
                </a:lnTo>
                <a:lnTo>
                  <a:pt x="738" y="226"/>
                </a:lnTo>
                <a:lnTo>
                  <a:pt x="738" y="226"/>
                </a:lnTo>
                <a:lnTo>
                  <a:pt x="740" y="230"/>
                </a:lnTo>
                <a:lnTo>
                  <a:pt x="740" y="236"/>
                </a:lnTo>
                <a:lnTo>
                  <a:pt x="740" y="266"/>
                </a:lnTo>
                <a:lnTo>
                  <a:pt x="740" y="266"/>
                </a:lnTo>
                <a:lnTo>
                  <a:pt x="740" y="272"/>
                </a:lnTo>
                <a:lnTo>
                  <a:pt x="738" y="276"/>
                </a:lnTo>
                <a:lnTo>
                  <a:pt x="738" y="276"/>
                </a:lnTo>
                <a:lnTo>
                  <a:pt x="736" y="278"/>
                </a:lnTo>
                <a:lnTo>
                  <a:pt x="732" y="282"/>
                </a:lnTo>
                <a:lnTo>
                  <a:pt x="732" y="282"/>
                </a:lnTo>
                <a:lnTo>
                  <a:pt x="722" y="284"/>
                </a:lnTo>
                <a:lnTo>
                  <a:pt x="722" y="284"/>
                </a:lnTo>
                <a:lnTo>
                  <a:pt x="712" y="282"/>
                </a:lnTo>
                <a:lnTo>
                  <a:pt x="712" y="282"/>
                </a:lnTo>
                <a:lnTo>
                  <a:pt x="710" y="278"/>
                </a:lnTo>
                <a:lnTo>
                  <a:pt x="706" y="276"/>
                </a:lnTo>
                <a:lnTo>
                  <a:pt x="706" y="276"/>
                </a:lnTo>
                <a:lnTo>
                  <a:pt x="704" y="272"/>
                </a:lnTo>
                <a:lnTo>
                  <a:pt x="704" y="266"/>
                </a:lnTo>
                <a:lnTo>
                  <a:pt x="704" y="236"/>
                </a:lnTo>
                <a:close/>
                <a:moveTo>
                  <a:pt x="666" y="220"/>
                </a:moveTo>
                <a:lnTo>
                  <a:pt x="666" y="220"/>
                </a:lnTo>
                <a:lnTo>
                  <a:pt x="670" y="220"/>
                </a:lnTo>
                <a:lnTo>
                  <a:pt x="670" y="220"/>
                </a:lnTo>
                <a:lnTo>
                  <a:pt x="674" y="220"/>
                </a:lnTo>
                <a:lnTo>
                  <a:pt x="674" y="220"/>
                </a:lnTo>
                <a:lnTo>
                  <a:pt x="676" y="220"/>
                </a:lnTo>
                <a:lnTo>
                  <a:pt x="676" y="222"/>
                </a:lnTo>
                <a:lnTo>
                  <a:pt x="676" y="222"/>
                </a:lnTo>
                <a:lnTo>
                  <a:pt x="674" y="224"/>
                </a:lnTo>
                <a:lnTo>
                  <a:pt x="674" y="224"/>
                </a:lnTo>
                <a:lnTo>
                  <a:pt x="672" y="224"/>
                </a:lnTo>
                <a:lnTo>
                  <a:pt x="672" y="224"/>
                </a:lnTo>
                <a:lnTo>
                  <a:pt x="672" y="228"/>
                </a:lnTo>
                <a:lnTo>
                  <a:pt x="672" y="228"/>
                </a:lnTo>
                <a:lnTo>
                  <a:pt x="670" y="230"/>
                </a:lnTo>
                <a:lnTo>
                  <a:pt x="670" y="230"/>
                </a:lnTo>
                <a:lnTo>
                  <a:pt x="670" y="234"/>
                </a:lnTo>
                <a:lnTo>
                  <a:pt x="670" y="234"/>
                </a:lnTo>
                <a:lnTo>
                  <a:pt x="668" y="238"/>
                </a:lnTo>
                <a:lnTo>
                  <a:pt x="668" y="238"/>
                </a:lnTo>
                <a:lnTo>
                  <a:pt x="666" y="242"/>
                </a:lnTo>
                <a:lnTo>
                  <a:pt x="666" y="242"/>
                </a:lnTo>
                <a:lnTo>
                  <a:pt x="664" y="246"/>
                </a:lnTo>
                <a:lnTo>
                  <a:pt x="664" y="246"/>
                </a:lnTo>
                <a:lnTo>
                  <a:pt x="662" y="248"/>
                </a:lnTo>
                <a:lnTo>
                  <a:pt x="662" y="248"/>
                </a:lnTo>
                <a:lnTo>
                  <a:pt x="662" y="248"/>
                </a:lnTo>
                <a:lnTo>
                  <a:pt x="666" y="250"/>
                </a:lnTo>
                <a:lnTo>
                  <a:pt x="666" y="250"/>
                </a:lnTo>
                <a:lnTo>
                  <a:pt x="668" y="252"/>
                </a:lnTo>
                <a:lnTo>
                  <a:pt x="668" y="252"/>
                </a:lnTo>
                <a:lnTo>
                  <a:pt x="670" y="256"/>
                </a:lnTo>
                <a:lnTo>
                  <a:pt x="670" y="256"/>
                </a:lnTo>
                <a:lnTo>
                  <a:pt x="672" y="260"/>
                </a:lnTo>
                <a:lnTo>
                  <a:pt x="674" y="272"/>
                </a:lnTo>
                <a:lnTo>
                  <a:pt x="674" y="272"/>
                </a:lnTo>
                <a:lnTo>
                  <a:pt x="676" y="276"/>
                </a:lnTo>
                <a:lnTo>
                  <a:pt x="676" y="276"/>
                </a:lnTo>
                <a:lnTo>
                  <a:pt x="676" y="278"/>
                </a:lnTo>
                <a:lnTo>
                  <a:pt x="676" y="278"/>
                </a:lnTo>
                <a:lnTo>
                  <a:pt x="680" y="278"/>
                </a:lnTo>
                <a:lnTo>
                  <a:pt x="680" y="282"/>
                </a:lnTo>
                <a:lnTo>
                  <a:pt x="680" y="282"/>
                </a:lnTo>
                <a:lnTo>
                  <a:pt x="678" y="282"/>
                </a:lnTo>
                <a:lnTo>
                  <a:pt x="678" y="282"/>
                </a:lnTo>
                <a:lnTo>
                  <a:pt x="676" y="282"/>
                </a:lnTo>
                <a:lnTo>
                  <a:pt x="676" y="282"/>
                </a:lnTo>
                <a:lnTo>
                  <a:pt x="674" y="282"/>
                </a:lnTo>
                <a:lnTo>
                  <a:pt x="674" y="282"/>
                </a:lnTo>
                <a:lnTo>
                  <a:pt x="668" y="282"/>
                </a:lnTo>
                <a:lnTo>
                  <a:pt x="668" y="282"/>
                </a:lnTo>
                <a:lnTo>
                  <a:pt x="666" y="278"/>
                </a:lnTo>
                <a:lnTo>
                  <a:pt x="666" y="278"/>
                </a:lnTo>
                <a:lnTo>
                  <a:pt x="664" y="274"/>
                </a:lnTo>
                <a:lnTo>
                  <a:pt x="662" y="262"/>
                </a:lnTo>
                <a:lnTo>
                  <a:pt x="662" y="262"/>
                </a:lnTo>
                <a:lnTo>
                  <a:pt x="660" y="256"/>
                </a:lnTo>
                <a:lnTo>
                  <a:pt x="660" y="256"/>
                </a:lnTo>
                <a:lnTo>
                  <a:pt x="658" y="252"/>
                </a:lnTo>
                <a:lnTo>
                  <a:pt x="658" y="252"/>
                </a:lnTo>
                <a:lnTo>
                  <a:pt x="652" y="252"/>
                </a:lnTo>
                <a:lnTo>
                  <a:pt x="650" y="252"/>
                </a:lnTo>
                <a:lnTo>
                  <a:pt x="650" y="278"/>
                </a:lnTo>
                <a:lnTo>
                  <a:pt x="654" y="280"/>
                </a:lnTo>
                <a:lnTo>
                  <a:pt x="654" y="282"/>
                </a:lnTo>
                <a:lnTo>
                  <a:pt x="638" y="282"/>
                </a:lnTo>
                <a:lnTo>
                  <a:pt x="638" y="280"/>
                </a:lnTo>
                <a:lnTo>
                  <a:pt x="642" y="278"/>
                </a:lnTo>
                <a:lnTo>
                  <a:pt x="642" y="224"/>
                </a:lnTo>
                <a:lnTo>
                  <a:pt x="638" y="222"/>
                </a:lnTo>
                <a:lnTo>
                  <a:pt x="638" y="220"/>
                </a:lnTo>
                <a:lnTo>
                  <a:pt x="654" y="220"/>
                </a:lnTo>
                <a:lnTo>
                  <a:pt x="654" y="222"/>
                </a:lnTo>
                <a:lnTo>
                  <a:pt x="650" y="224"/>
                </a:lnTo>
                <a:lnTo>
                  <a:pt x="650" y="246"/>
                </a:lnTo>
                <a:lnTo>
                  <a:pt x="650" y="246"/>
                </a:lnTo>
                <a:lnTo>
                  <a:pt x="654" y="246"/>
                </a:lnTo>
                <a:lnTo>
                  <a:pt x="654" y="246"/>
                </a:lnTo>
                <a:lnTo>
                  <a:pt x="658" y="242"/>
                </a:lnTo>
                <a:lnTo>
                  <a:pt x="658" y="242"/>
                </a:lnTo>
                <a:lnTo>
                  <a:pt x="658" y="238"/>
                </a:lnTo>
                <a:lnTo>
                  <a:pt x="658" y="238"/>
                </a:lnTo>
                <a:lnTo>
                  <a:pt x="660" y="234"/>
                </a:lnTo>
                <a:lnTo>
                  <a:pt x="660" y="234"/>
                </a:lnTo>
                <a:lnTo>
                  <a:pt x="662" y="228"/>
                </a:lnTo>
                <a:lnTo>
                  <a:pt x="662" y="228"/>
                </a:lnTo>
                <a:lnTo>
                  <a:pt x="664" y="224"/>
                </a:lnTo>
                <a:lnTo>
                  <a:pt x="664" y="224"/>
                </a:lnTo>
                <a:lnTo>
                  <a:pt x="666" y="220"/>
                </a:lnTo>
                <a:lnTo>
                  <a:pt x="666" y="220"/>
                </a:lnTo>
                <a:close/>
                <a:moveTo>
                  <a:pt x="612" y="92"/>
                </a:moveTo>
                <a:lnTo>
                  <a:pt x="630" y="132"/>
                </a:lnTo>
                <a:lnTo>
                  <a:pt x="658" y="124"/>
                </a:lnTo>
                <a:lnTo>
                  <a:pt x="658" y="124"/>
                </a:lnTo>
                <a:lnTo>
                  <a:pt x="660" y="124"/>
                </a:lnTo>
                <a:lnTo>
                  <a:pt x="660" y="124"/>
                </a:lnTo>
                <a:lnTo>
                  <a:pt x="662" y="126"/>
                </a:lnTo>
                <a:lnTo>
                  <a:pt x="662" y="126"/>
                </a:lnTo>
                <a:lnTo>
                  <a:pt x="662" y="128"/>
                </a:lnTo>
                <a:lnTo>
                  <a:pt x="642" y="164"/>
                </a:lnTo>
                <a:lnTo>
                  <a:pt x="642" y="164"/>
                </a:lnTo>
                <a:lnTo>
                  <a:pt x="638" y="166"/>
                </a:lnTo>
                <a:lnTo>
                  <a:pt x="578" y="166"/>
                </a:lnTo>
                <a:lnTo>
                  <a:pt x="578" y="166"/>
                </a:lnTo>
                <a:lnTo>
                  <a:pt x="576" y="164"/>
                </a:lnTo>
                <a:lnTo>
                  <a:pt x="556" y="128"/>
                </a:lnTo>
                <a:lnTo>
                  <a:pt x="556" y="128"/>
                </a:lnTo>
                <a:lnTo>
                  <a:pt x="554" y="126"/>
                </a:lnTo>
                <a:lnTo>
                  <a:pt x="554" y="126"/>
                </a:lnTo>
                <a:lnTo>
                  <a:pt x="556" y="124"/>
                </a:lnTo>
                <a:lnTo>
                  <a:pt x="556" y="124"/>
                </a:lnTo>
                <a:lnTo>
                  <a:pt x="560" y="124"/>
                </a:lnTo>
                <a:lnTo>
                  <a:pt x="586" y="132"/>
                </a:lnTo>
                <a:lnTo>
                  <a:pt x="606" y="92"/>
                </a:lnTo>
                <a:lnTo>
                  <a:pt x="606" y="92"/>
                </a:lnTo>
                <a:lnTo>
                  <a:pt x="608" y="90"/>
                </a:lnTo>
                <a:lnTo>
                  <a:pt x="608" y="90"/>
                </a:lnTo>
                <a:lnTo>
                  <a:pt x="612" y="92"/>
                </a:lnTo>
                <a:lnTo>
                  <a:pt x="612" y="92"/>
                </a:lnTo>
                <a:close/>
                <a:moveTo>
                  <a:pt x="360" y="278"/>
                </a:moveTo>
                <a:lnTo>
                  <a:pt x="360" y="278"/>
                </a:lnTo>
                <a:lnTo>
                  <a:pt x="364" y="276"/>
                </a:lnTo>
                <a:lnTo>
                  <a:pt x="364" y="276"/>
                </a:lnTo>
                <a:lnTo>
                  <a:pt x="368" y="274"/>
                </a:lnTo>
                <a:lnTo>
                  <a:pt x="368" y="274"/>
                </a:lnTo>
                <a:lnTo>
                  <a:pt x="368" y="270"/>
                </a:lnTo>
                <a:lnTo>
                  <a:pt x="368" y="270"/>
                </a:lnTo>
                <a:lnTo>
                  <a:pt x="370" y="266"/>
                </a:lnTo>
                <a:lnTo>
                  <a:pt x="370" y="236"/>
                </a:lnTo>
                <a:lnTo>
                  <a:pt x="370" y="236"/>
                </a:lnTo>
                <a:lnTo>
                  <a:pt x="368" y="230"/>
                </a:lnTo>
                <a:lnTo>
                  <a:pt x="368" y="230"/>
                </a:lnTo>
                <a:lnTo>
                  <a:pt x="366" y="226"/>
                </a:lnTo>
                <a:lnTo>
                  <a:pt x="366" y="226"/>
                </a:lnTo>
                <a:lnTo>
                  <a:pt x="360" y="224"/>
                </a:lnTo>
                <a:lnTo>
                  <a:pt x="360" y="224"/>
                </a:lnTo>
                <a:lnTo>
                  <a:pt x="356" y="226"/>
                </a:lnTo>
                <a:lnTo>
                  <a:pt x="354" y="228"/>
                </a:lnTo>
                <a:lnTo>
                  <a:pt x="354" y="228"/>
                </a:lnTo>
                <a:lnTo>
                  <a:pt x="352" y="230"/>
                </a:lnTo>
                <a:lnTo>
                  <a:pt x="352" y="236"/>
                </a:lnTo>
                <a:lnTo>
                  <a:pt x="352" y="266"/>
                </a:lnTo>
                <a:lnTo>
                  <a:pt x="352" y="266"/>
                </a:lnTo>
                <a:lnTo>
                  <a:pt x="352" y="272"/>
                </a:lnTo>
                <a:lnTo>
                  <a:pt x="354" y="274"/>
                </a:lnTo>
                <a:lnTo>
                  <a:pt x="354" y="274"/>
                </a:lnTo>
                <a:lnTo>
                  <a:pt x="356" y="276"/>
                </a:lnTo>
                <a:lnTo>
                  <a:pt x="360" y="278"/>
                </a:lnTo>
                <a:lnTo>
                  <a:pt x="360" y="278"/>
                </a:lnTo>
                <a:close/>
                <a:moveTo>
                  <a:pt x="722" y="278"/>
                </a:moveTo>
                <a:lnTo>
                  <a:pt x="722" y="278"/>
                </a:lnTo>
                <a:lnTo>
                  <a:pt x="726" y="276"/>
                </a:lnTo>
                <a:lnTo>
                  <a:pt x="726" y="276"/>
                </a:lnTo>
                <a:lnTo>
                  <a:pt x="728" y="274"/>
                </a:lnTo>
                <a:lnTo>
                  <a:pt x="728" y="274"/>
                </a:lnTo>
                <a:lnTo>
                  <a:pt x="730" y="270"/>
                </a:lnTo>
                <a:lnTo>
                  <a:pt x="730" y="270"/>
                </a:lnTo>
                <a:lnTo>
                  <a:pt x="730" y="266"/>
                </a:lnTo>
                <a:lnTo>
                  <a:pt x="730" y="236"/>
                </a:lnTo>
                <a:lnTo>
                  <a:pt x="730" y="236"/>
                </a:lnTo>
                <a:lnTo>
                  <a:pt x="730" y="230"/>
                </a:lnTo>
                <a:lnTo>
                  <a:pt x="730" y="230"/>
                </a:lnTo>
                <a:lnTo>
                  <a:pt x="728" y="226"/>
                </a:lnTo>
                <a:lnTo>
                  <a:pt x="728" y="226"/>
                </a:lnTo>
                <a:lnTo>
                  <a:pt x="722" y="224"/>
                </a:lnTo>
                <a:lnTo>
                  <a:pt x="722" y="224"/>
                </a:lnTo>
                <a:lnTo>
                  <a:pt x="718" y="226"/>
                </a:lnTo>
                <a:lnTo>
                  <a:pt x="716" y="228"/>
                </a:lnTo>
                <a:lnTo>
                  <a:pt x="716" y="228"/>
                </a:lnTo>
                <a:lnTo>
                  <a:pt x="714" y="230"/>
                </a:lnTo>
                <a:lnTo>
                  <a:pt x="714" y="236"/>
                </a:lnTo>
                <a:lnTo>
                  <a:pt x="714" y="266"/>
                </a:lnTo>
                <a:lnTo>
                  <a:pt x="714" y="266"/>
                </a:lnTo>
                <a:lnTo>
                  <a:pt x="714" y="272"/>
                </a:lnTo>
                <a:lnTo>
                  <a:pt x="716" y="274"/>
                </a:lnTo>
                <a:lnTo>
                  <a:pt x="716" y="274"/>
                </a:lnTo>
                <a:lnTo>
                  <a:pt x="718" y="276"/>
                </a:lnTo>
                <a:lnTo>
                  <a:pt x="722" y="278"/>
                </a:lnTo>
                <a:lnTo>
                  <a:pt x="722" y="278"/>
                </a:lnTo>
                <a:close/>
                <a:moveTo>
                  <a:pt x="430" y="740"/>
                </a:moveTo>
                <a:lnTo>
                  <a:pt x="430" y="740"/>
                </a:lnTo>
                <a:lnTo>
                  <a:pt x="426" y="740"/>
                </a:lnTo>
                <a:lnTo>
                  <a:pt x="420" y="740"/>
                </a:lnTo>
                <a:lnTo>
                  <a:pt x="420" y="768"/>
                </a:lnTo>
                <a:lnTo>
                  <a:pt x="426" y="768"/>
                </a:lnTo>
                <a:lnTo>
                  <a:pt x="426" y="768"/>
                </a:lnTo>
                <a:lnTo>
                  <a:pt x="430" y="768"/>
                </a:lnTo>
                <a:lnTo>
                  <a:pt x="430" y="768"/>
                </a:lnTo>
                <a:lnTo>
                  <a:pt x="434" y="764"/>
                </a:lnTo>
                <a:lnTo>
                  <a:pt x="434" y="764"/>
                </a:lnTo>
                <a:lnTo>
                  <a:pt x="434" y="760"/>
                </a:lnTo>
                <a:lnTo>
                  <a:pt x="434" y="748"/>
                </a:lnTo>
                <a:lnTo>
                  <a:pt x="434" y="748"/>
                </a:lnTo>
                <a:lnTo>
                  <a:pt x="434" y="744"/>
                </a:lnTo>
                <a:lnTo>
                  <a:pt x="434" y="744"/>
                </a:lnTo>
                <a:lnTo>
                  <a:pt x="430" y="740"/>
                </a:lnTo>
                <a:lnTo>
                  <a:pt x="430" y="740"/>
                </a:lnTo>
                <a:close/>
                <a:moveTo>
                  <a:pt x="766" y="458"/>
                </a:moveTo>
                <a:lnTo>
                  <a:pt x="764" y="458"/>
                </a:lnTo>
                <a:lnTo>
                  <a:pt x="752" y="540"/>
                </a:lnTo>
                <a:lnTo>
                  <a:pt x="778" y="540"/>
                </a:lnTo>
                <a:lnTo>
                  <a:pt x="766" y="458"/>
                </a:lnTo>
                <a:close/>
                <a:moveTo>
                  <a:pt x="754" y="740"/>
                </a:moveTo>
                <a:lnTo>
                  <a:pt x="754" y="740"/>
                </a:lnTo>
                <a:lnTo>
                  <a:pt x="750" y="738"/>
                </a:lnTo>
                <a:lnTo>
                  <a:pt x="750" y="738"/>
                </a:lnTo>
                <a:lnTo>
                  <a:pt x="746" y="740"/>
                </a:lnTo>
                <a:lnTo>
                  <a:pt x="744" y="742"/>
                </a:lnTo>
                <a:lnTo>
                  <a:pt x="744" y="742"/>
                </a:lnTo>
                <a:lnTo>
                  <a:pt x="742" y="744"/>
                </a:lnTo>
                <a:lnTo>
                  <a:pt x="742" y="750"/>
                </a:lnTo>
                <a:lnTo>
                  <a:pt x="742" y="780"/>
                </a:lnTo>
                <a:lnTo>
                  <a:pt x="742" y="780"/>
                </a:lnTo>
                <a:lnTo>
                  <a:pt x="742" y="786"/>
                </a:lnTo>
                <a:lnTo>
                  <a:pt x="744" y="788"/>
                </a:lnTo>
                <a:lnTo>
                  <a:pt x="744" y="788"/>
                </a:lnTo>
                <a:lnTo>
                  <a:pt x="746" y="790"/>
                </a:lnTo>
                <a:lnTo>
                  <a:pt x="750" y="792"/>
                </a:lnTo>
                <a:lnTo>
                  <a:pt x="750" y="792"/>
                </a:lnTo>
                <a:lnTo>
                  <a:pt x="754" y="790"/>
                </a:lnTo>
                <a:lnTo>
                  <a:pt x="754" y="790"/>
                </a:lnTo>
                <a:lnTo>
                  <a:pt x="756" y="788"/>
                </a:lnTo>
                <a:lnTo>
                  <a:pt x="756" y="788"/>
                </a:lnTo>
                <a:lnTo>
                  <a:pt x="758" y="784"/>
                </a:lnTo>
                <a:lnTo>
                  <a:pt x="758" y="784"/>
                </a:lnTo>
                <a:lnTo>
                  <a:pt x="758" y="780"/>
                </a:lnTo>
                <a:lnTo>
                  <a:pt x="758" y="750"/>
                </a:lnTo>
                <a:lnTo>
                  <a:pt x="758" y="750"/>
                </a:lnTo>
                <a:lnTo>
                  <a:pt x="758" y="744"/>
                </a:lnTo>
                <a:lnTo>
                  <a:pt x="758" y="744"/>
                </a:lnTo>
                <a:lnTo>
                  <a:pt x="754" y="740"/>
                </a:lnTo>
                <a:lnTo>
                  <a:pt x="754" y="740"/>
                </a:lnTo>
                <a:close/>
                <a:moveTo>
                  <a:pt x="204" y="524"/>
                </a:moveTo>
                <a:lnTo>
                  <a:pt x="204" y="524"/>
                </a:lnTo>
                <a:lnTo>
                  <a:pt x="194" y="520"/>
                </a:lnTo>
                <a:lnTo>
                  <a:pt x="182" y="520"/>
                </a:lnTo>
                <a:lnTo>
                  <a:pt x="174" y="520"/>
                </a:lnTo>
                <a:lnTo>
                  <a:pt x="174" y="594"/>
                </a:lnTo>
                <a:lnTo>
                  <a:pt x="188" y="594"/>
                </a:lnTo>
                <a:lnTo>
                  <a:pt x="188" y="594"/>
                </a:lnTo>
                <a:lnTo>
                  <a:pt x="196" y="594"/>
                </a:lnTo>
                <a:lnTo>
                  <a:pt x="204" y="590"/>
                </a:lnTo>
                <a:lnTo>
                  <a:pt x="204" y="590"/>
                </a:lnTo>
                <a:lnTo>
                  <a:pt x="210" y="586"/>
                </a:lnTo>
                <a:lnTo>
                  <a:pt x="214" y="578"/>
                </a:lnTo>
                <a:lnTo>
                  <a:pt x="214" y="578"/>
                </a:lnTo>
                <a:lnTo>
                  <a:pt x="216" y="570"/>
                </a:lnTo>
                <a:lnTo>
                  <a:pt x="218" y="562"/>
                </a:lnTo>
                <a:lnTo>
                  <a:pt x="218" y="562"/>
                </a:lnTo>
                <a:lnTo>
                  <a:pt x="216" y="550"/>
                </a:lnTo>
                <a:lnTo>
                  <a:pt x="214" y="540"/>
                </a:lnTo>
                <a:lnTo>
                  <a:pt x="214" y="540"/>
                </a:lnTo>
                <a:lnTo>
                  <a:pt x="210" y="532"/>
                </a:lnTo>
                <a:lnTo>
                  <a:pt x="204" y="524"/>
                </a:lnTo>
                <a:lnTo>
                  <a:pt x="204" y="524"/>
                </a:lnTo>
                <a:close/>
                <a:moveTo>
                  <a:pt x="698" y="774"/>
                </a:moveTo>
                <a:lnTo>
                  <a:pt x="698" y="774"/>
                </a:lnTo>
                <a:lnTo>
                  <a:pt x="696" y="774"/>
                </a:lnTo>
                <a:lnTo>
                  <a:pt x="696" y="774"/>
                </a:lnTo>
                <a:lnTo>
                  <a:pt x="692" y="774"/>
                </a:lnTo>
                <a:lnTo>
                  <a:pt x="692" y="774"/>
                </a:lnTo>
                <a:lnTo>
                  <a:pt x="692" y="776"/>
                </a:lnTo>
                <a:lnTo>
                  <a:pt x="692" y="776"/>
                </a:lnTo>
                <a:lnTo>
                  <a:pt x="692" y="780"/>
                </a:lnTo>
                <a:lnTo>
                  <a:pt x="692" y="786"/>
                </a:lnTo>
                <a:lnTo>
                  <a:pt x="692" y="786"/>
                </a:lnTo>
                <a:lnTo>
                  <a:pt x="692" y="788"/>
                </a:lnTo>
                <a:lnTo>
                  <a:pt x="692" y="788"/>
                </a:lnTo>
                <a:lnTo>
                  <a:pt x="692" y="790"/>
                </a:lnTo>
                <a:lnTo>
                  <a:pt x="692" y="790"/>
                </a:lnTo>
                <a:lnTo>
                  <a:pt x="694" y="792"/>
                </a:lnTo>
                <a:lnTo>
                  <a:pt x="694" y="792"/>
                </a:lnTo>
                <a:lnTo>
                  <a:pt x="696" y="792"/>
                </a:lnTo>
                <a:lnTo>
                  <a:pt x="696" y="792"/>
                </a:lnTo>
                <a:lnTo>
                  <a:pt x="698" y="792"/>
                </a:lnTo>
                <a:lnTo>
                  <a:pt x="698" y="792"/>
                </a:lnTo>
                <a:lnTo>
                  <a:pt x="698" y="790"/>
                </a:lnTo>
                <a:lnTo>
                  <a:pt x="698" y="790"/>
                </a:lnTo>
                <a:lnTo>
                  <a:pt x="700" y="788"/>
                </a:lnTo>
                <a:lnTo>
                  <a:pt x="700" y="788"/>
                </a:lnTo>
                <a:lnTo>
                  <a:pt x="700" y="786"/>
                </a:lnTo>
                <a:lnTo>
                  <a:pt x="700" y="780"/>
                </a:lnTo>
                <a:lnTo>
                  <a:pt x="700" y="780"/>
                </a:lnTo>
                <a:lnTo>
                  <a:pt x="698" y="776"/>
                </a:lnTo>
                <a:lnTo>
                  <a:pt x="698" y="776"/>
                </a:lnTo>
                <a:lnTo>
                  <a:pt x="698" y="774"/>
                </a:lnTo>
                <a:lnTo>
                  <a:pt x="698" y="774"/>
                </a:lnTo>
                <a:close/>
                <a:moveTo>
                  <a:pt x="532" y="740"/>
                </a:moveTo>
                <a:lnTo>
                  <a:pt x="532" y="740"/>
                </a:lnTo>
                <a:lnTo>
                  <a:pt x="526" y="738"/>
                </a:lnTo>
                <a:lnTo>
                  <a:pt x="526" y="738"/>
                </a:lnTo>
                <a:lnTo>
                  <a:pt x="522" y="740"/>
                </a:lnTo>
                <a:lnTo>
                  <a:pt x="520" y="742"/>
                </a:lnTo>
                <a:lnTo>
                  <a:pt x="520" y="742"/>
                </a:lnTo>
                <a:lnTo>
                  <a:pt x="518" y="744"/>
                </a:lnTo>
                <a:lnTo>
                  <a:pt x="518" y="750"/>
                </a:lnTo>
                <a:lnTo>
                  <a:pt x="518" y="780"/>
                </a:lnTo>
                <a:lnTo>
                  <a:pt x="518" y="780"/>
                </a:lnTo>
                <a:lnTo>
                  <a:pt x="518" y="786"/>
                </a:lnTo>
                <a:lnTo>
                  <a:pt x="520" y="788"/>
                </a:lnTo>
                <a:lnTo>
                  <a:pt x="520" y="788"/>
                </a:lnTo>
                <a:lnTo>
                  <a:pt x="522" y="790"/>
                </a:lnTo>
                <a:lnTo>
                  <a:pt x="526" y="792"/>
                </a:lnTo>
                <a:lnTo>
                  <a:pt x="526" y="792"/>
                </a:lnTo>
                <a:lnTo>
                  <a:pt x="530" y="790"/>
                </a:lnTo>
                <a:lnTo>
                  <a:pt x="530" y="790"/>
                </a:lnTo>
                <a:lnTo>
                  <a:pt x="532" y="788"/>
                </a:lnTo>
                <a:lnTo>
                  <a:pt x="532" y="788"/>
                </a:lnTo>
                <a:lnTo>
                  <a:pt x="534" y="784"/>
                </a:lnTo>
                <a:lnTo>
                  <a:pt x="534" y="784"/>
                </a:lnTo>
                <a:lnTo>
                  <a:pt x="536" y="780"/>
                </a:lnTo>
                <a:lnTo>
                  <a:pt x="536" y="750"/>
                </a:lnTo>
                <a:lnTo>
                  <a:pt x="536" y="750"/>
                </a:lnTo>
                <a:lnTo>
                  <a:pt x="534" y="744"/>
                </a:lnTo>
                <a:lnTo>
                  <a:pt x="534" y="744"/>
                </a:lnTo>
                <a:lnTo>
                  <a:pt x="532" y="740"/>
                </a:lnTo>
                <a:lnTo>
                  <a:pt x="532" y="740"/>
                </a:lnTo>
                <a:close/>
                <a:moveTo>
                  <a:pt x="636" y="742"/>
                </a:moveTo>
                <a:lnTo>
                  <a:pt x="636" y="742"/>
                </a:lnTo>
                <a:lnTo>
                  <a:pt x="634" y="740"/>
                </a:lnTo>
                <a:lnTo>
                  <a:pt x="634" y="740"/>
                </a:lnTo>
                <a:lnTo>
                  <a:pt x="630" y="738"/>
                </a:lnTo>
                <a:lnTo>
                  <a:pt x="630" y="738"/>
                </a:lnTo>
                <a:lnTo>
                  <a:pt x="626" y="740"/>
                </a:lnTo>
                <a:lnTo>
                  <a:pt x="626" y="740"/>
                </a:lnTo>
                <a:lnTo>
                  <a:pt x="624" y="742"/>
                </a:lnTo>
                <a:lnTo>
                  <a:pt x="624" y="742"/>
                </a:lnTo>
                <a:lnTo>
                  <a:pt x="622" y="746"/>
                </a:lnTo>
                <a:lnTo>
                  <a:pt x="622" y="746"/>
                </a:lnTo>
                <a:lnTo>
                  <a:pt x="622" y="750"/>
                </a:lnTo>
                <a:lnTo>
                  <a:pt x="622" y="780"/>
                </a:lnTo>
                <a:lnTo>
                  <a:pt x="622" y="780"/>
                </a:lnTo>
                <a:lnTo>
                  <a:pt x="622" y="784"/>
                </a:lnTo>
                <a:lnTo>
                  <a:pt x="622" y="784"/>
                </a:lnTo>
                <a:lnTo>
                  <a:pt x="624" y="788"/>
                </a:lnTo>
                <a:lnTo>
                  <a:pt x="624" y="788"/>
                </a:lnTo>
                <a:lnTo>
                  <a:pt x="626" y="790"/>
                </a:lnTo>
                <a:lnTo>
                  <a:pt x="626" y="790"/>
                </a:lnTo>
                <a:lnTo>
                  <a:pt x="630" y="792"/>
                </a:lnTo>
                <a:lnTo>
                  <a:pt x="630" y="792"/>
                </a:lnTo>
                <a:lnTo>
                  <a:pt x="634" y="790"/>
                </a:lnTo>
                <a:lnTo>
                  <a:pt x="634" y="790"/>
                </a:lnTo>
                <a:lnTo>
                  <a:pt x="636" y="788"/>
                </a:lnTo>
                <a:lnTo>
                  <a:pt x="636" y="788"/>
                </a:lnTo>
                <a:lnTo>
                  <a:pt x="638" y="786"/>
                </a:lnTo>
                <a:lnTo>
                  <a:pt x="638" y="786"/>
                </a:lnTo>
                <a:lnTo>
                  <a:pt x="638" y="780"/>
                </a:lnTo>
                <a:lnTo>
                  <a:pt x="638" y="750"/>
                </a:lnTo>
                <a:lnTo>
                  <a:pt x="638" y="750"/>
                </a:lnTo>
                <a:lnTo>
                  <a:pt x="638" y="746"/>
                </a:lnTo>
                <a:lnTo>
                  <a:pt x="638" y="746"/>
                </a:lnTo>
                <a:lnTo>
                  <a:pt x="636" y="742"/>
                </a:lnTo>
                <a:lnTo>
                  <a:pt x="636" y="742"/>
                </a:lnTo>
                <a:close/>
                <a:moveTo>
                  <a:pt x="668" y="756"/>
                </a:moveTo>
                <a:lnTo>
                  <a:pt x="668" y="756"/>
                </a:lnTo>
                <a:lnTo>
                  <a:pt x="668" y="754"/>
                </a:lnTo>
                <a:lnTo>
                  <a:pt x="668" y="754"/>
                </a:lnTo>
                <a:lnTo>
                  <a:pt x="670" y="752"/>
                </a:lnTo>
                <a:lnTo>
                  <a:pt x="670" y="752"/>
                </a:lnTo>
                <a:lnTo>
                  <a:pt x="670" y="752"/>
                </a:lnTo>
                <a:lnTo>
                  <a:pt x="670" y="744"/>
                </a:lnTo>
                <a:lnTo>
                  <a:pt x="670" y="744"/>
                </a:lnTo>
                <a:lnTo>
                  <a:pt x="668" y="742"/>
                </a:lnTo>
                <a:lnTo>
                  <a:pt x="668" y="742"/>
                </a:lnTo>
                <a:lnTo>
                  <a:pt x="668" y="738"/>
                </a:lnTo>
                <a:lnTo>
                  <a:pt x="668" y="738"/>
                </a:lnTo>
                <a:lnTo>
                  <a:pt x="666" y="738"/>
                </a:lnTo>
                <a:lnTo>
                  <a:pt x="666" y="738"/>
                </a:lnTo>
                <a:lnTo>
                  <a:pt x="662" y="738"/>
                </a:lnTo>
                <a:lnTo>
                  <a:pt x="662" y="738"/>
                </a:lnTo>
                <a:lnTo>
                  <a:pt x="662" y="742"/>
                </a:lnTo>
                <a:lnTo>
                  <a:pt x="662" y="742"/>
                </a:lnTo>
                <a:lnTo>
                  <a:pt x="662" y="744"/>
                </a:lnTo>
                <a:lnTo>
                  <a:pt x="662" y="752"/>
                </a:lnTo>
                <a:lnTo>
                  <a:pt x="662" y="752"/>
                </a:lnTo>
                <a:lnTo>
                  <a:pt x="662" y="752"/>
                </a:lnTo>
                <a:lnTo>
                  <a:pt x="662" y="752"/>
                </a:lnTo>
                <a:lnTo>
                  <a:pt x="662" y="754"/>
                </a:lnTo>
                <a:lnTo>
                  <a:pt x="662" y="754"/>
                </a:lnTo>
                <a:lnTo>
                  <a:pt x="664" y="756"/>
                </a:lnTo>
                <a:lnTo>
                  <a:pt x="664" y="756"/>
                </a:lnTo>
                <a:lnTo>
                  <a:pt x="666" y="758"/>
                </a:lnTo>
                <a:lnTo>
                  <a:pt x="666" y="758"/>
                </a:lnTo>
                <a:lnTo>
                  <a:pt x="668" y="756"/>
                </a:lnTo>
                <a:lnTo>
                  <a:pt x="668" y="756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89804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6"/>
          <p:cNvSpPr>
            <a:spLocks/>
          </p:cNvSpPr>
          <p:nvPr/>
        </p:nvSpPr>
        <p:spPr bwMode="auto">
          <a:xfrm>
            <a:off x="2895600" y="1160044"/>
            <a:ext cx="3352800" cy="2823412"/>
          </a:xfrm>
          <a:custGeom>
            <a:avLst/>
            <a:gdLst>
              <a:gd name="T0" fmla="*/ 608 w 1216"/>
              <a:gd name="T1" fmla="*/ 0 h 1024"/>
              <a:gd name="T2" fmla="*/ 0 w 1216"/>
              <a:gd name="T3" fmla="*/ 268 h 1024"/>
              <a:gd name="T4" fmla="*/ 0 w 1216"/>
              <a:gd name="T5" fmla="*/ 756 h 1024"/>
              <a:gd name="T6" fmla="*/ 608 w 1216"/>
              <a:gd name="T7" fmla="*/ 1024 h 1024"/>
              <a:gd name="T8" fmla="*/ 1216 w 1216"/>
              <a:gd name="T9" fmla="*/ 756 h 1024"/>
              <a:gd name="T10" fmla="*/ 1216 w 1216"/>
              <a:gd name="T11" fmla="*/ 268 h 1024"/>
              <a:gd name="T12" fmla="*/ 608 w 1216"/>
              <a:gd name="T13" fmla="*/ 0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6" h="1024">
                <a:moveTo>
                  <a:pt x="608" y="0"/>
                </a:moveTo>
                <a:lnTo>
                  <a:pt x="0" y="268"/>
                </a:lnTo>
                <a:lnTo>
                  <a:pt x="0" y="756"/>
                </a:lnTo>
                <a:lnTo>
                  <a:pt x="608" y="1024"/>
                </a:lnTo>
                <a:lnTo>
                  <a:pt x="1216" y="756"/>
                </a:lnTo>
                <a:lnTo>
                  <a:pt x="1216" y="268"/>
                </a:lnTo>
                <a:lnTo>
                  <a:pt x="608" y="0"/>
                </a:lnTo>
                <a:close/>
              </a:path>
            </a:pathLst>
          </a:custGeom>
          <a:noFill/>
          <a:ln w="12700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6"/>
          <p:cNvSpPr>
            <a:spLocks/>
          </p:cNvSpPr>
          <p:nvPr/>
        </p:nvSpPr>
        <p:spPr bwMode="auto">
          <a:xfrm>
            <a:off x="2400301" y="742950"/>
            <a:ext cx="4343398" cy="3657600"/>
          </a:xfrm>
          <a:custGeom>
            <a:avLst/>
            <a:gdLst>
              <a:gd name="T0" fmla="*/ 608 w 1216"/>
              <a:gd name="T1" fmla="*/ 0 h 1024"/>
              <a:gd name="T2" fmla="*/ 0 w 1216"/>
              <a:gd name="T3" fmla="*/ 268 h 1024"/>
              <a:gd name="T4" fmla="*/ 0 w 1216"/>
              <a:gd name="T5" fmla="*/ 756 h 1024"/>
              <a:gd name="T6" fmla="*/ 608 w 1216"/>
              <a:gd name="T7" fmla="*/ 1024 h 1024"/>
              <a:gd name="T8" fmla="*/ 1216 w 1216"/>
              <a:gd name="T9" fmla="*/ 756 h 1024"/>
              <a:gd name="T10" fmla="*/ 1216 w 1216"/>
              <a:gd name="T11" fmla="*/ 268 h 1024"/>
              <a:gd name="T12" fmla="*/ 608 w 1216"/>
              <a:gd name="T13" fmla="*/ 0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16" h="1024">
                <a:moveTo>
                  <a:pt x="608" y="0"/>
                </a:moveTo>
                <a:lnTo>
                  <a:pt x="0" y="268"/>
                </a:lnTo>
                <a:lnTo>
                  <a:pt x="0" y="756"/>
                </a:lnTo>
                <a:lnTo>
                  <a:pt x="608" y="1024"/>
                </a:lnTo>
                <a:lnTo>
                  <a:pt x="1216" y="756"/>
                </a:lnTo>
                <a:lnTo>
                  <a:pt x="1216" y="268"/>
                </a:lnTo>
                <a:lnTo>
                  <a:pt x="608" y="0"/>
                </a:lnTo>
                <a:close/>
              </a:path>
            </a:pathLst>
          </a:custGeom>
          <a:noFill/>
          <a:ln w="6350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67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/>
          <p:nvPr/>
        </p:nvSpPr>
        <p:spPr>
          <a:xfrm flipH="1">
            <a:off x="0" y="0"/>
            <a:ext cx="9144000" cy="51435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0 h 5143500"/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0 w 9144000"/>
              <a:gd name="connsiteY2" fmla="*/ 5143500 h 5143500"/>
              <a:gd name="connsiteX3" fmla="*/ 0 w 9144000"/>
              <a:gd name="connsiteY3" fmla="*/ 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73"/>
          <p:cNvSpPr/>
          <p:nvPr/>
        </p:nvSpPr>
        <p:spPr>
          <a:xfrm flipH="1" flipV="1">
            <a:off x="4038600" y="2800350"/>
            <a:ext cx="5105400" cy="2343150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352550">
                <a:moveTo>
                  <a:pt x="0" y="0"/>
                </a:moveTo>
                <a:lnTo>
                  <a:pt x="9144000" y="0"/>
                </a:lnTo>
                <a:lnTo>
                  <a:pt x="7007192" y="313022"/>
                </a:lnTo>
                <a:lnTo>
                  <a:pt x="0" y="13525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  <a:alpha val="5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Placeholder 1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94" b="7094"/>
          <a:stretch/>
        </p:blipFill>
        <p:spPr>
          <a:xfrm>
            <a:off x="2209800" y="935736"/>
            <a:ext cx="5202494" cy="3348228"/>
          </a:xfrm>
        </p:spPr>
      </p:pic>
      <p:sp>
        <p:nvSpPr>
          <p:cNvPr id="8" name="Rectangle 73"/>
          <p:cNvSpPr/>
          <p:nvPr/>
        </p:nvSpPr>
        <p:spPr>
          <a:xfrm rot="10800000" flipH="1" flipV="1">
            <a:off x="990600" y="-6351"/>
            <a:ext cx="8153400" cy="3091584"/>
          </a:xfrm>
          <a:custGeom>
            <a:avLst/>
            <a:gdLst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9144000 w 9144000"/>
              <a:gd name="connsiteY2" fmla="*/ 1352550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113069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9144000"/>
              <a:gd name="connsiteY0" fmla="*/ 0 h 1352550"/>
              <a:gd name="connsiteX1" fmla="*/ 9144000 w 9144000"/>
              <a:gd name="connsiteY1" fmla="*/ 0 h 1352550"/>
              <a:gd name="connsiteX2" fmla="*/ 7007192 w 9144000"/>
              <a:gd name="connsiteY2" fmla="*/ 313022 h 1352550"/>
              <a:gd name="connsiteX3" fmla="*/ 0 w 9144000"/>
              <a:gd name="connsiteY3" fmla="*/ 1352550 h 1352550"/>
              <a:gd name="connsiteX4" fmla="*/ 0 w 9144000"/>
              <a:gd name="connsiteY4" fmla="*/ 0 h 1352550"/>
              <a:gd name="connsiteX0" fmla="*/ 0 w 27560789"/>
              <a:gd name="connsiteY0" fmla="*/ 0 h 1352550"/>
              <a:gd name="connsiteX1" fmla="*/ 27560789 w 27560789"/>
              <a:gd name="connsiteY1" fmla="*/ 0 h 1352550"/>
              <a:gd name="connsiteX2" fmla="*/ 25423981 w 27560789"/>
              <a:gd name="connsiteY2" fmla="*/ 313022 h 1352550"/>
              <a:gd name="connsiteX3" fmla="*/ 18416789 w 27560789"/>
              <a:gd name="connsiteY3" fmla="*/ 1352550 h 1352550"/>
              <a:gd name="connsiteX4" fmla="*/ 0 w 27560789"/>
              <a:gd name="connsiteY4" fmla="*/ 0 h 1352550"/>
              <a:gd name="connsiteX0" fmla="*/ 0 w 27560789"/>
              <a:gd name="connsiteY0" fmla="*/ 0 h 1383151"/>
              <a:gd name="connsiteX1" fmla="*/ 27560789 w 27560789"/>
              <a:gd name="connsiteY1" fmla="*/ 0 h 1383151"/>
              <a:gd name="connsiteX2" fmla="*/ 25423981 w 27560789"/>
              <a:gd name="connsiteY2" fmla="*/ 313022 h 1383151"/>
              <a:gd name="connsiteX3" fmla="*/ 18159211 w 27560789"/>
              <a:gd name="connsiteY3" fmla="*/ 1383151 h 1383151"/>
              <a:gd name="connsiteX4" fmla="*/ 0 w 27560789"/>
              <a:gd name="connsiteY4" fmla="*/ 0 h 1383151"/>
              <a:gd name="connsiteX0" fmla="*/ 0 w 27560789"/>
              <a:gd name="connsiteY0" fmla="*/ 0 h 1471281"/>
              <a:gd name="connsiteX1" fmla="*/ 27560789 w 27560789"/>
              <a:gd name="connsiteY1" fmla="*/ 0 h 1471281"/>
              <a:gd name="connsiteX2" fmla="*/ 25423981 w 27560789"/>
              <a:gd name="connsiteY2" fmla="*/ 313022 h 1471281"/>
              <a:gd name="connsiteX3" fmla="*/ 19005151 w 27560789"/>
              <a:gd name="connsiteY3" fmla="*/ 1471281 h 1471281"/>
              <a:gd name="connsiteX4" fmla="*/ 0 w 27560789"/>
              <a:gd name="connsiteY4" fmla="*/ 0 h 1471281"/>
              <a:gd name="connsiteX0" fmla="*/ 0 w 27560789"/>
              <a:gd name="connsiteY0" fmla="*/ 0 h 1471281"/>
              <a:gd name="connsiteX1" fmla="*/ 27560789 w 27560789"/>
              <a:gd name="connsiteY1" fmla="*/ 0 h 1471281"/>
              <a:gd name="connsiteX2" fmla="*/ 25651734 w 27560789"/>
              <a:gd name="connsiteY2" fmla="*/ 336215 h 1471281"/>
              <a:gd name="connsiteX3" fmla="*/ 19005151 w 27560789"/>
              <a:gd name="connsiteY3" fmla="*/ 1471281 h 1471281"/>
              <a:gd name="connsiteX4" fmla="*/ 0 w 27560789"/>
              <a:gd name="connsiteY4" fmla="*/ 0 h 1471281"/>
              <a:gd name="connsiteX0" fmla="*/ 0 w 27560789"/>
              <a:gd name="connsiteY0" fmla="*/ 0 h 1471281"/>
              <a:gd name="connsiteX1" fmla="*/ 27560789 w 27560789"/>
              <a:gd name="connsiteY1" fmla="*/ 0 h 1471281"/>
              <a:gd name="connsiteX2" fmla="*/ 25684273 w 27560789"/>
              <a:gd name="connsiteY2" fmla="*/ 354769 h 1471281"/>
              <a:gd name="connsiteX3" fmla="*/ 19005151 w 27560789"/>
              <a:gd name="connsiteY3" fmla="*/ 1471281 h 1471281"/>
              <a:gd name="connsiteX4" fmla="*/ 0 w 27560789"/>
              <a:gd name="connsiteY4" fmla="*/ 0 h 1471281"/>
              <a:gd name="connsiteX0" fmla="*/ 0 w 27560789"/>
              <a:gd name="connsiteY0" fmla="*/ 0 h 1489835"/>
              <a:gd name="connsiteX1" fmla="*/ 27560789 w 27560789"/>
              <a:gd name="connsiteY1" fmla="*/ 0 h 1489835"/>
              <a:gd name="connsiteX2" fmla="*/ 25684273 w 27560789"/>
              <a:gd name="connsiteY2" fmla="*/ 354769 h 1489835"/>
              <a:gd name="connsiteX3" fmla="*/ 19167833 w 27560789"/>
              <a:gd name="connsiteY3" fmla="*/ 1489835 h 1489835"/>
              <a:gd name="connsiteX4" fmla="*/ 0 w 27560789"/>
              <a:gd name="connsiteY4" fmla="*/ 0 h 1489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560789" h="1489835">
                <a:moveTo>
                  <a:pt x="0" y="0"/>
                </a:moveTo>
                <a:lnTo>
                  <a:pt x="27560789" y="0"/>
                </a:lnTo>
                <a:lnTo>
                  <a:pt x="25684273" y="354769"/>
                </a:lnTo>
                <a:lnTo>
                  <a:pt x="19167833" y="148983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46000"/>
                </a:schemeClr>
              </a:gs>
              <a:gs pos="11000">
                <a:schemeClr val="bg1">
                  <a:alpha val="28000"/>
                </a:schemeClr>
              </a:gs>
              <a:gs pos="72000">
                <a:schemeClr val="bg1">
                  <a:alpha val="6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591300" y="4202925"/>
            <a:ext cx="736099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02956" y="1527898"/>
            <a:ext cx="3276600" cy="800219"/>
            <a:chOff x="302956" y="1527898"/>
            <a:chExt cx="3276600" cy="800219"/>
          </a:xfrm>
        </p:grpSpPr>
        <p:sp>
          <p:nvSpPr>
            <p:cNvPr id="11" name="TextBox 10"/>
            <p:cNvSpPr txBox="1"/>
            <p:nvPr/>
          </p:nvSpPr>
          <p:spPr>
            <a:xfrm>
              <a:off x="302956" y="1989563"/>
              <a:ext cx="3276600" cy="338554"/>
            </a:xfrm>
            <a:prstGeom prst="rect">
              <a:avLst/>
            </a:prstGeom>
            <a:noFill/>
          </p:spPr>
          <p:txBody>
            <a:bodyPr vert="horz" wrap="square" rtlCol="0" anchor="ctr">
              <a:spAutoFit/>
            </a:bodyPr>
            <a:lstStyle/>
            <a:p>
              <a:r>
                <a:rPr lang="en-US" sz="1600" spc="3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Rockwell" pitchFamily="18" charset="0"/>
                </a:rPr>
                <a:t>FEMALE BAG</a:t>
              </a:r>
              <a:endParaRPr lang="en-US" sz="1600" spc="300" dirty="0">
                <a:solidFill>
                  <a:schemeClr val="tx1">
                    <a:lumMod val="50000"/>
                    <a:lumOff val="50000"/>
                  </a:schemeClr>
                </a:solidFill>
                <a:latin typeface="Rockwell" pitchFamily="18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00" y="1527898"/>
              <a:ext cx="1676400" cy="461665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vert="horz" wrap="square" rtlCol="0" anchor="ctr">
              <a:spAutoFit/>
            </a:bodyPr>
            <a:lstStyle/>
            <a:p>
              <a:r>
                <a:rPr lang="zh-CN" altLang="en-US" sz="2400" b="1" spc="3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女士包包</a:t>
              </a:r>
              <a:endParaRPr lang="en-US" sz="24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79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Placeholder 2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063" y="2914650"/>
            <a:ext cx="1752600" cy="1752600"/>
          </a:xfrm>
        </p:spPr>
      </p:pic>
      <p:pic>
        <p:nvPicPr>
          <p:cNvPr id="22" name="Picture Placeholder 21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01" b="12001"/>
          <a:stretch/>
        </p:blipFill>
        <p:spPr>
          <a:xfrm>
            <a:off x="0" y="1277938"/>
            <a:ext cx="6781800" cy="3865562"/>
          </a:xfrm>
        </p:spPr>
      </p:pic>
      <p:sp>
        <p:nvSpPr>
          <p:cNvPr id="5" name="Rectangle 4"/>
          <p:cNvSpPr/>
          <p:nvPr/>
        </p:nvSpPr>
        <p:spPr>
          <a:xfrm>
            <a:off x="6993150" y="-16986"/>
            <a:ext cx="1984375" cy="258873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993150" y="2800350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098501" y="-8488"/>
            <a:ext cx="904843" cy="904843"/>
            <a:chOff x="1821657" y="3367883"/>
            <a:chExt cx="966788" cy="966788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9" name="Freeform 210"/>
            <p:cNvSpPr>
              <a:spLocks/>
            </p:cNvSpPr>
            <p:nvPr/>
          </p:nvSpPr>
          <p:spPr bwMode="auto">
            <a:xfrm>
              <a:off x="1821657" y="3367883"/>
              <a:ext cx="323850" cy="323850"/>
            </a:xfrm>
            <a:custGeom>
              <a:avLst/>
              <a:gdLst>
                <a:gd name="T0" fmla="*/ 201 w 204"/>
                <a:gd name="T1" fmla="*/ 201 h 204"/>
                <a:gd name="T2" fmla="*/ 201 w 204"/>
                <a:gd name="T3" fmla="*/ 201 h 204"/>
                <a:gd name="T4" fmla="*/ 203 w 204"/>
                <a:gd name="T5" fmla="*/ 198 h 204"/>
                <a:gd name="T6" fmla="*/ 204 w 204"/>
                <a:gd name="T7" fmla="*/ 195 h 204"/>
                <a:gd name="T8" fmla="*/ 203 w 204"/>
                <a:gd name="T9" fmla="*/ 192 h 204"/>
                <a:gd name="T10" fmla="*/ 201 w 204"/>
                <a:gd name="T11" fmla="*/ 189 h 204"/>
                <a:gd name="T12" fmla="*/ 14 w 204"/>
                <a:gd name="T13" fmla="*/ 3 h 204"/>
                <a:gd name="T14" fmla="*/ 14 w 204"/>
                <a:gd name="T15" fmla="*/ 3 h 204"/>
                <a:gd name="T16" fmla="*/ 12 w 204"/>
                <a:gd name="T17" fmla="*/ 0 h 204"/>
                <a:gd name="T18" fmla="*/ 9 w 204"/>
                <a:gd name="T19" fmla="*/ 0 h 204"/>
                <a:gd name="T20" fmla="*/ 6 w 204"/>
                <a:gd name="T21" fmla="*/ 0 h 204"/>
                <a:gd name="T22" fmla="*/ 3 w 204"/>
                <a:gd name="T23" fmla="*/ 3 h 204"/>
                <a:gd name="T24" fmla="*/ 3 w 204"/>
                <a:gd name="T25" fmla="*/ 3 h 204"/>
                <a:gd name="T26" fmla="*/ 0 w 204"/>
                <a:gd name="T27" fmla="*/ 5 h 204"/>
                <a:gd name="T28" fmla="*/ 0 w 204"/>
                <a:gd name="T29" fmla="*/ 8 h 204"/>
                <a:gd name="T30" fmla="*/ 0 w 204"/>
                <a:gd name="T31" fmla="*/ 11 h 204"/>
                <a:gd name="T32" fmla="*/ 3 w 204"/>
                <a:gd name="T33" fmla="*/ 14 h 204"/>
                <a:gd name="T34" fmla="*/ 190 w 204"/>
                <a:gd name="T35" fmla="*/ 201 h 204"/>
                <a:gd name="T36" fmla="*/ 190 w 204"/>
                <a:gd name="T37" fmla="*/ 201 h 204"/>
                <a:gd name="T38" fmla="*/ 192 w 204"/>
                <a:gd name="T39" fmla="*/ 202 h 204"/>
                <a:gd name="T40" fmla="*/ 195 w 204"/>
                <a:gd name="T41" fmla="*/ 204 h 204"/>
                <a:gd name="T42" fmla="*/ 198 w 204"/>
                <a:gd name="T43" fmla="*/ 202 h 204"/>
                <a:gd name="T44" fmla="*/ 201 w 204"/>
                <a:gd name="T45" fmla="*/ 201 h 204"/>
                <a:gd name="T46" fmla="*/ 201 w 204"/>
                <a:gd name="T47" fmla="*/ 201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04" h="204">
                  <a:moveTo>
                    <a:pt x="201" y="201"/>
                  </a:moveTo>
                  <a:lnTo>
                    <a:pt x="201" y="201"/>
                  </a:lnTo>
                  <a:lnTo>
                    <a:pt x="203" y="198"/>
                  </a:lnTo>
                  <a:lnTo>
                    <a:pt x="204" y="195"/>
                  </a:lnTo>
                  <a:lnTo>
                    <a:pt x="203" y="192"/>
                  </a:lnTo>
                  <a:lnTo>
                    <a:pt x="201" y="189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2" y="0"/>
                  </a:lnTo>
                  <a:lnTo>
                    <a:pt x="9" y="0"/>
                  </a:lnTo>
                  <a:lnTo>
                    <a:pt x="6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5"/>
                  </a:lnTo>
                  <a:lnTo>
                    <a:pt x="0" y="8"/>
                  </a:lnTo>
                  <a:lnTo>
                    <a:pt x="0" y="11"/>
                  </a:lnTo>
                  <a:lnTo>
                    <a:pt x="3" y="14"/>
                  </a:lnTo>
                  <a:lnTo>
                    <a:pt x="190" y="201"/>
                  </a:lnTo>
                  <a:lnTo>
                    <a:pt x="190" y="201"/>
                  </a:lnTo>
                  <a:lnTo>
                    <a:pt x="192" y="202"/>
                  </a:lnTo>
                  <a:lnTo>
                    <a:pt x="195" y="204"/>
                  </a:lnTo>
                  <a:lnTo>
                    <a:pt x="198" y="202"/>
                  </a:lnTo>
                  <a:lnTo>
                    <a:pt x="201" y="201"/>
                  </a:lnTo>
                  <a:lnTo>
                    <a:pt x="201" y="2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11"/>
            <p:cNvSpPr>
              <a:spLocks/>
            </p:cNvSpPr>
            <p:nvPr/>
          </p:nvSpPr>
          <p:spPr bwMode="auto">
            <a:xfrm>
              <a:off x="1935957" y="3482183"/>
              <a:ext cx="852488" cy="852488"/>
            </a:xfrm>
            <a:custGeom>
              <a:avLst/>
              <a:gdLst>
                <a:gd name="T0" fmla="*/ 157 w 537"/>
                <a:gd name="T1" fmla="*/ 0 h 537"/>
                <a:gd name="T2" fmla="*/ 144 w 537"/>
                <a:gd name="T3" fmla="*/ 0 h 537"/>
                <a:gd name="T4" fmla="*/ 118 w 537"/>
                <a:gd name="T5" fmla="*/ 9 h 537"/>
                <a:gd name="T6" fmla="*/ 87 w 537"/>
                <a:gd name="T7" fmla="*/ 36 h 537"/>
                <a:gd name="T8" fmla="*/ 83 w 537"/>
                <a:gd name="T9" fmla="*/ 43 h 537"/>
                <a:gd name="T10" fmla="*/ 81 w 537"/>
                <a:gd name="T11" fmla="*/ 58 h 537"/>
                <a:gd name="T12" fmla="*/ 86 w 537"/>
                <a:gd name="T13" fmla="*/ 64 h 537"/>
                <a:gd name="T14" fmla="*/ 97 w 537"/>
                <a:gd name="T15" fmla="*/ 68 h 537"/>
                <a:gd name="T16" fmla="*/ 112 w 537"/>
                <a:gd name="T17" fmla="*/ 61 h 537"/>
                <a:gd name="T18" fmla="*/ 132 w 537"/>
                <a:gd name="T19" fmla="*/ 41 h 537"/>
                <a:gd name="T20" fmla="*/ 141 w 537"/>
                <a:gd name="T21" fmla="*/ 35 h 537"/>
                <a:gd name="T22" fmla="*/ 151 w 537"/>
                <a:gd name="T23" fmla="*/ 35 h 537"/>
                <a:gd name="T24" fmla="*/ 255 w 537"/>
                <a:gd name="T25" fmla="*/ 52 h 537"/>
                <a:gd name="T26" fmla="*/ 268 w 537"/>
                <a:gd name="T27" fmla="*/ 57 h 537"/>
                <a:gd name="T28" fmla="*/ 280 w 537"/>
                <a:gd name="T29" fmla="*/ 64 h 537"/>
                <a:gd name="T30" fmla="*/ 503 w 537"/>
                <a:gd name="T31" fmla="*/ 287 h 537"/>
                <a:gd name="T32" fmla="*/ 503 w 537"/>
                <a:gd name="T33" fmla="*/ 292 h 537"/>
                <a:gd name="T34" fmla="*/ 293 w 537"/>
                <a:gd name="T35" fmla="*/ 502 h 537"/>
                <a:gd name="T36" fmla="*/ 287 w 537"/>
                <a:gd name="T37" fmla="*/ 502 h 537"/>
                <a:gd name="T38" fmla="*/ 64 w 537"/>
                <a:gd name="T39" fmla="*/ 279 h 537"/>
                <a:gd name="T40" fmla="*/ 57 w 537"/>
                <a:gd name="T41" fmla="*/ 268 h 537"/>
                <a:gd name="T42" fmla="*/ 51 w 537"/>
                <a:gd name="T43" fmla="*/ 255 h 537"/>
                <a:gd name="T44" fmla="*/ 35 w 537"/>
                <a:gd name="T45" fmla="*/ 151 h 537"/>
                <a:gd name="T46" fmla="*/ 35 w 537"/>
                <a:gd name="T47" fmla="*/ 140 h 537"/>
                <a:gd name="T48" fmla="*/ 41 w 537"/>
                <a:gd name="T49" fmla="*/ 132 h 537"/>
                <a:gd name="T50" fmla="*/ 61 w 537"/>
                <a:gd name="T51" fmla="*/ 112 h 537"/>
                <a:gd name="T52" fmla="*/ 68 w 537"/>
                <a:gd name="T53" fmla="*/ 97 h 537"/>
                <a:gd name="T54" fmla="*/ 64 w 537"/>
                <a:gd name="T55" fmla="*/ 85 h 537"/>
                <a:gd name="T56" fmla="*/ 58 w 537"/>
                <a:gd name="T57" fmla="*/ 81 h 537"/>
                <a:gd name="T58" fmla="*/ 44 w 537"/>
                <a:gd name="T59" fmla="*/ 83 h 537"/>
                <a:gd name="T60" fmla="*/ 16 w 537"/>
                <a:gd name="T61" fmla="*/ 107 h 537"/>
                <a:gd name="T62" fmla="*/ 9 w 537"/>
                <a:gd name="T63" fmla="*/ 117 h 537"/>
                <a:gd name="T64" fmla="*/ 0 w 537"/>
                <a:gd name="T65" fmla="*/ 143 h 537"/>
                <a:gd name="T66" fmla="*/ 18 w 537"/>
                <a:gd name="T67" fmla="*/ 261 h 537"/>
                <a:gd name="T68" fmla="*/ 22 w 537"/>
                <a:gd name="T69" fmla="*/ 272 h 537"/>
                <a:gd name="T70" fmla="*/ 34 w 537"/>
                <a:gd name="T71" fmla="*/ 295 h 537"/>
                <a:gd name="T72" fmla="*/ 264 w 537"/>
                <a:gd name="T73" fmla="*/ 527 h 537"/>
                <a:gd name="T74" fmla="*/ 270 w 537"/>
                <a:gd name="T75" fmla="*/ 531 h 537"/>
                <a:gd name="T76" fmla="*/ 283 w 537"/>
                <a:gd name="T77" fmla="*/ 537 h 537"/>
                <a:gd name="T78" fmla="*/ 297 w 537"/>
                <a:gd name="T79" fmla="*/ 537 h 537"/>
                <a:gd name="T80" fmla="*/ 310 w 537"/>
                <a:gd name="T81" fmla="*/ 531 h 537"/>
                <a:gd name="T82" fmla="*/ 527 w 537"/>
                <a:gd name="T83" fmla="*/ 316 h 537"/>
                <a:gd name="T84" fmla="*/ 531 w 537"/>
                <a:gd name="T85" fmla="*/ 310 h 537"/>
                <a:gd name="T86" fmla="*/ 537 w 537"/>
                <a:gd name="T87" fmla="*/ 297 h 537"/>
                <a:gd name="T88" fmla="*/ 537 w 537"/>
                <a:gd name="T89" fmla="*/ 282 h 537"/>
                <a:gd name="T90" fmla="*/ 531 w 537"/>
                <a:gd name="T91" fmla="*/ 269 h 537"/>
                <a:gd name="T92" fmla="*/ 304 w 537"/>
                <a:gd name="T93" fmla="*/ 41 h 537"/>
                <a:gd name="T94" fmla="*/ 296 w 537"/>
                <a:gd name="T95" fmla="*/ 33 h 537"/>
                <a:gd name="T96" fmla="*/ 272 w 537"/>
                <a:gd name="T97" fmla="*/ 22 h 537"/>
                <a:gd name="T98" fmla="*/ 261 w 537"/>
                <a:gd name="T99" fmla="*/ 1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37" h="537">
                  <a:moveTo>
                    <a:pt x="261" y="17"/>
                  </a:moveTo>
                  <a:lnTo>
                    <a:pt x="157" y="0"/>
                  </a:lnTo>
                  <a:lnTo>
                    <a:pt x="157" y="0"/>
                  </a:lnTo>
                  <a:lnTo>
                    <a:pt x="144" y="0"/>
                  </a:lnTo>
                  <a:lnTo>
                    <a:pt x="131" y="3"/>
                  </a:lnTo>
                  <a:lnTo>
                    <a:pt x="118" y="9"/>
                  </a:lnTo>
                  <a:lnTo>
                    <a:pt x="107" y="16"/>
                  </a:lnTo>
                  <a:lnTo>
                    <a:pt x="87" y="36"/>
                  </a:lnTo>
                  <a:lnTo>
                    <a:pt x="87" y="36"/>
                  </a:lnTo>
                  <a:lnTo>
                    <a:pt x="83" y="43"/>
                  </a:lnTo>
                  <a:lnTo>
                    <a:pt x="81" y="51"/>
                  </a:lnTo>
                  <a:lnTo>
                    <a:pt x="81" y="58"/>
                  </a:lnTo>
                  <a:lnTo>
                    <a:pt x="86" y="64"/>
                  </a:lnTo>
                  <a:lnTo>
                    <a:pt x="86" y="64"/>
                  </a:lnTo>
                  <a:lnTo>
                    <a:pt x="92" y="67"/>
                  </a:lnTo>
                  <a:lnTo>
                    <a:pt x="97" y="68"/>
                  </a:lnTo>
                  <a:lnTo>
                    <a:pt x="105" y="65"/>
                  </a:lnTo>
                  <a:lnTo>
                    <a:pt x="112" y="61"/>
                  </a:lnTo>
                  <a:lnTo>
                    <a:pt x="132" y="41"/>
                  </a:lnTo>
                  <a:lnTo>
                    <a:pt x="132" y="41"/>
                  </a:lnTo>
                  <a:lnTo>
                    <a:pt x="136" y="38"/>
                  </a:lnTo>
                  <a:lnTo>
                    <a:pt x="141" y="35"/>
                  </a:lnTo>
                  <a:lnTo>
                    <a:pt x="147" y="35"/>
                  </a:lnTo>
                  <a:lnTo>
                    <a:pt x="151" y="35"/>
                  </a:lnTo>
                  <a:lnTo>
                    <a:pt x="255" y="52"/>
                  </a:lnTo>
                  <a:lnTo>
                    <a:pt x="255" y="52"/>
                  </a:lnTo>
                  <a:lnTo>
                    <a:pt x="261" y="54"/>
                  </a:lnTo>
                  <a:lnTo>
                    <a:pt x="268" y="57"/>
                  </a:lnTo>
                  <a:lnTo>
                    <a:pt x="275" y="61"/>
                  </a:lnTo>
                  <a:lnTo>
                    <a:pt x="280" y="64"/>
                  </a:lnTo>
                  <a:lnTo>
                    <a:pt x="503" y="287"/>
                  </a:lnTo>
                  <a:lnTo>
                    <a:pt x="503" y="287"/>
                  </a:lnTo>
                  <a:lnTo>
                    <a:pt x="504" y="290"/>
                  </a:lnTo>
                  <a:lnTo>
                    <a:pt x="503" y="292"/>
                  </a:lnTo>
                  <a:lnTo>
                    <a:pt x="293" y="502"/>
                  </a:lnTo>
                  <a:lnTo>
                    <a:pt x="293" y="502"/>
                  </a:lnTo>
                  <a:lnTo>
                    <a:pt x="290" y="504"/>
                  </a:lnTo>
                  <a:lnTo>
                    <a:pt x="287" y="502"/>
                  </a:lnTo>
                  <a:lnTo>
                    <a:pt x="64" y="279"/>
                  </a:lnTo>
                  <a:lnTo>
                    <a:pt x="64" y="279"/>
                  </a:lnTo>
                  <a:lnTo>
                    <a:pt x="61" y="275"/>
                  </a:lnTo>
                  <a:lnTo>
                    <a:pt x="57" y="268"/>
                  </a:lnTo>
                  <a:lnTo>
                    <a:pt x="54" y="261"/>
                  </a:lnTo>
                  <a:lnTo>
                    <a:pt x="51" y="255"/>
                  </a:lnTo>
                  <a:lnTo>
                    <a:pt x="35" y="151"/>
                  </a:lnTo>
                  <a:lnTo>
                    <a:pt x="35" y="151"/>
                  </a:lnTo>
                  <a:lnTo>
                    <a:pt x="35" y="146"/>
                  </a:lnTo>
                  <a:lnTo>
                    <a:pt x="35" y="140"/>
                  </a:lnTo>
                  <a:lnTo>
                    <a:pt x="38" y="136"/>
                  </a:lnTo>
                  <a:lnTo>
                    <a:pt x="41" y="132"/>
                  </a:lnTo>
                  <a:lnTo>
                    <a:pt x="61" y="112"/>
                  </a:lnTo>
                  <a:lnTo>
                    <a:pt x="61" y="112"/>
                  </a:lnTo>
                  <a:lnTo>
                    <a:pt x="65" y="104"/>
                  </a:lnTo>
                  <a:lnTo>
                    <a:pt x="68" y="97"/>
                  </a:lnTo>
                  <a:lnTo>
                    <a:pt x="67" y="91"/>
                  </a:lnTo>
                  <a:lnTo>
                    <a:pt x="64" y="85"/>
                  </a:lnTo>
                  <a:lnTo>
                    <a:pt x="64" y="85"/>
                  </a:lnTo>
                  <a:lnTo>
                    <a:pt x="58" y="81"/>
                  </a:lnTo>
                  <a:lnTo>
                    <a:pt x="51" y="81"/>
                  </a:lnTo>
                  <a:lnTo>
                    <a:pt x="44" y="83"/>
                  </a:lnTo>
                  <a:lnTo>
                    <a:pt x="37" y="87"/>
                  </a:lnTo>
                  <a:lnTo>
                    <a:pt x="16" y="107"/>
                  </a:lnTo>
                  <a:lnTo>
                    <a:pt x="16" y="107"/>
                  </a:lnTo>
                  <a:lnTo>
                    <a:pt x="9" y="117"/>
                  </a:lnTo>
                  <a:lnTo>
                    <a:pt x="3" y="130"/>
                  </a:lnTo>
                  <a:lnTo>
                    <a:pt x="0" y="143"/>
                  </a:lnTo>
                  <a:lnTo>
                    <a:pt x="0" y="156"/>
                  </a:lnTo>
                  <a:lnTo>
                    <a:pt x="18" y="261"/>
                  </a:lnTo>
                  <a:lnTo>
                    <a:pt x="18" y="261"/>
                  </a:lnTo>
                  <a:lnTo>
                    <a:pt x="22" y="272"/>
                  </a:lnTo>
                  <a:lnTo>
                    <a:pt x="26" y="284"/>
                  </a:lnTo>
                  <a:lnTo>
                    <a:pt x="34" y="295"/>
                  </a:lnTo>
                  <a:lnTo>
                    <a:pt x="41" y="304"/>
                  </a:lnTo>
                  <a:lnTo>
                    <a:pt x="264" y="527"/>
                  </a:lnTo>
                  <a:lnTo>
                    <a:pt x="264" y="527"/>
                  </a:lnTo>
                  <a:lnTo>
                    <a:pt x="270" y="531"/>
                  </a:lnTo>
                  <a:lnTo>
                    <a:pt x="275" y="536"/>
                  </a:lnTo>
                  <a:lnTo>
                    <a:pt x="283" y="537"/>
                  </a:lnTo>
                  <a:lnTo>
                    <a:pt x="290" y="537"/>
                  </a:lnTo>
                  <a:lnTo>
                    <a:pt x="297" y="537"/>
                  </a:lnTo>
                  <a:lnTo>
                    <a:pt x="304" y="536"/>
                  </a:lnTo>
                  <a:lnTo>
                    <a:pt x="310" y="531"/>
                  </a:lnTo>
                  <a:lnTo>
                    <a:pt x="316" y="527"/>
                  </a:lnTo>
                  <a:lnTo>
                    <a:pt x="527" y="316"/>
                  </a:lnTo>
                  <a:lnTo>
                    <a:pt x="527" y="316"/>
                  </a:lnTo>
                  <a:lnTo>
                    <a:pt x="531" y="310"/>
                  </a:lnTo>
                  <a:lnTo>
                    <a:pt x="536" y="304"/>
                  </a:lnTo>
                  <a:lnTo>
                    <a:pt x="537" y="297"/>
                  </a:lnTo>
                  <a:lnTo>
                    <a:pt x="537" y="290"/>
                  </a:lnTo>
                  <a:lnTo>
                    <a:pt x="537" y="282"/>
                  </a:lnTo>
                  <a:lnTo>
                    <a:pt x="536" y="275"/>
                  </a:lnTo>
                  <a:lnTo>
                    <a:pt x="531" y="269"/>
                  </a:lnTo>
                  <a:lnTo>
                    <a:pt x="527" y="263"/>
                  </a:lnTo>
                  <a:lnTo>
                    <a:pt x="304" y="41"/>
                  </a:lnTo>
                  <a:lnTo>
                    <a:pt x="304" y="41"/>
                  </a:lnTo>
                  <a:lnTo>
                    <a:pt x="296" y="33"/>
                  </a:lnTo>
                  <a:lnTo>
                    <a:pt x="284" y="26"/>
                  </a:lnTo>
                  <a:lnTo>
                    <a:pt x="272" y="22"/>
                  </a:lnTo>
                  <a:lnTo>
                    <a:pt x="261" y="17"/>
                  </a:lnTo>
                  <a:lnTo>
                    <a:pt x="261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12"/>
            <p:cNvSpPr>
              <a:spLocks/>
            </p:cNvSpPr>
            <p:nvPr/>
          </p:nvSpPr>
          <p:spPr bwMode="auto">
            <a:xfrm>
              <a:off x="2074070" y="3620295"/>
              <a:ext cx="133350" cy="133350"/>
            </a:xfrm>
            <a:custGeom>
              <a:avLst/>
              <a:gdLst>
                <a:gd name="T0" fmla="*/ 33 w 84"/>
                <a:gd name="T1" fmla="*/ 11 h 84"/>
                <a:gd name="T2" fmla="*/ 51 w 84"/>
                <a:gd name="T3" fmla="*/ 22 h 84"/>
                <a:gd name="T4" fmla="*/ 55 w 84"/>
                <a:gd name="T5" fmla="*/ 23 h 84"/>
                <a:gd name="T6" fmla="*/ 58 w 84"/>
                <a:gd name="T7" fmla="*/ 26 h 84"/>
                <a:gd name="T8" fmla="*/ 62 w 84"/>
                <a:gd name="T9" fmla="*/ 33 h 84"/>
                <a:gd name="T10" fmla="*/ 62 w 84"/>
                <a:gd name="T11" fmla="*/ 51 h 84"/>
                <a:gd name="T12" fmla="*/ 58 w 84"/>
                <a:gd name="T13" fmla="*/ 58 h 84"/>
                <a:gd name="T14" fmla="*/ 55 w 84"/>
                <a:gd name="T15" fmla="*/ 61 h 84"/>
                <a:gd name="T16" fmla="*/ 42 w 84"/>
                <a:gd name="T17" fmla="*/ 64 h 84"/>
                <a:gd name="T18" fmla="*/ 31 w 84"/>
                <a:gd name="T19" fmla="*/ 61 h 84"/>
                <a:gd name="T20" fmla="*/ 26 w 84"/>
                <a:gd name="T21" fmla="*/ 58 h 84"/>
                <a:gd name="T22" fmla="*/ 22 w 84"/>
                <a:gd name="T23" fmla="*/ 51 h 84"/>
                <a:gd name="T24" fmla="*/ 18 w 84"/>
                <a:gd name="T25" fmla="*/ 42 h 84"/>
                <a:gd name="T26" fmla="*/ 12 w 84"/>
                <a:gd name="T27" fmla="*/ 33 h 84"/>
                <a:gd name="T28" fmla="*/ 9 w 84"/>
                <a:gd name="T29" fmla="*/ 32 h 84"/>
                <a:gd name="T30" fmla="*/ 2 w 84"/>
                <a:gd name="T31" fmla="*/ 38 h 84"/>
                <a:gd name="T32" fmla="*/ 0 w 84"/>
                <a:gd name="T33" fmla="*/ 45 h 84"/>
                <a:gd name="T34" fmla="*/ 3 w 84"/>
                <a:gd name="T35" fmla="*/ 59 h 84"/>
                <a:gd name="T36" fmla="*/ 12 w 84"/>
                <a:gd name="T37" fmla="*/ 72 h 84"/>
                <a:gd name="T38" fmla="*/ 19 w 84"/>
                <a:gd name="T39" fmla="*/ 78 h 84"/>
                <a:gd name="T40" fmla="*/ 35 w 84"/>
                <a:gd name="T41" fmla="*/ 84 h 84"/>
                <a:gd name="T42" fmla="*/ 51 w 84"/>
                <a:gd name="T43" fmla="*/ 84 h 84"/>
                <a:gd name="T44" fmla="*/ 65 w 84"/>
                <a:gd name="T45" fmla="*/ 78 h 84"/>
                <a:gd name="T46" fmla="*/ 73 w 84"/>
                <a:gd name="T47" fmla="*/ 72 h 84"/>
                <a:gd name="T48" fmla="*/ 81 w 84"/>
                <a:gd name="T49" fmla="*/ 58 h 84"/>
                <a:gd name="T50" fmla="*/ 84 w 84"/>
                <a:gd name="T51" fmla="*/ 42 h 84"/>
                <a:gd name="T52" fmla="*/ 81 w 84"/>
                <a:gd name="T53" fmla="*/ 26 h 84"/>
                <a:gd name="T54" fmla="*/ 73 w 84"/>
                <a:gd name="T55" fmla="*/ 11 h 84"/>
                <a:gd name="T56" fmla="*/ 67 w 84"/>
                <a:gd name="T57" fmla="*/ 7 h 84"/>
                <a:gd name="T58" fmla="*/ 52 w 84"/>
                <a:gd name="T59" fmla="*/ 1 h 84"/>
                <a:gd name="T60" fmla="*/ 45 w 84"/>
                <a:gd name="T61" fmla="*/ 0 h 84"/>
                <a:gd name="T62" fmla="*/ 33 w 84"/>
                <a:gd name="T63" fmla="*/ 4 h 84"/>
                <a:gd name="T64" fmla="*/ 32 w 84"/>
                <a:gd name="T65" fmla="*/ 10 h 84"/>
                <a:gd name="T66" fmla="*/ 33 w 84"/>
                <a:gd name="T67" fmla="*/ 1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4" h="84">
                  <a:moveTo>
                    <a:pt x="33" y="11"/>
                  </a:moveTo>
                  <a:lnTo>
                    <a:pt x="33" y="11"/>
                  </a:lnTo>
                  <a:lnTo>
                    <a:pt x="42" y="17"/>
                  </a:lnTo>
                  <a:lnTo>
                    <a:pt x="51" y="22"/>
                  </a:lnTo>
                  <a:lnTo>
                    <a:pt x="51" y="22"/>
                  </a:lnTo>
                  <a:lnTo>
                    <a:pt x="55" y="23"/>
                  </a:lnTo>
                  <a:lnTo>
                    <a:pt x="58" y="26"/>
                  </a:lnTo>
                  <a:lnTo>
                    <a:pt x="58" y="26"/>
                  </a:lnTo>
                  <a:lnTo>
                    <a:pt x="61" y="30"/>
                  </a:lnTo>
                  <a:lnTo>
                    <a:pt x="62" y="33"/>
                  </a:lnTo>
                  <a:lnTo>
                    <a:pt x="64" y="42"/>
                  </a:lnTo>
                  <a:lnTo>
                    <a:pt x="62" y="51"/>
                  </a:lnTo>
                  <a:lnTo>
                    <a:pt x="61" y="55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55" y="61"/>
                  </a:lnTo>
                  <a:lnTo>
                    <a:pt x="51" y="62"/>
                  </a:lnTo>
                  <a:lnTo>
                    <a:pt x="42" y="64"/>
                  </a:lnTo>
                  <a:lnTo>
                    <a:pt x="33" y="62"/>
                  </a:lnTo>
                  <a:lnTo>
                    <a:pt x="31" y="61"/>
                  </a:lnTo>
                  <a:lnTo>
                    <a:pt x="26" y="58"/>
                  </a:lnTo>
                  <a:lnTo>
                    <a:pt x="26" y="58"/>
                  </a:lnTo>
                  <a:lnTo>
                    <a:pt x="23" y="55"/>
                  </a:lnTo>
                  <a:lnTo>
                    <a:pt x="22" y="51"/>
                  </a:lnTo>
                  <a:lnTo>
                    <a:pt x="22" y="51"/>
                  </a:lnTo>
                  <a:lnTo>
                    <a:pt x="18" y="42"/>
                  </a:lnTo>
                  <a:lnTo>
                    <a:pt x="12" y="33"/>
                  </a:lnTo>
                  <a:lnTo>
                    <a:pt x="12" y="33"/>
                  </a:lnTo>
                  <a:lnTo>
                    <a:pt x="10" y="32"/>
                  </a:lnTo>
                  <a:lnTo>
                    <a:pt x="9" y="32"/>
                  </a:lnTo>
                  <a:lnTo>
                    <a:pt x="5" y="33"/>
                  </a:lnTo>
                  <a:lnTo>
                    <a:pt x="2" y="38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2" y="52"/>
                  </a:lnTo>
                  <a:lnTo>
                    <a:pt x="3" y="59"/>
                  </a:lnTo>
                  <a:lnTo>
                    <a:pt x="7" y="66"/>
                  </a:lnTo>
                  <a:lnTo>
                    <a:pt x="12" y="72"/>
                  </a:lnTo>
                  <a:lnTo>
                    <a:pt x="12" y="72"/>
                  </a:lnTo>
                  <a:lnTo>
                    <a:pt x="19" y="78"/>
                  </a:lnTo>
                  <a:lnTo>
                    <a:pt x="26" y="81"/>
                  </a:lnTo>
                  <a:lnTo>
                    <a:pt x="35" y="84"/>
                  </a:lnTo>
                  <a:lnTo>
                    <a:pt x="42" y="84"/>
                  </a:lnTo>
                  <a:lnTo>
                    <a:pt x="51" y="84"/>
                  </a:lnTo>
                  <a:lnTo>
                    <a:pt x="58" y="81"/>
                  </a:lnTo>
                  <a:lnTo>
                    <a:pt x="65" y="78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78" y="65"/>
                  </a:lnTo>
                  <a:lnTo>
                    <a:pt x="81" y="58"/>
                  </a:lnTo>
                  <a:lnTo>
                    <a:pt x="84" y="51"/>
                  </a:lnTo>
                  <a:lnTo>
                    <a:pt x="84" y="42"/>
                  </a:lnTo>
                  <a:lnTo>
                    <a:pt x="84" y="35"/>
                  </a:lnTo>
                  <a:lnTo>
                    <a:pt x="81" y="26"/>
                  </a:lnTo>
                  <a:lnTo>
                    <a:pt x="78" y="19"/>
                  </a:lnTo>
                  <a:lnTo>
                    <a:pt x="73" y="11"/>
                  </a:lnTo>
                  <a:lnTo>
                    <a:pt x="73" y="11"/>
                  </a:lnTo>
                  <a:lnTo>
                    <a:pt x="67" y="7"/>
                  </a:lnTo>
                  <a:lnTo>
                    <a:pt x="60" y="3"/>
                  </a:lnTo>
                  <a:lnTo>
                    <a:pt x="52" y="1"/>
                  </a:lnTo>
                  <a:lnTo>
                    <a:pt x="45" y="0"/>
                  </a:lnTo>
                  <a:lnTo>
                    <a:pt x="45" y="0"/>
                  </a:lnTo>
                  <a:lnTo>
                    <a:pt x="38" y="1"/>
                  </a:lnTo>
                  <a:lnTo>
                    <a:pt x="33" y="4"/>
                  </a:lnTo>
                  <a:lnTo>
                    <a:pt x="32" y="9"/>
                  </a:lnTo>
                  <a:lnTo>
                    <a:pt x="32" y="10"/>
                  </a:lnTo>
                  <a:lnTo>
                    <a:pt x="33" y="11"/>
                  </a:lnTo>
                  <a:lnTo>
                    <a:pt x="3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13"/>
            <p:cNvSpPr>
              <a:spLocks/>
            </p:cNvSpPr>
            <p:nvPr/>
          </p:nvSpPr>
          <p:spPr bwMode="auto">
            <a:xfrm>
              <a:off x="2182020" y="3739358"/>
              <a:ext cx="152400" cy="131763"/>
            </a:xfrm>
            <a:custGeom>
              <a:avLst/>
              <a:gdLst>
                <a:gd name="T0" fmla="*/ 81 w 96"/>
                <a:gd name="T1" fmla="*/ 13 h 83"/>
                <a:gd name="T2" fmla="*/ 70 w 96"/>
                <a:gd name="T3" fmla="*/ 4 h 83"/>
                <a:gd name="T4" fmla="*/ 58 w 96"/>
                <a:gd name="T5" fmla="*/ 0 h 83"/>
                <a:gd name="T6" fmla="*/ 52 w 96"/>
                <a:gd name="T7" fmla="*/ 0 h 83"/>
                <a:gd name="T8" fmla="*/ 42 w 96"/>
                <a:gd name="T9" fmla="*/ 3 h 83"/>
                <a:gd name="T10" fmla="*/ 38 w 96"/>
                <a:gd name="T11" fmla="*/ 7 h 83"/>
                <a:gd name="T12" fmla="*/ 31 w 96"/>
                <a:gd name="T13" fmla="*/ 20 h 83"/>
                <a:gd name="T14" fmla="*/ 31 w 96"/>
                <a:gd name="T15" fmla="*/ 28 h 83"/>
                <a:gd name="T16" fmla="*/ 35 w 96"/>
                <a:gd name="T17" fmla="*/ 36 h 83"/>
                <a:gd name="T18" fmla="*/ 39 w 96"/>
                <a:gd name="T19" fmla="*/ 44 h 83"/>
                <a:gd name="T20" fmla="*/ 44 w 96"/>
                <a:gd name="T21" fmla="*/ 52 h 83"/>
                <a:gd name="T22" fmla="*/ 47 w 96"/>
                <a:gd name="T23" fmla="*/ 58 h 83"/>
                <a:gd name="T24" fmla="*/ 44 w 96"/>
                <a:gd name="T25" fmla="*/ 64 h 83"/>
                <a:gd name="T26" fmla="*/ 42 w 96"/>
                <a:gd name="T27" fmla="*/ 65 h 83"/>
                <a:gd name="T28" fmla="*/ 39 w 96"/>
                <a:gd name="T29" fmla="*/ 65 h 83"/>
                <a:gd name="T30" fmla="*/ 35 w 96"/>
                <a:gd name="T31" fmla="*/ 65 h 83"/>
                <a:gd name="T32" fmla="*/ 31 w 96"/>
                <a:gd name="T33" fmla="*/ 62 h 83"/>
                <a:gd name="T34" fmla="*/ 28 w 96"/>
                <a:gd name="T35" fmla="*/ 59 h 83"/>
                <a:gd name="T36" fmla="*/ 19 w 96"/>
                <a:gd name="T37" fmla="*/ 46 h 83"/>
                <a:gd name="T38" fmla="*/ 16 w 96"/>
                <a:gd name="T39" fmla="*/ 39 h 83"/>
                <a:gd name="T40" fmla="*/ 15 w 96"/>
                <a:gd name="T41" fmla="*/ 31 h 83"/>
                <a:gd name="T42" fmla="*/ 0 w 96"/>
                <a:gd name="T43" fmla="*/ 44 h 83"/>
                <a:gd name="T44" fmla="*/ 6 w 96"/>
                <a:gd name="T45" fmla="*/ 57 h 83"/>
                <a:gd name="T46" fmla="*/ 18 w 96"/>
                <a:gd name="T47" fmla="*/ 70 h 83"/>
                <a:gd name="T48" fmla="*/ 23 w 96"/>
                <a:gd name="T49" fmla="*/ 75 h 83"/>
                <a:gd name="T50" fmla="*/ 35 w 96"/>
                <a:gd name="T51" fmla="*/ 81 h 83"/>
                <a:gd name="T52" fmla="*/ 41 w 96"/>
                <a:gd name="T53" fmla="*/ 83 h 83"/>
                <a:gd name="T54" fmla="*/ 52 w 96"/>
                <a:gd name="T55" fmla="*/ 83 h 83"/>
                <a:gd name="T56" fmla="*/ 61 w 96"/>
                <a:gd name="T57" fmla="*/ 75 h 83"/>
                <a:gd name="T58" fmla="*/ 67 w 96"/>
                <a:gd name="T59" fmla="*/ 70 h 83"/>
                <a:gd name="T60" fmla="*/ 68 w 96"/>
                <a:gd name="T61" fmla="*/ 64 h 83"/>
                <a:gd name="T62" fmla="*/ 65 w 96"/>
                <a:gd name="T63" fmla="*/ 48 h 83"/>
                <a:gd name="T64" fmla="*/ 61 w 96"/>
                <a:gd name="T65" fmla="*/ 41 h 83"/>
                <a:gd name="T66" fmla="*/ 57 w 96"/>
                <a:gd name="T67" fmla="*/ 33 h 83"/>
                <a:gd name="T68" fmla="*/ 54 w 96"/>
                <a:gd name="T69" fmla="*/ 29 h 83"/>
                <a:gd name="T70" fmla="*/ 52 w 96"/>
                <a:gd name="T71" fmla="*/ 25 h 83"/>
                <a:gd name="T72" fmla="*/ 55 w 96"/>
                <a:gd name="T73" fmla="*/ 20 h 83"/>
                <a:gd name="T74" fmla="*/ 58 w 96"/>
                <a:gd name="T75" fmla="*/ 19 h 83"/>
                <a:gd name="T76" fmla="*/ 62 w 96"/>
                <a:gd name="T77" fmla="*/ 19 h 83"/>
                <a:gd name="T78" fmla="*/ 67 w 96"/>
                <a:gd name="T79" fmla="*/ 22 h 83"/>
                <a:gd name="T80" fmla="*/ 71 w 96"/>
                <a:gd name="T81" fmla="*/ 25 h 83"/>
                <a:gd name="T82" fmla="*/ 75 w 96"/>
                <a:gd name="T83" fmla="*/ 29 h 83"/>
                <a:gd name="T84" fmla="*/ 78 w 96"/>
                <a:gd name="T85" fmla="*/ 36 h 83"/>
                <a:gd name="T86" fmla="*/ 81 w 96"/>
                <a:gd name="T87" fmla="*/ 48 h 83"/>
                <a:gd name="T88" fmla="*/ 96 w 96"/>
                <a:gd name="T89" fmla="*/ 36 h 83"/>
                <a:gd name="T90" fmla="*/ 90 w 96"/>
                <a:gd name="T91" fmla="*/ 25 h 83"/>
                <a:gd name="T92" fmla="*/ 81 w 96"/>
                <a:gd name="T93" fmla="*/ 1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6" h="83">
                  <a:moveTo>
                    <a:pt x="81" y="13"/>
                  </a:moveTo>
                  <a:lnTo>
                    <a:pt x="81" y="13"/>
                  </a:lnTo>
                  <a:lnTo>
                    <a:pt x="75" y="9"/>
                  </a:lnTo>
                  <a:lnTo>
                    <a:pt x="70" y="4"/>
                  </a:lnTo>
                  <a:lnTo>
                    <a:pt x="64" y="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52" y="0"/>
                  </a:lnTo>
                  <a:lnTo>
                    <a:pt x="47" y="2"/>
                  </a:lnTo>
                  <a:lnTo>
                    <a:pt x="42" y="3"/>
                  </a:lnTo>
                  <a:lnTo>
                    <a:pt x="38" y="7"/>
                  </a:lnTo>
                  <a:lnTo>
                    <a:pt x="38" y="7"/>
                  </a:lnTo>
                  <a:lnTo>
                    <a:pt x="34" y="13"/>
                  </a:lnTo>
                  <a:lnTo>
                    <a:pt x="31" y="20"/>
                  </a:lnTo>
                  <a:lnTo>
                    <a:pt x="31" y="20"/>
                  </a:lnTo>
                  <a:lnTo>
                    <a:pt x="31" y="28"/>
                  </a:lnTo>
                  <a:lnTo>
                    <a:pt x="35" y="36"/>
                  </a:lnTo>
                  <a:lnTo>
                    <a:pt x="35" y="36"/>
                  </a:lnTo>
                  <a:lnTo>
                    <a:pt x="39" y="44"/>
                  </a:lnTo>
                  <a:lnTo>
                    <a:pt x="39" y="44"/>
                  </a:lnTo>
                  <a:lnTo>
                    <a:pt x="44" y="52"/>
                  </a:lnTo>
                  <a:lnTo>
                    <a:pt x="44" y="52"/>
                  </a:lnTo>
                  <a:lnTo>
                    <a:pt x="47" y="58"/>
                  </a:lnTo>
                  <a:lnTo>
                    <a:pt x="47" y="58"/>
                  </a:lnTo>
                  <a:lnTo>
                    <a:pt x="45" y="61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2" y="65"/>
                  </a:lnTo>
                  <a:lnTo>
                    <a:pt x="39" y="65"/>
                  </a:lnTo>
                  <a:lnTo>
                    <a:pt x="39" y="65"/>
                  </a:lnTo>
                  <a:lnTo>
                    <a:pt x="35" y="65"/>
                  </a:lnTo>
                  <a:lnTo>
                    <a:pt x="35" y="65"/>
                  </a:lnTo>
                  <a:lnTo>
                    <a:pt x="31" y="62"/>
                  </a:lnTo>
                  <a:lnTo>
                    <a:pt x="31" y="62"/>
                  </a:lnTo>
                  <a:lnTo>
                    <a:pt x="28" y="59"/>
                  </a:lnTo>
                  <a:lnTo>
                    <a:pt x="28" y="59"/>
                  </a:lnTo>
                  <a:lnTo>
                    <a:pt x="23" y="54"/>
                  </a:lnTo>
                  <a:lnTo>
                    <a:pt x="19" y="46"/>
                  </a:lnTo>
                  <a:lnTo>
                    <a:pt x="19" y="46"/>
                  </a:lnTo>
                  <a:lnTo>
                    <a:pt x="16" y="39"/>
                  </a:lnTo>
                  <a:lnTo>
                    <a:pt x="16" y="32"/>
                  </a:lnTo>
                  <a:lnTo>
                    <a:pt x="15" y="31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6" y="57"/>
                  </a:lnTo>
                  <a:lnTo>
                    <a:pt x="6" y="57"/>
                  </a:lnTo>
                  <a:lnTo>
                    <a:pt x="10" y="64"/>
                  </a:lnTo>
                  <a:lnTo>
                    <a:pt x="18" y="70"/>
                  </a:lnTo>
                  <a:lnTo>
                    <a:pt x="18" y="70"/>
                  </a:lnTo>
                  <a:lnTo>
                    <a:pt x="23" y="75"/>
                  </a:lnTo>
                  <a:lnTo>
                    <a:pt x="29" y="78"/>
                  </a:lnTo>
                  <a:lnTo>
                    <a:pt x="35" y="81"/>
                  </a:lnTo>
                  <a:lnTo>
                    <a:pt x="41" y="83"/>
                  </a:lnTo>
                  <a:lnTo>
                    <a:pt x="41" y="83"/>
                  </a:lnTo>
                  <a:lnTo>
                    <a:pt x="47" y="83"/>
                  </a:lnTo>
                  <a:lnTo>
                    <a:pt x="52" y="83"/>
                  </a:lnTo>
                  <a:lnTo>
                    <a:pt x="57" y="80"/>
                  </a:lnTo>
                  <a:lnTo>
                    <a:pt x="61" y="75"/>
                  </a:lnTo>
                  <a:lnTo>
                    <a:pt x="61" y="75"/>
                  </a:lnTo>
                  <a:lnTo>
                    <a:pt x="67" y="70"/>
                  </a:lnTo>
                  <a:lnTo>
                    <a:pt x="68" y="64"/>
                  </a:lnTo>
                  <a:lnTo>
                    <a:pt x="68" y="64"/>
                  </a:lnTo>
                  <a:lnTo>
                    <a:pt x="68" y="57"/>
                  </a:lnTo>
                  <a:lnTo>
                    <a:pt x="65" y="48"/>
                  </a:lnTo>
                  <a:lnTo>
                    <a:pt x="65" y="48"/>
                  </a:lnTo>
                  <a:lnTo>
                    <a:pt x="61" y="41"/>
                  </a:lnTo>
                  <a:lnTo>
                    <a:pt x="61" y="41"/>
                  </a:lnTo>
                  <a:lnTo>
                    <a:pt x="57" y="33"/>
                  </a:lnTo>
                  <a:lnTo>
                    <a:pt x="57" y="33"/>
                  </a:lnTo>
                  <a:lnTo>
                    <a:pt x="54" y="29"/>
                  </a:lnTo>
                  <a:lnTo>
                    <a:pt x="52" y="25"/>
                  </a:lnTo>
                  <a:lnTo>
                    <a:pt x="52" y="25"/>
                  </a:lnTo>
                  <a:lnTo>
                    <a:pt x="54" y="23"/>
                  </a:lnTo>
                  <a:lnTo>
                    <a:pt x="55" y="20"/>
                  </a:lnTo>
                  <a:lnTo>
                    <a:pt x="55" y="20"/>
                  </a:lnTo>
                  <a:lnTo>
                    <a:pt x="58" y="19"/>
                  </a:lnTo>
                  <a:lnTo>
                    <a:pt x="58" y="19"/>
                  </a:lnTo>
                  <a:lnTo>
                    <a:pt x="62" y="19"/>
                  </a:lnTo>
                  <a:lnTo>
                    <a:pt x="62" y="19"/>
                  </a:lnTo>
                  <a:lnTo>
                    <a:pt x="67" y="22"/>
                  </a:lnTo>
                  <a:lnTo>
                    <a:pt x="67" y="22"/>
                  </a:lnTo>
                  <a:lnTo>
                    <a:pt x="71" y="25"/>
                  </a:lnTo>
                  <a:lnTo>
                    <a:pt x="71" y="25"/>
                  </a:lnTo>
                  <a:lnTo>
                    <a:pt x="75" y="29"/>
                  </a:lnTo>
                  <a:lnTo>
                    <a:pt x="78" y="36"/>
                  </a:lnTo>
                  <a:lnTo>
                    <a:pt x="78" y="36"/>
                  </a:lnTo>
                  <a:lnTo>
                    <a:pt x="81" y="42"/>
                  </a:lnTo>
                  <a:lnTo>
                    <a:pt x="81" y="48"/>
                  </a:lnTo>
                  <a:lnTo>
                    <a:pt x="83" y="49"/>
                  </a:lnTo>
                  <a:lnTo>
                    <a:pt x="96" y="36"/>
                  </a:lnTo>
                  <a:lnTo>
                    <a:pt x="96" y="36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81" y="13"/>
                  </a:lnTo>
                  <a:lnTo>
                    <a:pt x="81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14"/>
            <p:cNvSpPr>
              <a:spLocks noEditPoints="1"/>
            </p:cNvSpPr>
            <p:nvPr/>
          </p:nvSpPr>
          <p:spPr bwMode="auto">
            <a:xfrm>
              <a:off x="2253457" y="3829845"/>
              <a:ext cx="147638" cy="149225"/>
            </a:xfrm>
            <a:custGeom>
              <a:avLst/>
              <a:gdLst>
                <a:gd name="T0" fmla="*/ 77 w 93"/>
                <a:gd name="T1" fmla="*/ 0 h 94"/>
                <a:gd name="T2" fmla="*/ 0 w 93"/>
                <a:gd name="T3" fmla="*/ 39 h 94"/>
                <a:gd name="T4" fmla="*/ 15 w 93"/>
                <a:gd name="T5" fmla="*/ 53 h 94"/>
                <a:gd name="T6" fmla="*/ 29 w 93"/>
                <a:gd name="T7" fmla="*/ 44 h 94"/>
                <a:gd name="T8" fmla="*/ 48 w 93"/>
                <a:gd name="T9" fmla="*/ 63 h 94"/>
                <a:gd name="T10" fmla="*/ 39 w 93"/>
                <a:gd name="T11" fmla="*/ 78 h 94"/>
                <a:gd name="T12" fmla="*/ 55 w 93"/>
                <a:gd name="T13" fmla="*/ 94 h 94"/>
                <a:gd name="T14" fmla="*/ 93 w 93"/>
                <a:gd name="T15" fmla="*/ 16 h 94"/>
                <a:gd name="T16" fmla="*/ 77 w 93"/>
                <a:gd name="T17" fmla="*/ 0 h 94"/>
                <a:gd name="T18" fmla="*/ 55 w 93"/>
                <a:gd name="T19" fmla="*/ 49 h 94"/>
                <a:gd name="T20" fmla="*/ 43 w 93"/>
                <a:gd name="T21" fmla="*/ 37 h 94"/>
                <a:gd name="T22" fmla="*/ 68 w 93"/>
                <a:gd name="T23" fmla="*/ 24 h 94"/>
                <a:gd name="T24" fmla="*/ 55 w 93"/>
                <a:gd name="T25" fmla="*/ 4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94">
                  <a:moveTo>
                    <a:pt x="77" y="0"/>
                  </a:moveTo>
                  <a:lnTo>
                    <a:pt x="0" y="39"/>
                  </a:lnTo>
                  <a:lnTo>
                    <a:pt x="15" y="53"/>
                  </a:lnTo>
                  <a:lnTo>
                    <a:pt x="29" y="44"/>
                  </a:lnTo>
                  <a:lnTo>
                    <a:pt x="48" y="63"/>
                  </a:lnTo>
                  <a:lnTo>
                    <a:pt x="39" y="78"/>
                  </a:lnTo>
                  <a:lnTo>
                    <a:pt x="55" y="94"/>
                  </a:lnTo>
                  <a:lnTo>
                    <a:pt x="93" y="16"/>
                  </a:lnTo>
                  <a:lnTo>
                    <a:pt x="77" y="0"/>
                  </a:lnTo>
                  <a:close/>
                  <a:moveTo>
                    <a:pt x="55" y="49"/>
                  </a:moveTo>
                  <a:lnTo>
                    <a:pt x="43" y="37"/>
                  </a:lnTo>
                  <a:lnTo>
                    <a:pt x="68" y="24"/>
                  </a:lnTo>
                  <a:lnTo>
                    <a:pt x="5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15"/>
            <p:cNvSpPr>
              <a:spLocks/>
            </p:cNvSpPr>
            <p:nvPr/>
          </p:nvSpPr>
          <p:spPr bwMode="auto">
            <a:xfrm>
              <a:off x="2350295" y="3896520"/>
              <a:ext cx="114300" cy="153988"/>
            </a:xfrm>
            <a:custGeom>
              <a:avLst/>
              <a:gdLst>
                <a:gd name="T0" fmla="*/ 58 w 72"/>
                <a:gd name="T1" fmla="*/ 0 h 97"/>
                <a:gd name="T2" fmla="*/ 0 w 72"/>
                <a:gd name="T3" fmla="*/ 57 h 97"/>
                <a:gd name="T4" fmla="*/ 39 w 72"/>
                <a:gd name="T5" fmla="*/ 97 h 97"/>
                <a:gd name="T6" fmla="*/ 49 w 72"/>
                <a:gd name="T7" fmla="*/ 85 h 97"/>
                <a:gd name="T8" fmla="*/ 24 w 72"/>
                <a:gd name="T9" fmla="*/ 60 h 97"/>
                <a:gd name="T10" fmla="*/ 72 w 72"/>
                <a:gd name="T11" fmla="*/ 14 h 97"/>
                <a:gd name="T12" fmla="*/ 58 w 72"/>
                <a:gd name="T13" fmla="*/ 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97">
                  <a:moveTo>
                    <a:pt x="58" y="0"/>
                  </a:moveTo>
                  <a:lnTo>
                    <a:pt x="0" y="57"/>
                  </a:lnTo>
                  <a:lnTo>
                    <a:pt x="39" y="97"/>
                  </a:lnTo>
                  <a:lnTo>
                    <a:pt x="49" y="85"/>
                  </a:lnTo>
                  <a:lnTo>
                    <a:pt x="24" y="60"/>
                  </a:lnTo>
                  <a:lnTo>
                    <a:pt x="72" y="14"/>
                  </a:lnTo>
                  <a:lnTo>
                    <a:pt x="5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216"/>
            <p:cNvSpPr>
              <a:spLocks/>
            </p:cNvSpPr>
            <p:nvPr/>
          </p:nvSpPr>
          <p:spPr bwMode="auto">
            <a:xfrm>
              <a:off x="2421732" y="3966370"/>
              <a:ext cx="155575" cy="157163"/>
            </a:xfrm>
            <a:custGeom>
              <a:avLst/>
              <a:gdLst>
                <a:gd name="T0" fmla="*/ 98 w 98"/>
                <a:gd name="T1" fmla="*/ 40 h 99"/>
                <a:gd name="T2" fmla="*/ 58 w 98"/>
                <a:gd name="T3" fmla="*/ 0 h 99"/>
                <a:gd name="T4" fmla="*/ 0 w 98"/>
                <a:gd name="T5" fmla="*/ 58 h 99"/>
                <a:gd name="T6" fmla="*/ 39 w 98"/>
                <a:gd name="T7" fmla="*/ 99 h 99"/>
                <a:gd name="T8" fmla="*/ 50 w 98"/>
                <a:gd name="T9" fmla="*/ 87 h 99"/>
                <a:gd name="T10" fmla="*/ 26 w 98"/>
                <a:gd name="T11" fmla="*/ 63 h 99"/>
                <a:gd name="T12" fmla="*/ 40 w 98"/>
                <a:gd name="T13" fmla="*/ 48 h 99"/>
                <a:gd name="T14" fmla="*/ 63 w 98"/>
                <a:gd name="T15" fmla="*/ 71 h 99"/>
                <a:gd name="T16" fmla="*/ 75 w 98"/>
                <a:gd name="T17" fmla="*/ 60 h 99"/>
                <a:gd name="T18" fmla="*/ 52 w 98"/>
                <a:gd name="T19" fmla="*/ 37 h 99"/>
                <a:gd name="T20" fmla="*/ 62 w 98"/>
                <a:gd name="T21" fmla="*/ 26 h 99"/>
                <a:gd name="T22" fmla="*/ 87 w 98"/>
                <a:gd name="T23" fmla="*/ 51 h 99"/>
                <a:gd name="T24" fmla="*/ 98 w 98"/>
                <a:gd name="T25" fmla="*/ 4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8" h="99">
                  <a:moveTo>
                    <a:pt x="98" y="40"/>
                  </a:moveTo>
                  <a:lnTo>
                    <a:pt x="58" y="0"/>
                  </a:lnTo>
                  <a:lnTo>
                    <a:pt x="0" y="58"/>
                  </a:lnTo>
                  <a:lnTo>
                    <a:pt x="39" y="99"/>
                  </a:lnTo>
                  <a:lnTo>
                    <a:pt x="50" y="87"/>
                  </a:lnTo>
                  <a:lnTo>
                    <a:pt x="26" y="63"/>
                  </a:lnTo>
                  <a:lnTo>
                    <a:pt x="40" y="48"/>
                  </a:lnTo>
                  <a:lnTo>
                    <a:pt x="63" y="71"/>
                  </a:lnTo>
                  <a:lnTo>
                    <a:pt x="75" y="60"/>
                  </a:lnTo>
                  <a:lnTo>
                    <a:pt x="52" y="37"/>
                  </a:lnTo>
                  <a:lnTo>
                    <a:pt x="62" y="26"/>
                  </a:lnTo>
                  <a:lnTo>
                    <a:pt x="87" y="51"/>
                  </a:lnTo>
                  <a:lnTo>
                    <a:pt x="9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24168" y="680518"/>
            <a:ext cx="4191000" cy="230832"/>
          </a:xfrm>
          <a:prstGeom prst="rect">
            <a:avLst/>
          </a:prstGeom>
          <a:noFill/>
        </p:spPr>
        <p:txBody>
          <a:bodyPr vert="horz" wrap="square" rtlCol="0" anchor="ctr">
            <a:spAutoFit/>
          </a:bodyPr>
          <a:lstStyle/>
          <a:p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Rockwell" pitchFamily="18" charset="0"/>
              </a:rPr>
              <a:t>Europe 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Rockwell" pitchFamily="18" charset="0"/>
              </a:rPr>
              <a:t>and the United States hand shoulder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169" y="172503"/>
            <a:ext cx="4191000" cy="46166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wrap="square" rtlCol="0" anchor="ctr">
            <a:spAutoFit/>
          </a:bodyPr>
          <a:lstStyle/>
          <a:p>
            <a:r>
              <a:rPr lang="en-US" altLang="zh-CN" sz="24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2016</a:t>
            </a:r>
            <a:r>
              <a:rPr lang="zh-CN" altLang="en-US" sz="2400" b="1" spc="3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新款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欧美手提单肩</a:t>
            </a:r>
            <a:endParaRPr lang="en-US" sz="24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07659" y="209550"/>
            <a:ext cx="1753122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%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606116" y="2914650"/>
            <a:ext cx="1198995" cy="1997705"/>
            <a:chOff x="7606116" y="2914650"/>
            <a:chExt cx="1198995" cy="1997705"/>
          </a:xfrm>
        </p:grpSpPr>
        <p:sp>
          <p:nvSpPr>
            <p:cNvPr id="7" name="TextBox 6"/>
            <p:cNvSpPr txBox="1"/>
            <p:nvPr/>
          </p:nvSpPr>
          <p:spPr>
            <a:xfrm>
              <a:off x="7606116" y="4650745"/>
              <a:ext cx="74892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正品热卖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88009" y="291465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302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6" grpId="0"/>
      <p:bldP spid="17" grpId="0" animBg="1"/>
      <p:bldP spid="1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Placeholder 32"/>
          <p:cNvPicPr>
            <a:picLocks noGrp="1" noChangeAspect="1"/>
          </p:cNvPicPr>
          <p:nvPr>
            <p:ph type="pic"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1" y="3143136"/>
            <a:ext cx="1757872" cy="1752601"/>
          </a:xfr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095" y="3144441"/>
            <a:ext cx="1749990" cy="1749990"/>
          </a:xfrm>
        </p:spPr>
      </p:pic>
      <p:pic>
        <p:nvPicPr>
          <p:cNvPr id="31" name="Picture Placeholder 3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636" y="3143136"/>
            <a:ext cx="1752601" cy="1752601"/>
          </a:xfrm>
        </p:spPr>
      </p:pic>
      <p:pic>
        <p:nvPicPr>
          <p:cNvPr id="30" name="Picture Placeholder 29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15" b="97"/>
          <a:stretch/>
        </p:blipFill>
        <p:spPr>
          <a:xfrm>
            <a:off x="0" y="-5668"/>
            <a:ext cx="9144000" cy="2279650"/>
          </a:xfrm>
        </p:spPr>
      </p:pic>
      <p:sp>
        <p:nvSpPr>
          <p:cNvPr id="10" name="TextBox 9"/>
          <p:cNvSpPr txBox="1"/>
          <p:nvPr/>
        </p:nvSpPr>
        <p:spPr>
          <a:xfrm>
            <a:off x="3650758" y="2419350"/>
            <a:ext cx="1842492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spc="300" dirty="0" smtClean="0">
                <a:solidFill>
                  <a:schemeClr val="bg1"/>
                </a:solidFill>
                <a:latin typeface="Rockwell" pitchFamily="18" charset="0"/>
              </a:rPr>
              <a:t>FEMALE BAG</a:t>
            </a:r>
            <a:endParaRPr lang="en-US" sz="1600" spc="300" dirty="0">
              <a:solidFill>
                <a:schemeClr val="bg1"/>
              </a:solidFill>
              <a:latin typeface="Rockwell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0" y="2863956"/>
            <a:ext cx="9144000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0" y="2279544"/>
            <a:ext cx="9144000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5997357" y="3028836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7387879" y="3290446"/>
            <a:ext cx="725559" cy="1608210"/>
            <a:chOff x="7387879" y="3290446"/>
            <a:chExt cx="725559" cy="1608210"/>
          </a:xfrm>
        </p:grpSpPr>
        <p:sp>
          <p:nvSpPr>
            <p:cNvPr id="17" name="TextBox 16"/>
            <p:cNvSpPr txBox="1"/>
            <p:nvPr/>
          </p:nvSpPr>
          <p:spPr>
            <a:xfrm>
              <a:off x="7646644" y="3290446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热卖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387879" y="464474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0" name="Rectangle 19"/>
          <p:cNvSpPr/>
          <p:nvPr/>
        </p:nvSpPr>
        <p:spPr>
          <a:xfrm>
            <a:off x="3399344" y="3028836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4789866" y="3290446"/>
            <a:ext cx="725559" cy="1605290"/>
            <a:chOff x="4789866" y="3290446"/>
            <a:chExt cx="725559" cy="1605290"/>
          </a:xfrm>
        </p:grpSpPr>
        <p:sp>
          <p:nvSpPr>
            <p:cNvPr id="22" name="TextBox 21"/>
            <p:cNvSpPr txBox="1"/>
            <p:nvPr/>
          </p:nvSpPr>
          <p:spPr>
            <a:xfrm>
              <a:off x="5048631" y="3290446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热卖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789866" y="464182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801332" y="3028836"/>
            <a:ext cx="1974857" cy="1981200"/>
          </a:xfrm>
          <a:prstGeom prst="rect">
            <a:avLst/>
          </a:prstGeom>
          <a:noFill/>
          <a:ln w="9525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2191854" y="3290446"/>
            <a:ext cx="725559" cy="1605290"/>
            <a:chOff x="2191854" y="3290446"/>
            <a:chExt cx="725559" cy="1605290"/>
          </a:xfrm>
        </p:grpSpPr>
        <p:sp>
          <p:nvSpPr>
            <p:cNvPr id="27" name="TextBox 26"/>
            <p:cNvSpPr txBox="1"/>
            <p:nvPr/>
          </p:nvSpPr>
          <p:spPr>
            <a:xfrm>
              <a:off x="2450619" y="3290446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热卖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191854" y="464182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570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5" grpId="0" animBg="1"/>
      <p:bldP spid="20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" b="12084"/>
          <a:stretch/>
        </p:blipFill>
        <p:spPr>
          <a:xfrm>
            <a:off x="-152400" y="0"/>
            <a:ext cx="9296400" cy="5143499"/>
          </a:xfrm>
        </p:spPr>
      </p:pic>
      <p:sp>
        <p:nvSpPr>
          <p:cNvPr id="8" name="Freeform 7"/>
          <p:cNvSpPr>
            <a:spLocks/>
          </p:cNvSpPr>
          <p:nvPr/>
        </p:nvSpPr>
        <p:spPr bwMode="auto">
          <a:xfrm>
            <a:off x="1524000" y="2617299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752600" y="3016880"/>
            <a:ext cx="2063684" cy="1870621"/>
            <a:chOff x="3537498" y="3016880"/>
            <a:chExt cx="2063684" cy="1870621"/>
          </a:xfrm>
        </p:grpSpPr>
        <p:sp>
          <p:nvSpPr>
            <p:cNvPr id="9" name="TextBox 8"/>
            <p:cNvSpPr txBox="1"/>
            <p:nvPr/>
          </p:nvSpPr>
          <p:spPr>
            <a:xfrm>
              <a:off x="3542815" y="3456340"/>
              <a:ext cx="2058367" cy="1431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品牌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MOAOL/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摩奥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货号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F5D2M95M0541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服装版型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直筒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厚薄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常规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材质成分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聚酯纤维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  <a:p>
              <a:pPr fontAlgn="t">
                <a:lnSpc>
                  <a:spcPct val="150000"/>
                </a:lnSpc>
              </a:pP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37498" y="3016880"/>
              <a:ext cx="1620957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女士包包春季新款</a:t>
              </a:r>
              <a:endParaRPr 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477000" y="4248150"/>
            <a:ext cx="41710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40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105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1415502" y="0"/>
            <a:ext cx="0" cy="5143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083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Placeholder 3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971550"/>
            <a:ext cx="2085975" cy="2085975"/>
          </a:xfrm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578" y="971550"/>
            <a:ext cx="1626843" cy="2085975"/>
          </a:xfrm>
        </p:spPr>
      </p:pic>
      <p:pic>
        <p:nvPicPr>
          <p:cNvPr id="37" name="Picture Placeholder 36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012" y="3057525"/>
            <a:ext cx="2085975" cy="2085975"/>
          </a:xfrm>
        </p:spPr>
      </p:pic>
      <p:pic>
        <p:nvPicPr>
          <p:cNvPr id="36" name="Picture Placeholder 35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343" y="3057525"/>
            <a:ext cx="1775297" cy="2085975"/>
          </a:xfr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12" y="3057525"/>
            <a:ext cx="2085975" cy="2085975"/>
          </a:xfrm>
        </p:spPr>
      </p:pic>
      <p:sp>
        <p:nvSpPr>
          <p:cNvPr id="8" name="Rectangle 7"/>
          <p:cNvSpPr/>
          <p:nvPr/>
        </p:nvSpPr>
        <p:spPr>
          <a:xfrm>
            <a:off x="3048000" y="971550"/>
            <a:ext cx="3048000" cy="2085975"/>
          </a:xfrm>
          <a:prstGeom prst="rect">
            <a:avLst/>
          </a:prstGeom>
          <a:solidFill>
            <a:schemeClr val="accent5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2676525"/>
            <a:ext cx="3048000" cy="381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114300" y="2736220"/>
            <a:ext cx="2762670" cy="261610"/>
            <a:chOff x="114300" y="2736220"/>
            <a:chExt cx="2762670" cy="261610"/>
          </a:xfrm>
        </p:grpSpPr>
        <p:sp>
          <p:nvSpPr>
            <p:cNvPr id="10" name="TextBox 9"/>
            <p:cNvSpPr txBox="1"/>
            <p:nvPr/>
          </p:nvSpPr>
          <p:spPr>
            <a:xfrm>
              <a:off x="114300" y="2736220"/>
              <a:ext cx="8002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spc="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新品上市</a:t>
              </a:r>
              <a:endParaRPr lang="en-US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30639" y="2736220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365535" y="1166560"/>
            <a:ext cx="241293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en-US" altLang="zh-CN" sz="9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F5D2M95M0541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-12032" y="0"/>
            <a:ext cx="9156032" cy="9715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3365535" y="2952750"/>
            <a:ext cx="2412930" cy="0"/>
            <a:chOff x="3365535" y="2867025"/>
            <a:chExt cx="2412930" cy="0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3365535" y="2867025"/>
              <a:ext cx="977865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4800600" y="2867025"/>
              <a:ext cx="977865" cy="0"/>
            </a:xfrm>
            <a:prstGeom prst="line">
              <a:avLst/>
            </a:prstGeom>
            <a:ln w="31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357288" y="159127"/>
            <a:ext cx="441739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sz="2400" spc="100" dirty="0" smtClean="0">
                <a:solidFill>
                  <a:schemeClr val="bg1"/>
                </a:solidFill>
                <a:latin typeface="Rockwell" pitchFamily="18" charset="0"/>
              </a:rPr>
              <a:t>NEW LISTING</a:t>
            </a:r>
            <a:endParaRPr lang="en-US" sz="2400" spc="100" dirty="0">
              <a:solidFill>
                <a:schemeClr val="bg1"/>
              </a:solidFill>
              <a:latin typeface="Rockwell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096000" y="2676525"/>
            <a:ext cx="3048000" cy="381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6210300" y="2736220"/>
            <a:ext cx="2762670" cy="261610"/>
            <a:chOff x="6210300" y="2736220"/>
            <a:chExt cx="2762670" cy="261610"/>
          </a:xfrm>
        </p:grpSpPr>
        <p:sp>
          <p:nvSpPr>
            <p:cNvPr id="20" name="TextBox 19"/>
            <p:cNvSpPr txBox="1"/>
            <p:nvPr/>
          </p:nvSpPr>
          <p:spPr>
            <a:xfrm>
              <a:off x="6210300" y="2736220"/>
              <a:ext cx="8002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新品上市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326639" y="2736220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22" name="Rectangle 21"/>
          <p:cNvSpPr/>
          <p:nvPr/>
        </p:nvSpPr>
        <p:spPr>
          <a:xfrm>
            <a:off x="6096000" y="4762500"/>
            <a:ext cx="3048000" cy="381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6210300" y="4822195"/>
            <a:ext cx="2762670" cy="261610"/>
            <a:chOff x="6210300" y="4822195"/>
            <a:chExt cx="2762670" cy="261610"/>
          </a:xfrm>
        </p:grpSpPr>
        <p:sp>
          <p:nvSpPr>
            <p:cNvPr id="23" name="TextBox 22"/>
            <p:cNvSpPr txBox="1"/>
            <p:nvPr/>
          </p:nvSpPr>
          <p:spPr>
            <a:xfrm>
              <a:off x="6210300" y="4822195"/>
              <a:ext cx="8002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新品上市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326639" y="482219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25" name="Rectangle 24"/>
          <p:cNvSpPr/>
          <p:nvPr/>
        </p:nvSpPr>
        <p:spPr>
          <a:xfrm>
            <a:off x="3048000" y="4762500"/>
            <a:ext cx="3048000" cy="381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3162300" y="4822195"/>
            <a:ext cx="2762670" cy="261610"/>
            <a:chOff x="3162300" y="4822195"/>
            <a:chExt cx="2762670" cy="261610"/>
          </a:xfrm>
        </p:grpSpPr>
        <p:sp>
          <p:nvSpPr>
            <p:cNvPr id="26" name="TextBox 25"/>
            <p:cNvSpPr txBox="1"/>
            <p:nvPr/>
          </p:nvSpPr>
          <p:spPr>
            <a:xfrm>
              <a:off x="3162300" y="4822195"/>
              <a:ext cx="8002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新品上市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278639" y="482219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-2381" y="4762500"/>
            <a:ext cx="3048000" cy="381000"/>
          </a:xfrm>
          <a:prstGeom prst="rect">
            <a:avLst/>
          </a:prstGeom>
          <a:solidFill>
            <a:schemeClr val="tx1">
              <a:lumMod val="75000"/>
              <a:lumOff val="25000"/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11919" y="4822195"/>
            <a:ext cx="2762670" cy="261610"/>
            <a:chOff x="111919" y="4822195"/>
            <a:chExt cx="2762670" cy="261610"/>
          </a:xfrm>
        </p:grpSpPr>
        <p:sp>
          <p:nvSpPr>
            <p:cNvPr id="29" name="TextBox 28"/>
            <p:cNvSpPr txBox="1"/>
            <p:nvPr/>
          </p:nvSpPr>
          <p:spPr>
            <a:xfrm>
              <a:off x="111919" y="4822195"/>
              <a:ext cx="80021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00" b="1" spc="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新品上市</a:t>
              </a:r>
              <a:endParaRPr lang="en-US" altLang="zh-CN" sz="1100" b="1" spc="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228258" y="4822195"/>
              <a:ext cx="646331" cy="26161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100" spc="100" dirty="0" smtClean="0">
                  <a:solidFill>
                    <a:schemeClr val="bg1"/>
                  </a:solidFill>
                  <a:latin typeface="Rockwell" pitchFamily="18" charset="0"/>
                </a:rPr>
                <a:t> 12.00</a:t>
              </a:r>
              <a:endParaRPr lang="en-US" sz="1100" spc="1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32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/>
      <p:bldP spid="13" grpId="0" animBg="1"/>
      <p:bldP spid="17" grpId="0"/>
      <p:bldP spid="19" grpId="0" animBg="1"/>
      <p:bldP spid="22" grpId="0" animBg="1"/>
      <p:bldP spid="25" grpId="0" animBg="1"/>
      <p:bldP spid="2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/>
        </p:blipFill>
        <p:spPr>
          <a:xfrm>
            <a:off x="0" y="0"/>
            <a:ext cx="9144000" cy="5143500"/>
          </a:xfrm>
        </p:spPr>
      </p:pic>
      <p:sp>
        <p:nvSpPr>
          <p:cNvPr id="5" name="Freeform 4"/>
          <p:cNvSpPr>
            <a:spLocks/>
          </p:cNvSpPr>
          <p:nvPr/>
        </p:nvSpPr>
        <p:spPr bwMode="auto">
          <a:xfrm>
            <a:off x="0" y="1308650"/>
            <a:ext cx="2526203" cy="2526201"/>
          </a:xfrm>
          <a:custGeom>
            <a:avLst/>
            <a:gdLst>
              <a:gd name="T0" fmla="*/ 1454 w 1454"/>
              <a:gd name="T1" fmla="*/ 1356 h 1356"/>
              <a:gd name="T2" fmla="*/ 98 w 1454"/>
              <a:gd name="T3" fmla="*/ 1356 h 1356"/>
              <a:gd name="T4" fmla="*/ 98 w 1454"/>
              <a:gd name="T5" fmla="*/ 406 h 1356"/>
              <a:gd name="T6" fmla="*/ 0 w 1454"/>
              <a:gd name="T7" fmla="*/ 294 h 1356"/>
              <a:gd name="T8" fmla="*/ 98 w 1454"/>
              <a:gd name="T9" fmla="*/ 182 h 1356"/>
              <a:gd name="T10" fmla="*/ 98 w 1454"/>
              <a:gd name="T11" fmla="*/ 0 h 1356"/>
              <a:gd name="T12" fmla="*/ 1454 w 1454"/>
              <a:gd name="T13" fmla="*/ 0 h 1356"/>
              <a:gd name="T14" fmla="*/ 1454 w 1454"/>
              <a:gd name="T15" fmla="*/ 1356 h 1356"/>
              <a:gd name="connsiteX0" fmla="*/ 9326 w 9326"/>
              <a:gd name="connsiteY0" fmla="*/ 10000 h 10000"/>
              <a:gd name="connsiteX1" fmla="*/ 0 w 9326"/>
              <a:gd name="connsiteY1" fmla="*/ 10000 h 10000"/>
              <a:gd name="connsiteX2" fmla="*/ 0 w 9326"/>
              <a:gd name="connsiteY2" fmla="*/ 2994 h 10000"/>
              <a:gd name="connsiteX3" fmla="*/ 1225 w 9326"/>
              <a:gd name="connsiteY3" fmla="*/ 2143 h 10000"/>
              <a:gd name="connsiteX4" fmla="*/ 0 w 9326"/>
              <a:gd name="connsiteY4" fmla="*/ 1342 h 10000"/>
              <a:gd name="connsiteX5" fmla="*/ 0 w 9326"/>
              <a:gd name="connsiteY5" fmla="*/ 0 h 10000"/>
              <a:gd name="connsiteX6" fmla="*/ 9326 w 9326"/>
              <a:gd name="connsiteY6" fmla="*/ 0 h 10000"/>
              <a:gd name="connsiteX7" fmla="*/ 9326 w 9326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1213 w 10000"/>
              <a:gd name="connsiteY3" fmla="*/ 2118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  <a:gd name="connsiteX0" fmla="*/ 10000 w 10000"/>
              <a:gd name="connsiteY0" fmla="*/ 10000 h 10000"/>
              <a:gd name="connsiteX1" fmla="*/ 0 w 10000"/>
              <a:gd name="connsiteY1" fmla="*/ 10000 h 10000"/>
              <a:gd name="connsiteX2" fmla="*/ 0 w 10000"/>
              <a:gd name="connsiteY2" fmla="*/ 2994 h 10000"/>
              <a:gd name="connsiteX3" fmla="*/ 808 w 10000"/>
              <a:gd name="connsiteY3" fmla="*/ 2109 h 10000"/>
              <a:gd name="connsiteX4" fmla="*/ 0 w 10000"/>
              <a:gd name="connsiteY4" fmla="*/ 1342 h 10000"/>
              <a:gd name="connsiteX5" fmla="*/ 0 w 10000"/>
              <a:gd name="connsiteY5" fmla="*/ 0 h 10000"/>
              <a:gd name="connsiteX6" fmla="*/ 10000 w 10000"/>
              <a:gd name="connsiteY6" fmla="*/ 0 h 10000"/>
              <a:gd name="connsiteX7" fmla="*/ 10000 w 10000"/>
              <a:gd name="connsiteY7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0">
                <a:moveTo>
                  <a:pt x="10000" y="10000"/>
                </a:moveTo>
                <a:lnTo>
                  <a:pt x="0" y="10000"/>
                </a:lnTo>
                <a:lnTo>
                  <a:pt x="0" y="2994"/>
                </a:lnTo>
                <a:lnTo>
                  <a:pt x="808" y="2109"/>
                </a:lnTo>
                <a:lnTo>
                  <a:pt x="0" y="1342"/>
                </a:lnTo>
                <a:lnTo>
                  <a:pt x="0" y="0"/>
                </a:lnTo>
                <a:lnTo>
                  <a:pt x="10000" y="0"/>
                </a:lnTo>
                <a:lnTo>
                  <a:pt x="10000" y="10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228600" y="1676480"/>
            <a:ext cx="2063684" cy="1916789"/>
            <a:chOff x="228600" y="1676480"/>
            <a:chExt cx="2063684" cy="1916789"/>
          </a:xfrm>
        </p:grpSpPr>
        <p:sp>
          <p:nvSpPr>
            <p:cNvPr id="6" name="TextBox 5"/>
            <p:cNvSpPr txBox="1"/>
            <p:nvPr/>
          </p:nvSpPr>
          <p:spPr>
            <a:xfrm>
              <a:off x="233917" y="2115941"/>
              <a:ext cx="2058367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品牌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MOAOL/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摩奥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货号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F5D2M95M0541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服装版型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直筒</a:t>
              </a: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厚薄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常规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fontAlgn="t"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材质成分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: 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聚酯纤维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100%</a:t>
              </a:r>
            </a:p>
            <a:p>
              <a:pPr fontAlgn="t">
                <a:lnSpc>
                  <a:spcPct val="150000"/>
                </a:lnSpc>
              </a:pP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28600" y="1676480"/>
              <a:ext cx="1261884" cy="30777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女鞋夏季</a:t>
              </a:r>
              <a:r>
                <a:rPr lang="zh-CN" altLang="en-US" sz="14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新款</a:t>
              </a:r>
              <a:endParaRPr lang="en-US" altLang="zh-CN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641594" y="3466311"/>
            <a:ext cx="417102" cy="2539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050" dirty="0" smtClean="0">
                <a:solidFill>
                  <a:schemeClr val="bg1"/>
                </a:solidFill>
                <a:latin typeface="Calibri" pitchFamily="34" charset="0"/>
              </a:rPr>
              <a:t> 99</a:t>
            </a:r>
            <a:r>
              <a:rPr lang="en-US" sz="400" dirty="0" smtClean="0">
                <a:solidFill>
                  <a:schemeClr val="bg1"/>
                </a:solidFill>
                <a:latin typeface="Calibri" pitchFamily="34" charset="0"/>
              </a:rPr>
              <a:t>.00</a:t>
            </a:r>
            <a:endParaRPr lang="en-US" sz="105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2526203" y="1313413"/>
            <a:ext cx="66177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26203" y="3829603"/>
            <a:ext cx="66177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483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6553200" y="819150"/>
            <a:ext cx="1974857" cy="1981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53200" y="2969146"/>
            <a:ext cx="1974857" cy="1981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68300" y="819150"/>
            <a:ext cx="1974857" cy="1981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68300" y="2969146"/>
            <a:ext cx="1974857" cy="19812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Placeholder 31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6" r="15926"/>
          <a:stretch/>
        </p:blipFill>
        <p:spPr>
          <a:xfrm>
            <a:off x="479425" y="895350"/>
            <a:ext cx="1752600" cy="1790700"/>
          </a:xfrm>
        </p:spPr>
      </p:pic>
      <p:pic>
        <p:nvPicPr>
          <p:cNvPr id="34" name="Picture Placeholder 33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328" y="895350"/>
            <a:ext cx="1752600" cy="1800701"/>
          </a:xfrm>
        </p:spPr>
      </p:pic>
      <p:pic>
        <p:nvPicPr>
          <p:cNvPr id="35" name="Picture Placeholder 34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1" r="11241"/>
          <a:stretch/>
        </p:blipFill>
        <p:spPr>
          <a:xfrm>
            <a:off x="6671948" y="3068564"/>
            <a:ext cx="1752600" cy="1778021"/>
          </a:xfrm>
        </p:spPr>
      </p:pic>
      <p:pic>
        <p:nvPicPr>
          <p:cNvPr id="33" name="Picture Placeholder 32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" r="2373"/>
          <a:stretch/>
        </p:blipFill>
        <p:spPr>
          <a:xfrm>
            <a:off x="479428" y="3105150"/>
            <a:ext cx="1752600" cy="1741436"/>
          </a:xfrm>
        </p:spPr>
      </p:pic>
      <p:grpSp>
        <p:nvGrpSpPr>
          <p:cNvPr id="10" name="Group 9"/>
          <p:cNvGrpSpPr/>
          <p:nvPr/>
        </p:nvGrpSpPr>
        <p:grpSpPr>
          <a:xfrm>
            <a:off x="3283745" y="-4435"/>
            <a:ext cx="2576511" cy="523220"/>
            <a:chOff x="3156518" y="-4435"/>
            <a:chExt cx="2576511" cy="523220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3156518" y="0"/>
              <a:ext cx="2576511" cy="51435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156518" y="-4435"/>
              <a:ext cx="2576511" cy="523220"/>
            </a:xfrm>
            <a:prstGeom prst="rect">
              <a:avLst/>
            </a:prstGeom>
            <a:grpFill/>
          </p:spPr>
          <p:txBody>
            <a:bodyPr vert="horz" wrap="square" rtlCol="0" anchor="ctr">
              <a:spAutoFit/>
            </a:bodyPr>
            <a:lstStyle/>
            <a:p>
              <a:pPr algn="ctr"/>
              <a:r>
                <a:rPr lang="en-US" sz="1400" spc="300" dirty="0" smtClean="0">
                  <a:solidFill>
                    <a:schemeClr val="bg1"/>
                  </a:solidFill>
                  <a:latin typeface="Rockwell" pitchFamily="18" charset="0"/>
                </a:rPr>
                <a:t>HIGH-HEELED SHOES</a:t>
              </a:r>
              <a:endParaRPr lang="en-US" sz="1400" spc="300" dirty="0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3283745" y="1134802"/>
            <a:ext cx="2576511" cy="310249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485725" y="1214022"/>
            <a:ext cx="2172550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品牌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MOAOL/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摩奥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货号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F5D2M95M0541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服装版型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直筒</a:t>
            </a: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厚薄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常规</a:t>
            </a: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材质成分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: </a:t>
            </a: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聚酯纤维</a:t>
            </a:r>
            <a:r>
              <a:rPr lang="en-US" altLang="zh-CN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100%</a:t>
            </a:r>
          </a:p>
          <a:p>
            <a:pPr algn="ctr" fontAlgn="t">
              <a:lnSpc>
                <a:spcPct val="150000"/>
              </a:lnSpc>
            </a:pP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fontAlgn="t">
              <a:lnSpc>
                <a:spcPct val="150000"/>
              </a:lnSpc>
            </a:pPr>
            <a:endParaRPr lang="en-US" altLang="zh-CN" sz="9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61203" y="1080760"/>
            <a:ext cx="723178" cy="1615291"/>
            <a:chOff x="1761203" y="1080760"/>
            <a:chExt cx="723178" cy="1615291"/>
          </a:xfrm>
        </p:grpSpPr>
        <p:sp>
          <p:nvSpPr>
            <p:cNvPr id="24" name="TextBox 23"/>
            <p:cNvSpPr txBox="1"/>
            <p:nvPr/>
          </p:nvSpPr>
          <p:spPr>
            <a:xfrm>
              <a:off x="2017587" y="1080760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761203" y="2442135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758822" y="3230756"/>
            <a:ext cx="725559" cy="1615830"/>
            <a:chOff x="1758822" y="3230756"/>
            <a:chExt cx="725559" cy="1615830"/>
          </a:xfrm>
        </p:grpSpPr>
        <p:sp>
          <p:nvSpPr>
            <p:cNvPr id="26" name="TextBox 25"/>
            <p:cNvSpPr txBox="1"/>
            <p:nvPr/>
          </p:nvSpPr>
          <p:spPr>
            <a:xfrm>
              <a:off x="2017587" y="3230756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758822" y="459267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7951342" y="1080760"/>
            <a:ext cx="717939" cy="1612910"/>
            <a:chOff x="7951342" y="1080760"/>
            <a:chExt cx="717939" cy="1612910"/>
          </a:xfrm>
        </p:grpSpPr>
        <p:sp>
          <p:nvSpPr>
            <p:cNvPr id="14" name="TextBox 13"/>
            <p:cNvSpPr txBox="1"/>
            <p:nvPr/>
          </p:nvSpPr>
          <p:spPr>
            <a:xfrm>
              <a:off x="8202487" y="1080760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951342" y="2439754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951342" y="3230756"/>
            <a:ext cx="717939" cy="1615830"/>
            <a:chOff x="7951342" y="3230756"/>
            <a:chExt cx="717939" cy="1615830"/>
          </a:xfrm>
        </p:grpSpPr>
        <p:sp>
          <p:nvSpPr>
            <p:cNvPr id="16" name="TextBox 15"/>
            <p:cNvSpPr txBox="1"/>
            <p:nvPr/>
          </p:nvSpPr>
          <p:spPr>
            <a:xfrm>
              <a:off x="8202487" y="3230756"/>
              <a:ext cx="466794" cy="26161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zh-CN" altLang="en-US" sz="11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爆款</a:t>
              </a:r>
              <a:endParaRPr lang="en-US" altLang="zh-CN" sz="11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951342" y="4592670"/>
              <a:ext cx="417102" cy="25391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1050" dirty="0" smtClean="0">
                  <a:solidFill>
                    <a:schemeClr val="bg1"/>
                  </a:solidFill>
                  <a:latin typeface="Calibri" pitchFamily="34" charset="0"/>
                </a:rPr>
                <a:t> 99</a:t>
              </a:r>
              <a:r>
                <a:rPr lang="en-US" sz="400" dirty="0" smtClean="0">
                  <a:solidFill>
                    <a:schemeClr val="bg1"/>
                  </a:solidFill>
                  <a:latin typeface="Calibri" pitchFamily="34" charset="0"/>
                </a:rPr>
                <a:t>.00</a:t>
              </a:r>
              <a:endParaRPr lang="en-US" sz="1050" dirty="0">
                <a:solidFill>
                  <a:schemeClr val="bg1"/>
                </a:solidFill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701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3" grpId="0" animBg="1"/>
      <p:bldP spid="25" grpId="0" animBg="1"/>
      <p:bldP spid="21" grpId="0" animBg="1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05100" y="2387084"/>
            <a:ext cx="37338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pc="600" dirty="0" smtClean="0">
                <a:solidFill>
                  <a:schemeClr val="bg1"/>
                </a:solidFill>
                <a:latin typeface="Rockwell" pitchFamily="18" charset="0"/>
              </a:rPr>
              <a:t>THANK YOU</a:t>
            </a:r>
            <a:endParaRPr lang="en-US" spc="600" dirty="0">
              <a:solidFill>
                <a:schemeClr val="bg1"/>
              </a:solidFill>
              <a:latin typeface="Rockwell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3543300" y="3028950"/>
            <a:ext cx="2057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921516"/>
      </p:ext>
    </p:extLst>
  </p:cSld>
  <p:clrMapOvr>
    <a:masterClrMapping/>
  </p:clrMapOvr>
  <p:transition spd="slow" advTm="4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0121"/>
</p:tagLst>
</file>

<file path=ppt/theme/theme1.xml><?xml version="1.0" encoding="utf-8"?>
<a:theme xmlns:a="http://schemas.openxmlformats.org/drawingml/2006/main" name="COVER">
  <a:themeElements>
    <a:clrScheme name="活力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400" spc="300" smtClean="0">
            <a:solidFill>
              <a:schemeClr val="tx1">
                <a:lumMod val="65000"/>
                <a:lumOff val="35000"/>
              </a:schemeClr>
            </a:solidFill>
            <a:latin typeface="Rockwell" pitchFamily="18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2372</TotalTime>
  <Words>441</Words>
  <Application>Microsoft Office PowerPoint</Application>
  <PresentationFormat>全屏显示(16:9)</PresentationFormat>
  <Paragraphs>351</Paragraphs>
  <Slides>34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1" baseType="lpstr">
      <vt:lpstr>微软雅黑</vt:lpstr>
      <vt:lpstr>Calibri</vt:lpstr>
      <vt:lpstr>方正兰亭黑简体</vt:lpstr>
      <vt:lpstr>Arial</vt:lpstr>
      <vt:lpstr>宋体</vt:lpstr>
      <vt:lpstr>Rockwell</vt:lpstr>
      <vt:lpstr>COVER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0121</dc:title>
  <dc:creator>Kongkow</dc:creator>
  <cp:lastModifiedBy>faith123</cp:lastModifiedBy>
  <cp:revision>204</cp:revision>
  <dcterms:created xsi:type="dcterms:W3CDTF">2015-02-16T07:59:23Z</dcterms:created>
  <dcterms:modified xsi:type="dcterms:W3CDTF">2019-04-19T05:46:32Z</dcterms:modified>
</cp:coreProperties>
</file>